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0" r:id="rId2"/>
    <p:sldId id="261" r:id="rId3"/>
    <p:sldId id="350" r:id="rId4"/>
    <p:sldId id="345" r:id="rId5"/>
    <p:sldId id="349" r:id="rId6"/>
    <p:sldId id="344" r:id="rId7"/>
    <p:sldId id="348" r:id="rId8"/>
    <p:sldId id="347" r:id="rId9"/>
    <p:sldId id="34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0000"/>
    <a:srgbClr val="CFE7F1"/>
    <a:srgbClr val="E7E6E6"/>
    <a:srgbClr val="4F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7"/>
    <p:restoredTop sz="93662"/>
  </p:normalViewPr>
  <p:slideViewPr>
    <p:cSldViewPr snapToGrid="0" snapToObjects="1">
      <p:cViewPr>
        <p:scale>
          <a:sx n="90" d="100"/>
          <a:sy n="90" d="100"/>
        </p:scale>
        <p:origin x="92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9FC43-7065-F348-8836-4FD247176936}" type="datetimeFigureOut">
              <a:rPr lang="en-US" smtClean="0"/>
              <a:t>7/25/22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58827-50F8-FA48-AA76-4283E737E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6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7/25/22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2065488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5129429" y="2286554"/>
            <a:ext cx="1018914" cy="79596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148343" y="2293077"/>
            <a:ext cx="1127920" cy="785609"/>
          </a:xfrm>
          <a:prstGeom prst="bentConnector3">
            <a:avLst>
              <a:gd name="adj1" fmla="val 99994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F9E8E17-BBE5-A344-B985-B82859B60D65}"/>
              </a:ext>
            </a:extLst>
          </p:cNvPr>
          <p:cNvSpPr txBox="1"/>
          <p:nvPr/>
        </p:nvSpPr>
        <p:spPr>
          <a:xfrm>
            <a:off x="3145498" y="4411265"/>
            <a:ext cx="16235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Other Base Stations</a:t>
            </a:r>
          </a:p>
          <a:p>
            <a:pPr algn="ctr"/>
            <a:r>
              <a:rPr lang="en-US" sz="1400" dirty="0"/>
              <a:t>(for Handover or </a:t>
            </a:r>
          </a:p>
          <a:p>
            <a:pPr algn="ctr"/>
            <a:r>
              <a:rPr lang="en-US" sz="1400" dirty="0"/>
              <a:t>Link Aggregation)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595111" y="2385263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</p:cNvCxnSpPr>
          <p:nvPr/>
        </p:nvCxnSpPr>
        <p:spPr>
          <a:xfrm>
            <a:off x="1588905" y="3613130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2128A3F-1563-DB47-ABFC-166E7B7FF939}"/>
              </a:ext>
            </a:extLst>
          </p:cNvPr>
          <p:cNvSpPr/>
          <p:nvPr/>
        </p:nvSpPr>
        <p:spPr>
          <a:xfrm>
            <a:off x="2047696" y="1876927"/>
            <a:ext cx="9520736" cy="2286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Base Station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BC3E69-9995-FA40-A09E-7B182AEE0ABC}"/>
              </a:ext>
            </a:extLst>
          </p:cNvPr>
          <p:cNvCxnSpPr>
            <a:cxnSpLocks/>
            <a:stCxn id="110" idx="2"/>
            <a:endCxn id="132" idx="0"/>
          </p:cNvCxnSpPr>
          <p:nvPr/>
        </p:nvCxnSpPr>
        <p:spPr>
          <a:xfrm>
            <a:off x="3956452" y="3722444"/>
            <a:ext cx="807" cy="688821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406CA40-6695-2640-B0D0-D0B731DD943D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7F6831-D3D4-4049-9801-C4CD126A3D4A}"/>
              </a:ext>
            </a:extLst>
          </p:cNvPr>
          <p:cNvSpPr/>
          <p:nvPr/>
        </p:nvSpPr>
        <p:spPr>
          <a:xfrm>
            <a:off x="623568" y="1876927"/>
            <a:ext cx="1110902" cy="228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4C6B1CE-60BE-6F43-9A26-2337BF0B1A51}"/>
              </a:ext>
            </a:extLst>
          </p:cNvPr>
          <p:cNvSpPr/>
          <p:nvPr/>
        </p:nvSpPr>
        <p:spPr>
          <a:xfrm>
            <a:off x="795805" y="2065299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73C15A5-5DA9-0E4C-91E8-AF0DBDDA1752}"/>
              </a:ext>
            </a:extLst>
          </p:cNvPr>
          <p:cNvSpPr/>
          <p:nvPr/>
        </p:nvSpPr>
        <p:spPr>
          <a:xfrm>
            <a:off x="789599" y="3293166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91F3CC-619C-79B8-C9DF-7EA8F683550B}"/>
              </a:ext>
            </a:extLst>
          </p:cNvPr>
          <p:cNvGrpSpPr/>
          <p:nvPr/>
        </p:nvGrpSpPr>
        <p:grpSpPr>
          <a:xfrm>
            <a:off x="10664117" y="2065299"/>
            <a:ext cx="674460" cy="1657145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159F8E2-B15A-14A2-7347-48023AD17911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2BFDFAE-739A-144B-2EB2-2F6D3CF18ECD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54EDB06-0691-7474-943C-8BFE5887AA36}"/>
                  </a:ext>
                </a:extLst>
              </p:cNvPr>
              <p:cNvCxnSpPr>
                <a:stCxn id="10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070DE9B-9C15-069B-9B32-1D872D01F7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F96E4CC-7BF3-D1A9-A4D2-8E30187883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40030C-04B5-1BAD-32EE-A8506CAE814C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4E14A654-5690-FFA1-A027-F2A7DE0EA20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EA7BD15A-C677-57BF-10E3-4C5A3766A91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8AAB69F-C0AA-E160-C3E8-0A9E0413AB89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767B6DC0-05E9-7CCE-1BBE-5692F4CCD589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2CBAA97C-FC17-76A7-C245-FC7812914E56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558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1982363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5129429" y="2286554"/>
            <a:ext cx="1018914" cy="79596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148343" y="2286554"/>
            <a:ext cx="1127920" cy="792132"/>
          </a:xfrm>
          <a:prstGeom prst="bentConnector3">
            <a:avLst>
              <a:gd name="adj1" fmla="val 99837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727304"/>
            <a:ext cx="1110902" cy="243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1982174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02138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57541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577505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3B2CF40-1916-AA4C-B76E-3CCBAFB0D246}"/>
              </a:ext>
            </a:extLst>
          </p:cNvPr>
          <p:cNvSpPr/>
          <p:nvPr/>
        </p:nvSpPr>
        <p:spPr>
          <a:xfrm>
            <a:off x="7172793" y="1720516"/>
            <a:ext cx="4395639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Radio Unit (RU)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7123BF-E1C1-FE47-A3B8-93E667DE682E}"/>
              </a:ext>
            </a:extLst>
          </p:cNvPr>
          <p:cNvSpPr/>
          <p:nvPr/>
        </p:nvSpPr>
        <p:spPr>
          <a:xfrm>
            <a:off x="4520776" y="1720516"/>
            <a:ext cx="2585514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Distributed Unit (DU)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CEFB32-E59F-9542-9005-EF90B66D0879}"/>
              </a:ext>
            </a:extLst>
          </p:cNvPr>
          <p:cNvSpPr/>
          <p:nvPr/>
        </p:nvSpPr>
        <p:spPr>
          <a:xfrm>
            <a:off x="2322856" y="1727304"/>
            <a:ext cx="2131418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Central Unit (CU)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050B3F-9A1B-A958-1E83-C4877520A28D}"/>
              </a:ext>
            </a:extLst>
          </p:cNvPr>
          <p:cNvGrpSpPr/>
          <p:nvPr/>
        </p:nvGrpSpPr>
        <p:grpSpPr>
          <a:xfrm>
            <a:off x="10664117" y="2065299"/>
            <a:ext cx="674460" cy="1657145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40C1EE0-F437-EBD5-B0FA-3E917454216F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BBD820B-7473-ABA1-E222-CEEF60DD551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BCE44A2-91FF-2B0D-E418-F156E1C3F695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976F670-3CDE-739E-ADFC-C6F2C6298A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2BAA8D6-CE32-088A-DD35-46DD7D5961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53DD37B-8B52-D0BF-DBDE-F8149CB7405F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053ABD12-8D9E-0B71-F4C6-7095C6F742A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BF8DF81F-E497-8930-16AD-A186547C8F9E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70F6D64-1827-5C09-2AFE-77B1E81B41B3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CD67EB81-CB43-0840-E540-3DEB3F590D4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89597F4E-2790-A962-D733-6AD880B966E5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791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loud 68">
            <a:extLst>
              <a:ext uri="{FF2B5EF4-FFF2-40B4-BE49-F238E27FC236}">
                <a16:creationId xmlns:a16="http://schemas.microsoft.com/office/drawing/2014/main" id="{B7952989-F578-974F-BD5F-42F922E15E6C}"/>
              </a:ext>
            </a:extLst>
          </p:cNvPr>
          <p:cNvSpPr/>
          <p:nvPr/>
        </p:nvSpPr>
        <p:spPr>
          <a:xfrm>
            <a:off x="5255935" y="1204220"/>
            <a:ext cx="1394307" cy="902286"/>
          </a:xfrm>
          <a:prstGeom prst="cloud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C3A919-EDDB-DB46-88D5-469E7F697E6D}"/>
              </a:ext>
            </a:extLst>
          </p:cNvPr>
          <p:cNvSpPr txBox="1"/>
          <p:nvPr/>
        </p:nvSpPr>
        <p:spPr>
          <a:xfrm>
            <a:off x="3446524" y="398058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958BC6-6C27-5640-9186-36FF2C1EA3FC}"/>
              </a:ext>
            </a:extLst>
          </p:cNvPr>
          <p:cNvSpPr txBox="1"/>
          <p:nvPr/>
        </p:nvSpPr>
        <p:spPr>
          <a:xfrm>
            <a:off x="3861909" y="432503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604D82-DE5F-4240-B370-C73D8E6A17F9}"/>
              </a:ext>
            </a:extLst>
          </p:cNvPr>
          <p:cNvSpPr txBox="1"/>
          <p:nvPr/>
        </p:nvSpPr>
        <p:spPr>
          <a:xfrm>
            <a:off x="4994562" y="430761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CEC63A-C62B-3445-A298-7BC44557ED48}"/>
              </a:ext>
            </a:extLst>
          </p:cNvPr>
          <p:cNvSpPr txBox="1"/>
          <p:nvPr/>
        </p:nvSpPr>
        <p:spPr>
          <a:xfrm>
            <a:off x="4579647" y="398059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80B7EB-FEF7-B549-A570-F9D7E47CF115}"/>
              </a:ext>
            </a:extLst>
          </p:cNvPr>
          <p:cNvSpPr txBox="1"/>
          <p:nvPr/>
        </p:nvSpPr>
        <p:spPr>
          <a:xfrm>
            <a:off x="6826691" y="394432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18D23B-E6DD-6E43-8034-0466B59A5D1B}"/>
              </a:ext>
            </a:extLst>
          </p:cNvPr>
          <p:cNvSpPr txBox="1"/>
          <p:nvPr/>
        </p:nvSpPr>
        <p:spPr>
          <a:xfrm>
            <a:off x="7994139" y="394432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9F6BDC-4A85-3849-9E12-7065F5A87AAE}"/>
              </a:ext>
            </a:extLst>
          </p:cNvPr>
          <p:cNvSpPr txBox="1"/>
          <p:nvPr/>
        </p:nvSpPr>
        <p:spPr>
          <a:xfrm>
            <a:off x="6426939" y="433971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7BB185B-8A09-EC45-89E8-A0EC1AEC321C}"/>
              </a:ext>
            </a:extLst>
          </p:cNvPr>
          <p:cNvSpPr txBox="1"/>
          <p:nvPr/>
        </p:nvSpPr>
        <p:spPr>
          <a:xfrm>
            <a:off x="7552730" y="4317393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AE77788-6BDE-DD48-A327-7A3692D0082B}"/>
              </a:ext>
            </a:extLst>
          </p:cNvPr>
          <p:cNvSpPr/>
          <p:nvPr/>
        </p:nvSpPr>
        <p:spPr>
          <a:xfrm>
            <a:off x="3754999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A4D215E-C7D0-154D-869F-3CB7CFF20641}"/>
              </a:ext>
            </a:extLst>
          </p:cNvPr>
          <p:cNvSpPr/>
          <p:nvPr/>
        </p:nvSpPr>
        <p:spPr>
          <a:xfrm>
            <a:off x="5053008" y="2607988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2C31E39-C653-7149-BFE9-FE717574E203}"/>
              </a:ext>
            </a:extLst>
          </p:cNvPr>
          <p:cNvSpPr/>
          <p:nvPr/>
        </p:nvSpPr>
        <p:spPr>
          <a:xfrm>
            <a:off x="6319630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8BC2664-C823-0246-94D0-DF8B032176F9}"/>
              </a:ext>
            </a:extLst>
          </p:cNvPr>
          <p:cNvSpPr/>
          <p:nvPr/>
        </p:nvSpPr>
        <p:spPr>
          <a:xfrm>
            <a:off x="7589377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05C136C-05C0-4F4A-AAA7-21DCF6DB116B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3658070" y="3010756"/>
            <a:ext cx="343867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AF55CB4-8BC3-254D-8838-65F35788D246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4001937" y="3010756"/>
            <a:ext cx="58905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07940FD-8B33-C34E-A01D-DD2ED3AA15F9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4790186" y="3010760"/>
            <a:ext cx="509760" cy="347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3252741-0C29-7D49-82FD-BE2D92D00282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5192958" y="3010760"/>
            <a:ext cx="106988" cy="707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399B7E-37CB-1D4A-B2BA-D9706340C629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566568" y="3010756"/>
            <a:ext cx="74191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8B7024-E5B3-5A46-BCD6-95B822EB6449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566568" y="3010756"/>
            <a:ext cx="476963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0A945EB-4177-EE4F-8097-0F3EE6C7E944}"/>
              </a:ext>
            </a:extLst>
          </p:cNvPr>
          <p:cNvCxnSpPr>
            <a:cxnSpLocks/>
            <a:stCxn id="81" idx="2"/>
          </p:cNvCxnSpPr>
          <p:nvPr/>
        </p:nvCxnSpPr>
        <p:spPr>
          <a:xfrm flipH="1">
            <a:off x="7761989" y="3010756"/>
            <a:ext cx="74326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67875E3-FB43-2441-9D95-05A674E2BE6F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7836315" y="3010756"/>
            <a:ext cx="339328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8E91E268-2375-EB43-BF34-0BDB602D4209}"/>
              </a:ext>
            </a:extLst>
          </p:cNvPr>
          <p:cNvSpPr/>
          <p:nvPr/>
        </p:nvSpPr>
        <p:spPr>
          <a:xfrm>
            <a:off x="5706151" y="1432331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95896E5-EC8B-014F-9649-023A89E0B043}"/>
              </a:ext>
            </a:extLst>
          </p:cNvPr>
          <p:cNvCxnSpPr>
            <a:stCxn id="90" idx="2"/>
            <a:endCxn id="79" idx="0"/>
          </p:cNvCxnSpPr>
          <p:nvPr/>
        </p:nvCxnSpPr>
        <p:spPr>
          <a:xfrm flipH="1">
            <a:off x="5299946" y="1835103"/>
            <a:ext cx="653143" cy="772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46EC093-EEDE-4D4C-A584-5668DD7E45B4}"/>
              </a:ext>
            </a:extLst>
          </p:cNvPr>
          <p:cNvCxnSpPr>
            <a:stCxn id="90" idx="2"/>
            <a:endCxn id="78" idx="0"/>
          </p:cNvCxnSpPr>
          <p:nvPr/>
        </p:nvCxnSpPr>
        <p:spPr>
          <a:xfrm flipH="1">
            <a:off x="4001937" y="1835103"/>
            <a:ext cx="1951152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E6FB0F9-540B-734A-B0F3-7ED671A287BD}"/>
              </a:ext>
            </a:extLst>
          </p:cNvPr>
          <p:cNvCxnSpPr>
            <a:stCxn id="90" idx="2"/>
            <a:endCxn id="80" idx="0"/>
          </p:cNvCxnSpPr>
          <p:nvPr/>
        </p:nvCxnSpPr>
        <p:spPr>
          <a:xfrm>
            <a:off x="5953089" y="1835103"/>
            <a:ext cx="613479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C3DAAD8-FBA0-F94F-AE45-9D8835520B85}"/>
              </a:ext>
            </a:extLst>
          </p:cNvPr>
          <p:cNvCxnSpPr>
            <a:stCxn id="90" idx="2"/>
            <a:endCxn id="81" idx="0"/>
          </p:cNvCxnSpPr>
          <p:nvPr/>
        </p:nvCxnSpPr>
        <p:spPr>
          <a:xfrm>
            <a:off x="5953089" y="1835103"/>
            <a:ext cx="1883226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5" name="Graphic 94">
            <a:extLst>
              <a:ext uri="{FF2B5EF4-FFF2-40B4-BE49-F238E27FC236}">
                <a16:creationId xmlns:a16="http://schemas.microsoft.com/office/drawing/2014/main" id="{7C02CABD-6B61-1547-ADB0-3445A7CFF3E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6260" y="3667403"/>
            <a:ext cx="506243" cy="704629"/>
          </a:xfrm>
          <a:prstGeom prst="rect">
            <a:avLst/>
          </a:prstGeom>
        </p:spPr>
      </p:pic>
      <p:pic>
        <p:nvPicPr>
          <p:cNvPr id="96" name="Graphic 95">
            <a:extLst>
              <a:ext uri="{FF2B5EF4-FFF2-40B4-BE49-F238E27FC236}">
                <a16:creationId xmlns:a16="http://schemas.microsoft.com/office/drawing/2014/main" id="{4B36EE0E-5769-6440-AB4A-962D0C0F4F0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3284" y="3667403"/>
            <a:ext cx="506243" cy="704629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BF657DAC-98ED-8549-B670-8DB031FDD10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9880" y="3321150"/>
            <a:ext cx="506243" cy="704629"/>
          </a:xfrm>
          <a:prstGeom prst="rect">
            <a:avLst/>
          </a:prstGeom>
        </p:spPr>
      </p:pic>
      <p:pic>
        <p:nvPicPr>
          <p:cNvPr id="98" name="Graphic 97">
            <a:extLst>
              <a:ext uri="{FF2B5EF4-FFF2-40B4-BE49-F238E27FC236}">
                <a16:creationId xmlns:a16="http://schemas.microsoft.com/office/drawing/2014/main" id="{C1D87D53-9F48-0943-9AB9-D6C33B713F7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3713" y="3704431"/>
            <a:ext cx="506243" cy="704629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8C87E02C-AD68-B441-9663-018CA2F6019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0019" y="3334799"/>
            <a:ext cx="506243" cy="704629"/>
          </a:xfrm>
          <a:prstGeom prst="rect">
            <a:avLst/>
          </a:prstGeom>
        </p:spPr>
      </p:pic>
      <p:pic>
        <p:nvPicPr>
          <p:cNvPr id="100" name="Graphic 99">
            <a:extLst>
              <a:ext uri="{FF2B5EF4-FFF2-40B4-BE49-F238E27FC236}">
                <a16:creationId xmlns:a16="http://schemas.microsoft.com/office/drawing/2014/main" id="{4FFC9615-25FD-6E4B-85BE-DF261042A0E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1053" y="3683842"/>
            <a:ext cx="506243" cy="704629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6D009C78-FEAE-C940-828F-FF8C1C87F3E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5458" y="3326010"/>
            <a:ext cx="506243" cy="704629"/>
          </a:xfrm>
          <a:prstGeom prst="rect">
            <a:avLst/>
          </a:prstGeom>
        </p:spPr>
      </p:pic>
      <p:pic>
        <p:nvPicPr>
          <p:cNvPr id="102" name="Graphic 101">
            <a:extLst>
              <a:ext uri="{FF2B5EF4-FFF2-40B4-BE49-F238E27FC236}">
                <a16:creationId xmlns:a16="http://schemas.microsoft.com/office/drawing/2014/main" id="{5B23BCE1-0361-C247-AA3F-CF8A5CD014D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4995" y="3312794"/>
            <a:ext cx="506243" cy="70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4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2065488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/>
                </a:solidFill>
              </a:rPr>
              <a:t>Control Plane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/>
                </a:solidFill>
              </a:rPr>
              <a:t>(Proxy)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  <a:stCxn id="111" idx="2"/>
          </p:cNvCxnSpPr>
          <p:nvPr/>
        </p:nvCxnSpPr>
        <p:spPr>
          <a:xfrm rot="16200000" flipH="1">
            <a:off x="2928573" y="2635430"/>
            <a:ext cx="558242" cy="698212"/>
          </a:xfrm>
          <a:prstGeom prst="bentConnector2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5400000">
            <a:off x="3941376" y="2191118"/>
            <a:ext cx="906477" cy="87632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</p:cNvCxnSpPr>
          <p:nvPr/>
        </p:nvCxnSpPr>
        <p:spPr>
          <a:xfrm>
            <a:off x="512942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282463" y="2286554"/>
            <a:ext cx="993800" cy="792132"/>
          </a:xfrm>
          <a:prstGeom prst="bentConnector3">
            <a:avLst>
              <a:gd name="adj1" fmla="val 9995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876927"/>
            <a:ext cx="1110902" cy="228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2065299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85263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93166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613130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E20C0AA-B9F4-A544-9F24-EAB009DBD147}"/>
              </a:ext>
            </a:extLst>
          </p:cNvPr>
          <p:cNvSpPr/>
          <p:nvPr/>
        </p:nvSpPr>
        <p:spPr>
          <a:xfrm>
            <a:off x="3551330" y="2065299"/>
            <a:ext cx="4092291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Near Real-Time RAN Intelligent Controller (RIC)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38D0D1-7499-AD40-8A85-B6F4F6A01192}"/>
              </a:ext>
            </a:extLst>
          </p:cNvPr>
          <p:cNvCxnSpPr>
            <a:cxnSpLocks/>
            <a:stCxn id="111" idx="3"/>
            <a:endCxn id="32" idx="1"/>
          </p:cNvCxnSpPr>
          <p:nvPr/>
        </p:nvCxnSpPr>
        <p:spPr>
          <a:xfrm flipV="1">
            <a:off x="3258241" y="2385263"/>
            <a:ext cx="293089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 Brace 5">
            <a:extLst>
              <a:ext uri="{FF2B5EF4-FFF2-40B4-BE49-F238E27FC236}">
                <a16:creationId xmlns:a16="http://schemas.microsoft.com/office/drawing/2014/main" id="{69854162-1EE5-8447-9B36-B8879BA96F7A}"/>
              </a:ext>
            </a:extLst>
          </p:cNvPr>
          <p:cNvSpPr/>
          <p:nvPr/>
        </p:nvSpPr>
        <p:spPr>
          <a:xfrm rot="5400000">
            <a:off x="4952255" y="-680340"/>
            <a:ext cx="198046" cy="518468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06BE7-6797-BA47-9D95-B53D116DF1EF}"/>
              </a:ext>
            </a:extLst>
          </p:cNvPr>
          <p:cNvSpPr txBox="1"/>
          <p:nvPr/>
        </p:nvSpPr>
        <p:spPr>
          <a:xfrm>
            <a:off x="4813873" y="1525730"/>
            <a:ext cx="474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RRC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6FEB15-C1FB-CCD8-668B-861EF6A1D517}"/>
              </a:ext>
            </a:extLst>
          </p:cNvPr>
          <p:cNvGrpSpPr/>
          <p:nvPr/>
        </p:nvGrpSpPr>
        <p:grpSpPr>
          <a:xfrm>
            <a:off x="10664117" y="2065299"/>
            <a:ext cx="674460" cy="1657145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AE56DCA-1599-7A99-8C39-CB0ACB27FE6E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1F76B0-A9A2-9812-A475-0A4B5C557A9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AD8250E-0A0A-7138-475C-2C262970F84A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83EEFE6-D969-1ED9-B290-CBB155A4E2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EA819C0-6FEE-88E1-D82C-4B25D9589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DE3D70E-192C-B476-C25A-1563E454FD0F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47F42894-0BA6-79F4-F2A7-E3FF3A9173F6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FF68D973-7465-EE01-E83A-27F54A892305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2E49E43-4107-789D-7D35-2244BDE7006D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45CFF426-71AD-DC2F-EBA4-C8F84343F796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001FB6E4-0C2D-50CB-94CD-DF8587ECAEDB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956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B001E-EC71-A642-BA01-40F3ACCD97EF}"/>
              </a:ext>
            </a:extLst>
          </p:cNvPr>
          <p:cNvSpPr txBox="1"/>
          <p:nvPr/>
        </p:nvSpPr>
        <p:spPr>
          <a:xfrm>
            <a:off x="4204556" y="480168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54EBC-3853-F946-9924-83251D058239}"/>
              </a:ext>
            </a:extLst>
          </p:cNvPr>
          <p:cNvSpPr txBox="1"/>
          <p:nvPr/>
        </p:nvSpPr>
        <p:spPr>
          <a:xfrm>
            <a:off x="3732123" y="4955568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B1621-ACF3-284B-A706-24A35EC1AFCB}"/>
              </a:ext>
            </a:extLst>
          </p:cNvPr>
          <p:cNvSpPr txBox="1"/>
          <p:nvPr/>
        </p:nvSpPr>
        <p:spPr>
          <a:xfrm>
            <a:off x="7439145" y="479630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A7603-CAFC-E549-AF38-777B323CB54E}"/>
              </a:ext>
            </a:extLst>
          </p:cNvPr>
          <p:cNvSpPr txBox="1"/>
          <p:nvPr/>
        </p:nvSpPr>
        <p:spPr>
          <a:xfrm>
            <a:off x="7921902" y="4946394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B877F3-9506-4C40-BC20-14DD720A62EB}"/>
              </a:ext>
            </a:extLst>
          </p:cNvPr>
          <p:cNvSpPr/>
          <p:nvPr/>
        </p:nvSpPr>
        <p:spPr>
          <a:xfrm>
            <a:off x="3685374" y="3257689"/>
            <a:ext cx="493876" cy="402772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13A0A3-B56C-EC4F-8193-10F6332CF7AB}"/>
              </a:ext>
            </a:extLst>
          </p:cNvPr>
          <p:cNvSpPr/>
          <p:nvPr/>
        </p:nvSpPr>
        <p:spPr>
          <a:xfrm>
            <a:off x="7842040" y="3257689"/>
            <a:ext cx="493876" cy="402772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DCCBFB-0D10-CD44-AAC0-5BB10FBA22E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932312" y="3660461"/>
            <a:ext cx="471178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9BC99C-E177-AA4A-B30B-87A3EDB09F2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931057" y="3660461"/>
            <a:ext cx="1255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E1EDB5-644B-FB4F-88C3-88B5A2A7341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088978" y="3660461"/>
            <a:ext cx="21930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D225FD-DFEA-BF4F-AC16-5F2911AA69B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640791" y="3660461"/>
            <a:ext cx="448187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7989379-FA6F-CC47-8197-FC5DCBF92FF8}"/>
              </a:ext>
            </a:extLst>
          </p:cNvPr>
          <p:cNvSpPr/>
          <p:nvPr/>
        </p:nvSpPr>
        <p:spPr>
          <a:xfrm>
            <a:off x="5730214" y="2057972"/>
            <a:ext cx="493876" cy="402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2022E3-5493-5343-956B-A33DA49439D5}"/>
              </a:ext>
            </a:extLst>
          </p:cNvPr>
          <p:cNvCxnSpPr>
            <a:stCxn id="14" idx="2"/>
            <a:endCxn id="8" idx="0"/>
          </p:cNvCxnSpPr>
          <p:nvPr/>
        </p:nvCxnSpPr>
        <p:spPr>
          <a:xfrm flipH="1">
            <a:off x="3932312" y="2460744"/>
            <a:ext cx="2044840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340D67-EE37-AD47-8AF3-F000A175C183}"/>
              </a:ext>
            </a:extLst>
          </p:cNvPr>
          <p:cNvCxnSpPr>
            <a:stCxn id="14" idx="2"/>
            <a:endCxn id="9" idx="0"/>
          </p:cNvCxnSpPr>
          <p:nvPr/>
        </p:nvCxnSpPr>
        <p:spPr>
          <a:xfrm>
            <a:off x="5977152" y="2460744"/>
            <a:ext cx="2111826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EE11985-3174-BD4F-89B8-1787F22BE9E9}"/>
              </a:ext>
            </a:extLst>
          </p:cNvPr>
          <p:cNvSpPr/>
          <p:nvPr/>
        </p:nvSpPr>
        <p:spPr>
          <a:xfrm>
            <a:off x="4630871" y="1230640"/>
            <a:ext cx="2692561" cy="433339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DD291C-4B0F-2044-9853-918694A80FD1}"/>
              </a:ext>
            </a:extLst>
          </p:cNvPr>
          <p:cNvCxnSpPr>
            <a:stCxn id="17" idx="2"/>
            <a:endCxn id="14" idx="0"/>
          </p:cNvCxnSpPr>
          <p:nvPr/>
        </p:nvCxnSpPr>
        <p:spPr>
          <a:xfrm>
            <a:off x="5977152" y="1663979"/>
            <a:ext cx="0" cy="393993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90FE88-8421-014C-8F01-DA3BEF3AC1E3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5977152" y="1663979"/>
            <a:ext cx="2111826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9FB3E8-9562-E047-A7EF-11253E4323DA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977152" y="1663979"/>
            <a:ext cx="1663639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0E09F7-B9A8-0942-9252-6884F3CDEF02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977152" y="1663979"/>
            <a:ext cx="2133756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4AAE8C-CEA6-6E47-8CE4-5AE8041F8F90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4403490" y="1663979"/>
            <a:ext cx="1573662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D53BBB-2920-444F-BF17-46AD3D3EA7D5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 flipH="1">
            <a:off x="3932312" y="1663979"/>
            <a:ext cx="2044840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A92CCE-6382-F140-933D-C7939E3E3422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3931057" y="1663979"/>
            <a:ext cx="2046095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0367D9C-1B90-F648-B0B5-5B38D12425DA}"/>
              </a:ext>
            </a:extLst>
          </p:cNvPr>
          <p:cNvSpPr/>
          <p:nvPr/>
        </p:nvSpPr>
        <p:spPr>
          <a:xfrm rot="16200000">
            <a:off x="4337730" y="510968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7E1CDD9-DABB-FA4D-A2D4-777910860B5A}"/>
              </a:ext>
            </a:extLst>
          </p:cNvPr>
          <p:cNvSpPr/>
          <p:nvPr/>
        </p:nvSpPr>
        <p:spPr>
          <a:xfrm rot="16200000">
            <a:off x="4753605" y="510967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604615C-D906-6B45-BEEA-20900667611D}"/>
              </a:ext>
            </a:extLst>
          </p:cNvPr>
          <p:cNvSpPr/>
          <p:nvPr/>
        </p:nvSpPr>
        <p:spPr>
          <a:xfrm rot="16200000">
            <a:off x="5177643" y="512982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ED8802B-AC76-2B4F-B7A2-4466DECA6AC2}"/>
              </a:ext>
            </a:extLst>
          </p:cNvPr>
          <p:cNvSpPr/>
          <p:nvPr/>
        </p:nvSpPr>
        <p:spPr>
          <a:xfrm rot="16200000">
            <a:off x="5618464" y="510966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93FCA3F-10CF-EC42-98B1-367BDF04682E}"/>
              </a:ext>
            </a:extLst>
          </p:cNvPr>
          <p:cNvSpPr/>
          <p:nvPr/>
        </p:nvSpPr>
        <p:spPr>
          <a:xfrm rot="16200000">
            <a:off x="6668057" y="528905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2EC056-9D4B-3E46-9F57-69BC36DF213C}"/>
              </a:ext>
            </a:extLst>
          </p:cNvPr>
          <p:cNvSpPr txBox="1"/>
          <p:nvPr/>
        </p:nvSpPr>
        <p:spPr>
          <a:xfrm>
            <a:off x="6460958" y="6319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A7F57B9E-BE76-3649-999D-30516D421BC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8701" y="4250937"/>
            <a:ext cx="506243" cy="704629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968B2070-10EF-724B-A006-F391960C59E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4956" y="4081647"/>
            <a:ext cx="506243" cy="704629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B4C449FD-F290-F74B-BB67-D0045BEB159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3066" y="4104216"/>
            <a:ext cx="506243" cy="704629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6AE22A6E-C2B3-CD4A-81CB-E6818A28CD4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4494" y="4250938"/>
            <a:ext cx="506243" cy="70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4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CC160D1-AE3B-C248-9038-33593AB5CB71}"/>
              </a:ext>
            </a:extLst>
          </p:cNvPr>
          <p:cNvSpPr/>
          <p:nvPr/>
        </p:nvSpPr>
        <p:spPr>
          <a:xfrm>
            <a:off x="3785044" y="5410543"/>
            <a:ext cx="4792424" cy="8251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 Elements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(CU, DU, RU)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C4FBF58-797F-D946-96A0-B847B743B603}"/>
              </a:ext>
            </a:extLst>
          </p:cNvPr>
          <p:cNvSpPr/>
          <p:nvPr/>
        </p:nvSpPr>
        <p:spPr>
          <a:xfrm>
            <a:off x="2312126" y="2786849"/>
            <a:ext cx="6440331" cy="2064649"/>
          </a:xfrm>
          <a:prstGeom prst="roundRect">
            <a:avLst>
              <a:gd name="adj" fmla="val 624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ONOS RIC</a:t>
            </a:r>
            <a:r>
              <a:rPr lang="en-US" dirty="0"/>
              <a:t>:</a:t>
            </a:r>
          </a:p>
          <a:p>
            <a:r>
              <a:rPr lang="en-US" i="1" dirty="0"/>
              <a:t>RAN</a:t>
            </a:r>
          </a:p>
          <a:p>
            <a:r>
              <a:rPr lang="en-US" i="1" dirty="0"/>
              <a:t>Intelligent</a:t>
            </a:r>
          </a:p>
          <a:p>
            <a:r>
              <a:rPr lang="en-US" i="1" dirty="0"/>
              <a:t>Controller</a:t>
            </a:r>
          </a:p>
          <a:p>
            <a:r>
              <a:rPr lang="en-US" i="1" dirty="0"/>
              <a:t>(Near-RT)</a:t>
            </a:r>
          </a:p>
        </p:txBody>
      </p:sp>
      <p:sp>
        <p:nvSpPr>
          <p:cNvPr id="39" name="Google Shape;188;p21">
            <a:extLst>
              <a:ext uri="{FF2B5EF4-FFF2-40B4-BE49-F238E27FC236}">
                <a16:creationId xmlns:a16="http://schemas.microsoft.com/office/drawing/2014/main" id="{63BFB203-4110-0F4F-9110-F04DE2A0FBFD}"/>
              </a:ext>
            </a:extLst>
          </p:cNvPr>
          <p:cNvSpPr/>
          <p:nvPr/>
        </p:nvSpPr>
        <p:spPr>
          <a:xfrm>
            <a:off x="5668762" y="3157895"/>
            <a:ext cx="1756200" cy="132830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Telemetry</a:t>
            </a:r>
            <a:endParaRPr dirty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0" name="Google Shape;189;p21">
            <a:extLst>
              <a:ext uri="{FF2B5EF4-FFF2-40B4-BE49-F238E27FC236}">
                <a16:creationId xmlns:a16="http://schemas.microsoft.com/office/drawing/2014/main" id="{E24B16F7-11B3-D347-9111-D1C48867299B}"/>
              </a:ext>
            </a:extLst>
          </p:cNvPr>
          <p:cNvSpPr/>
          <p:nvPr/>
        </p:nvSpPr>
        <p:spPr>
          <a:xfrm>
            <a:off x="3797610" y="4607586"/>
            <a:ext cx="4816275" cy="449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E2</a:t>
            </a:r>
            <a:endParaRPr sz="1600" b="1" dirty="0"/>
          </a:p>
        </p:txBody>
      </p:sp>
      <p:sp>
        <p:nvSpPr>
          <p:cNvPr id="49" name="Google Shape;193;p21">
            <a:extLst>
              <a:ext uri="{FF2B5EF4-FFF2-40B4-BE49-F238E27FC236}">
                <a16:creationId xmlns:a16="http://schemas.microsoft.com/office/drawing/2014/main" id="{C56DF6ED-F394-C947-9CFA-094339F86D94}"/>
              </a:ext>
            </a:extLst>
          </p:cNvPr>
          <p:cNvSpPr/>
          <p:nvPr/>
        </p:nvSpPr>
        <p:spPr>
          <a:xfrm>
            <a:off x="3797611" y="2652875"/>
            <a:ext cx="3088200" cy="383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xApp</a:t>
            </a:r>
            <a:r>
              <a:rPr lang="en-US" sz="1600" b="1" dirty="0"/>
              <a:t> SDK</a:t>
            </a:r>
            <a:endParaRPr sz="1600" b="1" dirty="0"/>
          </a:p>
        </p:txBody>
      </p:sp>
      <p:sp>
        <p:nvSpPr>
          <p:cNvPr id="52" name="Google Shape;194;p21">
            <a:extLst>
              <a:ext uri="{FF2B5EF4-FFF2-40B4-BE49-F238E27FC236}">
                <a16:creationId xmlns:a16="http://schemas.microsoft.com/office/drawing/2014/main" id="{F26CAD5E-5B63-5B4C-91A0-1742FFFBB61D}"/>
              </a:ext>
            </a:extLst>
          </p:cNvPr>
          <p:cNvSpPr/>
          <p:nvPr/>
        </p:nvSpPr>
        <p:spPr>
          <a:xfrm>
            <a:off x="6990346" y="2652876"/>
            <a:ext cx="1623541" cy="383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A1</a:t>
            </a:r>
            <a:endParaRPr sz="1600" b="1" dirty="0"/>
          </a:p>
        </p:txBody>
      </p:sp>
      <p:sp>
        <p:nvSpPr>
          <p:cNvPr id="53" name="Google Shape;196;p21">
            <a:extLst>
              <a:ext uri="{FF2B5EF4-FFF2-40B4-BE49-F238E27FC236}">
                <a16:creationId xmlns:a16="http://schemas.microsoft.com/office/drawing/2014/main" id="{AFCC9E7D-3FFF-4744-9245-D2ED95BFE842}"/>
              </a:ext>
            </a:extLst>
          </p:cNvPr>
          <p:cNvSpPr txBox="1"/>
          <p:nvPr/>
        </p:nvSpPr>
        <p:spPr>
          <a:xfrm>
            <a:off x="2113046" y="917294"/>
            <a:ext cx="1387800" cy="98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 (</a:t>
            </a:r>
            <a:r>
              <a:rPr lang="en-US" dirty="0" err="1"/>
              <a:t>xApps</a:t>
            </a:r>
            <a:r>
              <a:rPr lang="en-US" dirty="0"/>
              <a:t>)</a:t>
            </a:r>
            <a:endParaRPr dirty="0"/>
          </a:p>
        </p:txBody>
      </p:sp>
      <p:cxnSp>
        <p:nvCxnSpPr>
          <p:cNvPr id="57" name="Google Shape;197;p21">
            <a:extLst>
              <a:ext uri="{FF2B5EF4-FFF2-40B4-BE49-F238E27FC236}">
                <a16:creationId xmlns:a16="http://schemas.microsoft.com/office/drawing/2014/main" id="{5C4D711B-F265-9B4E-8176-CDF6EFFD55AA}"/>
              </a:ext>
            </a:extLst>
          </p:cNvPr>
          <p:cNvCxnSpPr>
            <a:cxnSpLocks/>
            <a:stCxn id="52" idx="0"/>
            <a:endCxn id="103" idx="2"/>
          </p:cNvCxnSpPr>
          <p:nvPr/>
        </p:nvCxnSpPr>
        <p:spPr>
          <a:xfrm flipH="1" flipV="1">
            <a:off x="7802116" y="2351915"/>
            <a:ext cx="1" cy="30096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8" name="Google Shape;199;p21">
            <a:extLst>
              <a:ext uri="{FF2B5EF4-FFF2-40B4-BE49-F238E27FC236}">
                <a16:creationId xmlns:a16="http://schemas.microsoft.com/office/drawing/2014/main" id="{1015007F-9BC0-5A4E-93B9-98CE85261510}"/>
              </a:ext>
            </a:extLst>
          </p:cNvPr>
          <p:cNvCxnSpPr>
            <a:cxnSpLocks/>
          </p:cNvCxnSpPr>
          <p:nvPr/>
        </p:nvCxnSpPr>
        <p:spPr>
          <a:xfrm>
            <a:off x="4362662" y="5074788"/>
            <a:ext cx="0" cy="44938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" name="Google Shape;203;p21">
            <a:extLst>
              <a:ext uri="{FF2B5EF4-FFF2-40B4-BE49-F238E27FC236}">
                <a16:creationId xmlns:a16="http://schemas.microsoft.com/office/drawing/2014/main" id="{DD07130F-F946-3942-A86A-247162C55CC3}"/>
              </a:ext>
            </a:extLst>
          </p:cNvPr>
          <p:cNvCxnSpPr>
            <a:cxnSpLocks/>
          </p:cNvCxnSpPr>
          <p:nvPr/>
        </p:nvCxnSpPr>
        <p:spPr>
          <a:xfrm>
            <a:off x="6808565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0" name="Google Shape;205;p21">
            <a:extLst>
              <a:ext uri="{FF2B5EF4-FFF2-40B4-BE49-F238E27FC236}">
                <a16:creationId xmlns:a16="http://schemas.microsoft.com/office/drawing/2014/main" id="{A35B0653-A9F6-9A4E-BDAE-A9E257DB465B}"/>
              </a:ext>
            </a:extLst>
          </p:cNvPr>
          <p:cNvCxnSpPr>
            <a:cxnSpLocks/>
          </p:cNvCxnSpPr>
          <p:nvPr/>
        </p:nvCxnSpPr>
        <p:spPr>
          <a:xfrm>
            <a:off x="8024985" y="5059859"/>
            <a:ext cx="0" cy="46431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6" name="Google Shape;208;p21">
            <a:extLst>
              <a:ext uri="{FF2B5EF4-FFF2-40B4-BE49-F238E27FC236}">
                <a16:creationId xmlns:a16="http://schemas.microsoft.com/office/drawing/2014/main" id="{19EEC8BF-EF8A-A744-840C-E336ACF96C09}"/>
              </a:ext>
            </a:extLst>
          </p:cNvPr>
          <p:cNvSpPr/>
          <p:nvPr/>
        </p:nvSpPr>
        <p:spPr>
          <a:xfrm>
            <a:off x="3797611" y="3157895"/>
            <a:ext cx="1756200" cy="131814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Control</a:t>
            </a:r>
            <a:endParaRPr dirty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8" name="Google Shape;218;p21">
            <a:extLst>
              <a:ext uri="{FF2B5EF4-FFF2-40B4-BE49-F238E27FC236}">
                <a16:creationId xmlns:a16="http://schemas.microsoft.com/office/drawing/2014/main" id="{E10804E9-BF24-9240-85F8-130FAF177DB9}"/>
              </a:ext>
            </a:extLst>
          </p:cNvPr>
          <p:cNvSpPr/>
          <p:nvPr/>
        </p:nvSpPr>
        <p:spPr>
          <a:xfrm>
            <a:off x="7539913" y="3165633"/>
            <a:ext cx="1073975" cy="130798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Topology</a:t>
            </a:r>
            <a:endParaRPr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Can 89">
            <a:extLst>
              <a:ext uri="{FF2B5EF4-FFF2-40B4-BE49-F238E27FC236}">
                <a16:creationId xmlns:a16="http://schemas.microsoft.com/office/drawing/2014/main" id="{719B20E1-A602-6C4E-9B9C-7594845318B6}"/>
              </a:ext>
            </a:extLst>
          </p:cNvPr>
          <p:cNvSpPr/>
          <p:nvPr/>
        </p:nvSpPr>
        <p:spPr>
          <a:xfrm>
            <a:off x="4919452" y="3474354"/>
            <a:ext cx="503584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K/V</a:t>
            </a:r>
          </a:p>
        </p:txBody>
      </p:sp>
      <p:sp>
        <p:nvSpPr>
          <p:cNvPr id="91" name="Can 90">
            <a:extLst>
              <a:ext uri="{FF2B5EF4-FFF2-40B4-BE49-F238E27FC236}">
                <a16:creationId xmlns:a16="http://schemas.microsoft.com/office/drawing/2014/main" id="{F9B9B25E-B71E-AE4F-A5CD-00B50C982A13}"/>
              </a:ext>
            </a:extLst>
          </p:cNvPr>
          <p:cNvSpPr/>
          <p:nvPr/>
        </p:nvSpPr>
        <p:spPr>
          <a:xfrm>
            <a:off x="6771507" y="3474354"/>
            <a:ext cx="535577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800" dirty="0"/>
          </a:p>
          <a:p>
            <a:pPr algn="ctr">
              <a:lnSpc>
                <a:spcPct val="80000"/>
              </a:lnSpc>
            </a:pPr>
            <a:r>
              <a:rPr lang="en-US" sz="1600" dirty="0"/>
              <a:t>TS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DB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3D7EDB-709A-6B4C-A40A-AB90CF935BB1}"/>
              </a:ext>
            </a:extLst>
          </p:cNvPr>
          <p:cNvCxnSpPr>
            <a:cxnSpLocks/>
          </p:cNvCxnSpPr>
          <p:nvPr/>
        </p:nvCxnSpPr>
        <p:spPr>
          <a:xfrm flipH="1">
            <a:off x="6055058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D1C234-5978-AF41-A970-731B2E4AE7F2}"/>
              </a:ext>
            </a:extLst>
          </p:cNvPr>
          <p:cNvCxnSpPr>
            <a:cxnSpLocks/>
          </p:cNvCxnSpPr>
          <p:nvPr/>
        </p:nvCxnSpPr>
        <p:spPr>
          <a:xfrm flipH="1">
            <a:off x="5381130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86822F-C605-2D49-A145-1470808BC03B}"/>
              </a:ext>
            </a:extLst>
          </p:cNvPr>
          <p:cNvCxnSpPr>
            <a:cxnSpLocks/>
          </p:cNvCxnSpPr>
          <p:nvPr/>
        </p:nvCxnSpPr>
        <p:spPr>
          <a:xfrm flipH="1">
            <a:off x="4741123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B0AFEF6-8AA1-9C43-A551-73127B7344E6}"/>
              </a:ext>
            </a:extLst>
          </p:cNvPr>
          <p:cNvCxnSpPr>
            <a:cxnSpLocks/>
          </p:cNvCxnSpPr>
          <p:nvPr/>
        </p:nvCxnSpPr>
        <p:spPr>
          <a:xfrm flipH="1">
            <a:off x="4047179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Left Brace 99">
            <a:extLst>
              <a:ext uri="{FF2B5EF4-FFF2-40B4-BE49-F238E27FC236}">
                <a16:creationId xmlns:a16="http://schemas.microsoft.com/office/drawing/2014/main" id="{E6ABA36E-F9D6-3E44-8EC2-AB2ECAB68B6C}"/>
              </a:ext>
            </a:extLst>
          </p:cNvPr>
          <p:cNvSpPr/>
          <p:nvPr/>
        </p:nvSpPr>
        <p:spPr>
          <a:xfrm>
            <a:off x="3474720" y="422932"/>
            <a:ext cx="143691" cy="198845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4335CCC-988C-4842-8886-747FC47AAFF7}"/>
              </a:ext>
            </a:extLst>
          </p:cNvPr>
          <p:cNvSpPr txBox="1"/>
          <p:nvPr/>
        </p:nvSpPr>
        <p:spPr>
          <a:xfrm>
            <a:off x="6376252" y="13878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cxnSp>
        <p:nvCxnSpPr>
          <p:cNvPr id="102" name="Google Shape;199;p21">
            <a:extLst>
              <a:ext uri="{FF2B5EF4-FFF2-40B4-BE49-F238E27FC236}">
                <a16:creationId xmlns:a16="http://schemas.microsoft.com/office/drawing/2014/main" id="{2532E110-D669-FE41-B15D-1480A2275BB5}"/>
              </a:ext>
            </a:extLst>
          </p:cNvPr>
          <p:cNvCxnSpPr>
            <a:cxnSpLocks/>
          </p:cNvCxnSpPr>
          <p:nvPr/>
        </p:nvCxnSpPr>
        <p:spPr>
          <a:xfrm>
            <a:off x="5592144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D0FC9EB2-23AD-CB4A-9B3A-AD9EA7F39242}"/>
              </a:ext>
            </a:extLst>
          </p:cNvPr>
          <p:cNvSpPr/>
          <p:nvPr/>
        </p:nvSpPr>
        <p:spPr>
          <a:xfrm>
            <a:off x="6990346" y="422932"/>
            <a:ext cx="1623540" cy="1928983"/>
          </a:xfrm>
          <a:prstGeom prst="roundRect">
            <a:avLst>
              <a:gd name="adj" fmla="val 9085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Management</a:t>
            </a:r>
          </a:p>
          <a:p>
            <a:pPr algn="ctr"/>
            <a:r>
              <a:rPr lang="en-US" dirty="0"/>
              <a:t>and</a:t>
            </a:r>
          </a:p>
          <a:p>
            <a:pPr algn="ctr"/>
            <a:r>
              <a:rPr lang="en-US" dirty="0"/>
              <a:t>Orchestration</a:t>
            </a:r>
          </a:p>
          <a:p>
            <a:pPr algn="ctr"/>
            <a:r>
              <a:rPr lang="en-US" dirty="0"/>
              <a:t>(Non-RT)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CD5C9C-6F9D-2C4E-AF98-8D0122A14781}"/>
              </a:ext>
            </a:extLst>
          </p:cNvPr>
          <p:cNvSpPr/>
          <p:nvPr/>
        </p:nvSpPr>
        <p:spPr>
          <a:xfrm rot="5400000">
            <a:off x="3051918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Handover Control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90F13E4B-E69E-FC42-B7E0-F0F34310B61B}"/>
              </a:ext>
            </a:extLst>
          </p:cNvPr>
          <p:cNvSpPr/>
          <p:nvPr/>
        </p:nvSpPr>
        <p:spPr>
          <a:xfrm rot="5400000">
            <a:off x="4397833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Link Aggregation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678192F9-FD0A-1A45-AEC7-3C2A0594D974}"/>
              </a:ext>
            </a:extLst>
          </p:cNvPr>
          <p:cNvSpPr/>
          <p:nvPr/>
        </p:nvSpPr>
        <p:spPr>
          <a:xfrm rot="5400000">
            <a:off x="3744344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Interference Mgmt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1D02F7E1-3ED9-D440-838B-DC9E9DD352CD}"/>
              </a:ext>
            </a:extLst>
          </p:cNvPr>
          <p:cNvSpPr/>
          <p:nvPr/>
        </p:nvSpPr>
        <p:spPr>
          <a:xfrm rot="5400000">
            <a:off x="5057146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Balancing</a:t>
            </a:r>
          </a:p>
        </p:txBody>
      </p:sp>
    </p:spTree>
    <p:extLst>
      <p:ext uri="{BB962C8B-B14F-4D97-AF65-F5344CB8AC3E}">
        <p14:creationId xmlns:p14="http://schemas.microsoft.com/office/powerpoint/2010/main" val="7682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C17D97-3619-2742-9B0A-9323DA3950BF}"/>
              </a:ext>
            </a:extLst>
          </p:cNvPr>
          <p:cNvSpPr/>
          <p:nvPr/>
        </p:nvSpPr>
        <p:spPr>
          <a:xfrm>
            <a:off x="7702009" y="3433482"/>
            <a:ext cx="717203" cy="39720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 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8D7748-5AFB-834D-8972-2887141CBB16}"/>
              </a:ext>
            </a:extLst>
          </p:cNvPr>
          <p:cNvSpPr/>
          <p:nvPr/>
        </p:nvSpPr>
        <p:spPr>
          <a:xfrm>
            <a:off x="7702006" y="2675476"/>
            <a:ext cx="717204" cy="39720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 CP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DA2CD6-521F-D54A-875F-780D18D075DF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 flipH="1" flipV="1">
            <a:off x="7119522" y="2653172"/>
            <a:ext cx="361579" cy="803391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1A566C-977B-DF40-8599-FFB55094015E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V="1">
            <a:off x="7092710" y="3022784"/>
            <a:ext cx="396428" cy="822172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CA6B87-7B8F-B84A-B28C-B1C0187EA915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rot="5400000" flipH="1">
            <a:off x="7880209" y="3253080"/>
            <a:ext cx="360802" cy="3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70456E1-D7D2-2047-93A7-97FA800BE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583260" y="2609255"/>
            <a:ext cx="148510" cy="9268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D1039D-F7E0-684A-96D5-674CE5213D11}"/>
              </a:ext>
            </a:extLst>
          </p:cNvPr>
          <p:cNvSpPr txBox="1"/>
          <p:nvPr/>
        </p:nvSpPr>
        <p:spPr>
          <a:xfrm>
            <a:off x="4388457" y="3334740"/>
            <a:ext cx="369636" cy="29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3A3A58-35CD-F640-966F-37BBA6809571}"/>
              </a:ext>
            </a:extLst>
          </p:cNvPr>
          <p:cNvSpPr/>
          <p:nvPr/>
        </p:nvSpPr>
        <p:spPr>
          <a:xfrm>
            <a:off x="5323708" y="3037055"/>
            <a:ext cx="670265" cy="39720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C474E6-DDAC-8A4C-A3CA-FCF77C7818B9}"/>
              </a:ext>
            </a:extLst>
          </p:cNvPr>
          <p:cNvSpPr/>
          <p:nvPr/>
        </p:nvSpPr>
        <p:spPr>
          <a:xfrm>
            <a:off x="6296498" y="3034372"/>
            <a:ext cx="670265" cy="39720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1BF8CB-FEC2-6B45-9426-B4C19F6DF90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747550" y="3232974"/>
            <a:ext cx="576158" cy="2683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DDF3D2-F233-1E43-BFC5-B4B6E3D5198A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5993973" y="3232974"/>
            <a:ext cx="302525" cy="2683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09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A90280F-84E1-A942-9F5F-6B1F499BBCD7}"/>
              </a:ext>
            </a:extLst>
          </p:cNvPr>
          <p:cNvCxnSpPr>
            <a:cxnSpLocks/>
          </p:cNvCxnSpPr>
          <p:nvPr/>
        </p:nvCxnSpPr>
        <p:spPr>
          <a:xfrm>
            <a:off x="4213073" y="2794099"/>
            <a:ext cx="889087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65EC4D9-2969-6643-832D-553F37F44BBF}"/>
              </a:ext>
            </a:extLst>
          </p:cNvPr>
          <p:cNvSpPr/>
          <p:nvPr/>
        </p:nvSpPr>
        <p:spPr>
          <a:xfrm>
            <a:off x="5107580" y="2582466"/>
            <a:ext cx="672269" cy="4232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DU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0EF3CCD-DEB3-2448-A943-22D103B80943}"/>
              </a:ext>
            </a:extLst>
          </p:cNvPr>
          <p:cNvSpPr/>
          <p:nvPr/>
        </p:nvSpPr>
        <p:spPr>
          <a:xfrm>
            <a:off x="6297562" y="3005733"/>
            <a:ext cx="672269" cy="423267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CU-U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E96F307-B1C2-FD4D-BBF0-AEC480A0B98E}"/>
              </a:ext>
            </a:extLst>
          </p:cNvPr>
          <p:cNvSpPr/>
          <p:nvPr/>
        </p:nvSpPr>
        <p:spPr>
          <a:xfrm>
            <a:off x="6297562" y="2197988"/>
            <a:ext cx="672269" cy="423267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CU-C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CA0243A-F9CF-434B-AC91-D68D4D97D9B8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 flipV="1">
            <a:off x="5779849" y="2409622"/>
            <a:ext cx="517713" cy="384478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890096E-3078-5D48-8463-6B702904F505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5779849" y="2794100"/>
            <a:ext cx="517714" cy="423266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D412350-5883-304B-A80E-9E4FBB6CBF76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6633697" y="2621255"/>
            <a:ext cx="0" cy="384478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01D36F5-EFFB-854F-8716-CD62B998F9B9}"/>
              </a:ext>
            </a:extLst>
          </p:cNvPr>
          <p:cNvSpPr/>
          <p:nvPr/>
        </p:nvSpPr>
        <p:spPr>
          <a:xfrm>
            <a:off x="7674130" y="2197988"/>
            <a:ext cx="741844" cy="4232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 CP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D1FBC23-5164-EB4E-81A7-BDB7B81BB7D0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6969831" y="2409622"/>
            <a:ext cx="704299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B964602-46BA-ED41-B701-C36E1B4C83DD}"/>
              </a:ext>
            </a:extLst>
          </p:cNvPr>
          <p:cNvCxnSpPr>
            <a:cxnSpLocks/>
          </p:cNvCxnSpPr>
          <p:nvPr/>
        </p:nvCxnSpPr>
        <p:spPr>
          <a:xfrm flipV="1">
            <a:off x="6969831" y="3213140"/>
            <a:ext cx="841939" cy="4226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BF7C3EC4-DD35-2A4B-988D-85D26B27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110171" y="2127421"/>
            <a:ext cx="148954" cy="987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DA128BC1-A7BD-624D-AC84-CAD6E92AC2A8}"/>
              </a:ext>
            </a:extLst>
          </p:cNvPr>
          <p:cNvSpPr txBox="1"/>
          <p:nvPr/>
        </p:nvSpPr>
        <p:spPr>
          <a:xfrm>
            <a:off x="3943535" y="2905151"/>
            <a:ext cx="270976" cy="2455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RU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D4B2109-C0D3-C14B-A651-91D8891D36F9}"/>
              </a:ext>
            </a:extLst>
          </p:cNvPr>
          <p:cNvSpPr/>
          <p:nvPr/>
        </p:nvSpPr>
        <p:spPr>
          <a:xfrm>
            <a:off x="7674131" y="3005733"/>
            <a:ext cx="741843" cy="4232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  UP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E597B45-DE9D-F944-8721-358DC7FFCFEC}"/>
              </a:ext>
            </a:extLst>
          </p:cNvPr>
          <p:cNvCxnSpPr>
            <a:cxnSpLocks/>
            <a:stCxn id="89" idx="0"/>
            <a:endCxn id="77" idx="2"/>
          </p:cNvCxnSpPr>
          <p:nvPr/>
        </p:nvCxnSpPr>
        <p:spPr>
          <a:xfrm flipH="1" flipV="1">
            <a:off x="8045052" y="2621255"/>
            <a:ext cx="1" cy="384478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409312-60D5-3D4A-BA50-143B24BA59D4}"/>
              </a:ext>
            </a:extLst>
          </p:cNvPr>
          <p:cNvCxnSpPr/>
          <p:nvPr/>
        </p:nvCxnSpPr>
        <p:spPr>
          <a:xfrm>
            <a:off x="6816775" y="1928121"/>
            <a:ext cx="0" cy="131727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82408C-7E33-964F-A70F-9ABCEBFEA04B}"/>
              </a:ext>
            </a:extLst>
          </p:cNvPr>
          <p:cNvCxnSpPr/>
          <p:nvPr/>
        </p:nvCxnSpPr>
        <p:spPr>
          <a:xfrm>
            <a:off x="6106385" y="3635154"/>
            <a:ext cx="7846" cy="75906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C148BC39-CA19-E340-9241-632B4D333469}"/>
              </a:ext>
            </a:extLst>
          </p:cNvPr>
          <p:cNvCxnSpPr>
            <a:endCxn id="58" idx="0"/>
          </p:cNvCxnSpPr>
          <p:nvPr/>
        </p:nvCxnSpPr>
        <p:spPr>
          <a:xfrm rot="5400000">
            <a:off x="4688467" y="3715339"/>
            <a:ext cx="759064" cy="5986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13DD425-10BB-1F46-9E3D-FA9FA140D45D}"/>
              </a:ext>
            </a:extLst>
          </p:cNvPr>
          <p:cNvGrpSpPr/>
          <p:nvPr/>
        </p:nvGrpSpPr>
        <p:grpSpPr>
          <a:xfrm>
            <a:off x="4620094" y="4465887"/>
            <a:ext cx="358111" cy="500840"/>
            <a:chOff x="3848196" y="1521383"/>
            <a:chExt cx="358111" cy="50084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F2847EF-E6AC-CF40-9D5B-A31A4C5A7713}"/>
                </a:ext>
              </a:extLst>
            </p:cNvPr>
            <p:cNvSpPr/>
            <p:nvPr/>
          </p:nvSpPr>
          <p:spPr>
            <a:xfrm>
              <a:off x="3848196" y="1871103"/>
              <a:ext cx="358111" cy="151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C259D7-FF84-DA48-A6F3-BA50FF6262C3}"/>
                </a:ext>
              </a:extLst>
            </p:cNvPr>
            <p:cNvSpPr/>
            <p:nvPr/>
          </p:nvSpPr>
          <p:spPr>
            <a:xfrm>
              <a:off x="3848196" y="1695037"/>
              <a:ext cx="358111" cy="151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DCC4974-DF61-C04C-9CD6-FF9B674E25CF}"/>
                </a:ext>
              </a:extLst>
            </p:cNvPr>
            <p:cNvSpPr/>
            <p:nvPr/>
          </p:nvSpPr>
          <p:spPr>
            <a:xfrm>
              <a:off x="3848196" y="1521383"/>
              <a:ext cx="358111" cy="151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3ADC68E-A413-3046-9F35-82CFB458AE7A}"/>
              </a:ext>
            </a:extLst>
          </p:cNvPr>
          <p:cNvGrpSpPr/>
          <p:nvPr/>
        </p:nvGrpSpPr>
        <p:grpSpPr>
          <a:xfrm>
            <a:off x="3072807" y="4653554"/>
            <a:ext cx="358112" cy="331693"/>
            <a:chOff x="3848196" y="2051676"/>
            <a:chExt cx="358112" cy="33169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8B50CAF-64DD-9343-ABE2-3AE96B16E068}"/>
                </a:ext>
              </a:extLst>
            </p:cNvPr>
            <p:cNvSpPr/>
            <p:nvPr/>
          </p:nvSpPr>
          <p:spPr>
            <a:xfrm>
              <a:off x="3848197" y="2051676"/>
              <a:ext cx="358111" cy="15112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812A0-9551-D34A-A248-55039636454A}"/>
                </a:ext>
              </a:extLst>
            </p:cNvPr>
            <p:cNvSpPr/>
            <p:nvPr/>
          </p:nvSpPr>
          <p:spPr>
            <a:xfrm>
              <a:off x="3848196" y="2232249"/>
              <a:ext cx="358111" cy="15112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11D2100B-73B3-924A-9B64-D782A2940370}"/>
              </a:ext>
            </a:extLst>
          </p:cNvPr>
          <p:cNvSpPr/>
          <p:nvPr/>
        </p:nvSpPr>
        <p:spPr>
          <a:xfrm>
            <a:off x="5868316" y="4462748"/>
            <a:ext cx="455368" cy="2306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CU-C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93A6C8-3E82-4E40-B937-F3951E5EB296}"/>
              </a:ext>
            </a:extLst>
          </p:cNvPr>
          <p:cNvSpPr txBox="1"/>
          <p:nvPr/>
        </p:nvSpPr>
        <p:spPr>
          <a:xfrm>
            <a:off x="2692320" y="5031067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Radio Unit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DED65B2-BC08-C84E-8182-EC24CFA54014}"/>
              </a:ext>
            </a:extLst>
          </p:cNvPr>
          <p:cNvSpPr/>
          <p:nvPr/>
        </p:nvSpPr>
        <p:spPr>
          <a:xfrm>
            <a:off x="4381103" y="4394218"/>
            <a:ext cx="775098" cy="64418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2F11FE-F2C5-1D4D-8BCD-60E225D6E2E7}"/>
              </a:ext>
            </a:extLst>
          </p:cNvPr>
          <p:cNvSpPr txBox="1"/>
          <p:nvPr/>
        </p:nvSpPr>
        <p:spPr>
          <a:xfrm>
            <a:off x="4259538" y="5038397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Distributed </a:t>
            </a:r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Unit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4D4E5A-1A2B-5C44-8B20-55D5237607BB}"/>
              </a:ext>
            </a:extLst>
          </p:cNvPr>
          <p:cNvSpPr/>
          <p:nvPr/>
        </p:nvSpPr>
        <p:spPr>
          <a:xfrm>
            <a:off x="5708451" y="4394217"/>
            <a:ext cx="775098" cy="64418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8D7C97-18C5-6B46-BB31-A97A557DB532}"/>
              </a:ext>
            </a:extLst>
          </p:cNvPr>
          <p:cNvSpPr txBox="1"/>
          <p:nvPr/>
        </p:nvSpPr>
        <p:spPr>
          <a:xfrm>
            <a:off x="5694205" y="5031068"/>
            <a:ext cx="8130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Central Unit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4AA25FB-D91B-7D4B-9CCA-141844BD04CC}"/>
              </a:ext>
            </a:extLst>
          </p:cNvPr>
          <p:cNvCxnSpPr>
            <a:stCxn id="60" idx="1"/>
            <a:endCxn id="58" idx="3"/>
          </p:cNvCxnSpPr>
          <p:nvPr/>
        </p:nvCxnSpPr>
        <p:spPr>
          <a:xfrm flipH="1">
            <a:off x="5156201" y="4716307"/>
            <a:ext cx="552250" cy="1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FBD6EA3-F673-9942-96A1-762963D5BB32}"/>
              </a:ext>
            </a:extLst>
          </p:cNvPr>
          <p:cNvCxnSpPr>
            <a:stCxn id="58" idx="1"/>
          </p:cNvCxnSpPr>
          <p:nvPr/>
        </p:nvCxnSpPr>
        <p:spPr>
          <a:xfrm flipH="1" flipV="1">
            <a:off x="3424399" y="4716307"/>
            <a:ext cx="956704" cy="1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8CA810B-0899-A24E-A043-FC0ABF3102D1}"/>
              </a:ext>
            </a:extLst>
          </p:cNvPr>
          <p:cNvCxnSpPr>
            <a:cxnSpLocks/>
            <a:stCxn id="136" idx="1"/>
            <a:endCxn id="60" idx="3"/>
          </p:cNvCxnSpPr>
          <p:nvPr/>
        </p:nvCxnSpPr>
        <p:spPr>
          <a:xfrm flipH="1" flipV="1">
            <a:off x="6483549" y="4716307"/>
            <a:ext cx="2122095" cy="14758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5B614FA-2640-1E48-B5C0-F93F1B742D2D}"/>
              </a:ext>
            </a:extLst>
          </p:cNvPr>
          <p:cNvSpPr/>
          <p:nvPr/>
        </p:nvSpPr>
        <p:spPr>
          <a:xfrm>
            <a:off x="5277765" y="3236347"/>
            <a:ext cx="1672932" cy="4881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SDN Controller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(RIC)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FEB165D6-1669-D342-8DDF-E0C8B5D85B92}"/>
              </a:ext>
            </a:extLst>
          </p:cNvPr>
          <p:cNvSpPr/>
          <p:nvPr/>
        </p:nvSpPr>
        <p:spPr>
          <a:xfrm rot="16200000">
            <a:off x="4943591" y="2529027"/>
            <a:ext cx="989561" cy="3210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 err="1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xApp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75D1725A-8217-5343-BB0B-D34379BECCBB}"/>
              </a:ext>
            </a:extLst>
          </p:cNvPr>
          <p:cNvSpPr/>
          <p:nvPr/>
        </p:nvSpPr>
        <p:spPr>
          <a:xfrm rot="16200000">
            <a:off x="5317625" y="2529028"/>
            <a:ext cx="989560" cy="3210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 err="1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xApp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24DC731A-3FB3-7040-A16A-DD1F649F953A}"/>
              </a:ext>
            </a:extLst>
          </p:cNvPr>
          <p:cNvSpPr/>
          <p:nvPr/>
        </p:nvSpPr>
        <p:spPr>
          <a:xfrm rot="16200000">
            <a:off x="5702050" y="2529027"/>
            <a:ext cx="989560" cy="3210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 err="1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xApp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4723853-40E0-AE42-9242-C5D5F949EAE5}"/>
              </a:ext>
            </a:extLst>
          </p:cNvPr>
          <p:cNvSpPr txBox="1"/>
          <p:nvPr/>
        </p:nvSpPr>
        <p:spPr>
          <a:xfrm>
            <a:off x="6391015" y="2649452"/>
            <a:ext cx="3481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16E361F-2CCC-3542-AA57-D87AF42D0535}"/>
              </a:ext>
            </a:extLst>
          </p:cNvPr>
          <p:cNvSpPr/>
          <p:nvPr/>
        </p:nvSpPr>
        <p:spPr>
          <a:xfrm>
            <a:off x="4752835" y="4874811"/>
            <a:ext cx="102157" cy="857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51D23CE-EBBD-E748-9E3C-9D32ADC5BD0C}"/>
              </a:ext>
            </a:extLst>
          </p:cNvPr>
          <p:cNvGrpSpPr/>
          <p:nvPr/>
        </p:nvGrpSpPr>
        <p:grpSpPr>
          <a:xfrm>
            <a:off x="3976858" y="1450645"/>
            <a:ext cx="3787021" cy="557728"/>
            <a:chOff x="2894484" y="745446"/>
            <a:chExt cx="3787021" cy="557728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469F94A-7106-574D-B4B3-009F798CEC58}"/>
                </a:ext>
              </a:extLst>
            </p:cNvPr>
            <p:cNvSpPr/>
            <p:nvPr/>
          </p:nvSpPr>
          <p:spPr>
            <a:xfrm>
              <a:off x="2894484" y="745446"/>
              <a:ext cx="3787021" cy="55772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  <a:alpha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     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Management  Plane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58FA79D-D2C0-284A-A676-5568E346081E}"/>
                </a:ext>
              </a:extLst>
            </p:cNvPr>
            <p:cNvSpPr/>
            <p:nvPr/>
          </p:nvSpPr>
          <p:spPr>
            <a:xfrm>
              <a:off x="5140973" y="849716"/>
              <a:ext cx="638900" cy="37320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Policy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B4A2CF6B-C5E5-ED45-96B4-406E21A6FB64}"/>
              </a:ext>
            </a:extLst>
          </p:cNvPr>
          <p:cNvSpPr txBox="1"/>
          <p:nvPr/>
        </p:nvSpPr>
        <p:spPr>
          <a:xfrm>
            <a:off x="2137739" y="2854606"/>
            <a:ext cx="193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&lt; 1ms Control Loop (RT)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043AEA5-FF6B-AC4A-8E88-EDEA0F381AF5}"/>
              </a:ext>
            </a:extLst>
          </p:cNvPr>
          <p:cNvSpPr txBox="1"/>
          <p:nvPr/>
        </p:nvSpPr>
        <p:spPr>
          <a:xfrm>
            <a:off x="1642796" y="2532882"/>
            <a:ext cx="2427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&gt; 10ms Control Loop (Near-RT)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67791F-89FA-664F-9F0F-42CE99C196A7}"/>
              </a:ext>
            </a:extLst>
          </p:cNvPr>
          <p:cNvSpPr txBox="1"/>
          <p:nvPr/>
        </p:nvSpPr>
        <p:spPr>
          <a:xfrm>
            <a:off x="1831566" y="2229254"/>
            <a:ext cx="223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&gt;&gt; 1s Control Loop (Non-RT)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B0C45E3-0BEE-EE4A-BD16-4E4FB2DEC366}"/>
              </a:ext>
            </a:extLst>
          </p:cNvPr>
          <p:cNvCxnSpPr>
            <a:stCxn id="116" idx="3"/>
            <a:endCxn id="112" idx="0"/>
          </p:cNvCxnSpPr>
          <p:nvPr/>
        </p:nvCxnSpPr>
        <p:spPr>
          <a:xfrm>
            <a:off x="4069999" y="3008495"/>
            <a:ext cx="733915" cy="18663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35435D7-9DE7-DF49-9F46-18330B39AC12}"/>
              </a:ext>
            </a:extLst>
          </p:cNvPr>
          <p:cNvCxnSpPr>
            <a:cxnSpLocks/>
            <a:stCxn id="117" idx="3"/>
            <a:endCxn id="108" idx="0"/>
          </p:cNvCxnSpPr>
          <p:nvPr/>
        </p:nvCxnSpPr>
        <p:spPr>
          <a:xfrm>
            <a:off x="4069999" y="2686771"/>
            <a:ext cx="1207835" cy="27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DD4D826-8C88-9D40-B739-A5CF4B0B8F64}"/>
              </a:ext>
            </a:extLst>
          </p:cNvPr>
          <p:cNvCxnSpPr>
            <a:cxnSpLocks/>
            <a:stCxn id="118" idx="3"/>
            <a:endCxn id="115" idx="1"/>
          </p:cNvCxnSpPr>
          <p:nvPr/>
        </p:nvCxnSpPr>
        <p:spPr>
          <a:xfrm flipV="1">
            <a:off x="4069999" y="1741518"/>
            <a:ext cx="2153348" cy="641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9A577DEE-5F65-1B47-AE37-366B014F87CD}"/>
              </a:ext>
            </a:extLst>
          </p:cNvPr>
          <p:cNvCxnSpPr>
            <a:cxnSpLocks/>
            <a:endCxn id="47" idx="0"/>
          </p:cNvCxnSpPr>
          <p:nvPr/>
        </p:nvCxnSpPr>
        <p:spPr>
          <a:xfrm rot="10800000" flipV="1">
            <a:off x="3251864" y="3635154"/>
            <a:ext cx="2025902" cy="1018400"/>
          </a:xfrm>
          <a:prstGeom prst="bentConnector2">
            <a:avLst/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A88A173-1C6E-1145-B2B1-A1023A492A25}"/>
              </a:ext>
            </a:extLst>
          </p:cNvPr>
          <p:cNvSpPr/>
          <p:nvPr/>
        </p:nvSpPr>
        <p:spPr>
          <a:xfrm>
            <a:off x="8605644" y="4067566"/>
            <a:ext cx="2445009" cy="1326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 Core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5A210F9-77FB-DE44-9990-A59157C27864}"/>
              </a:ext>
            </a:extLst>
          </p:cNvPr>
          <p:cNvSpPr/>
          <p:nvPr/>
        </p:nvSpPr>
        <p:spPr>
          <a:xfrm>
            <a:off x="8917004" y="4187440"/>
            <a:ext cx="1791087" cy="3688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 Plane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2F9011F-DC95-0548-9BA3-8C29EF344F00}"/>
              </a:ext>
            </a:extLst>
          </p:cNvPr>
          <p:cNvSpPr/>
          <p:nvPr/>
        </p:nvSpPr>
        <p:spPr>
          <a:xfrm>
            <a:off x="8932605" y="4884796"/>
            <a:ext cx="1791086" cy="3688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 Plane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DF0A84E-1EE6-4C45-BCD9-26F2AAFEAE64}"/>
              </a:ext>
            </a:extLst>
          </p:cNvPr>
          <p:cNvSpPr/>
          <p:nvPr/>
        </p:nvSpPr>
        <p:spPr>
          <a:xfrm>
            <a:off x="5868316" y="4751919"/>
            <a:ext cx="455368" cy="230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CU-U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2A18C9BD-87CA-4F4C-B586-99B0F0061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77056" y="3680637"/>
            <a:ext cx="199399" cy="1322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21073446-B312-AC46-857C-6C4686BF69BA}"/>
              </a:ext>
            </a:extLst>
          </p:cNvPr>
          <p:cNvSpPr txBox="1"/>
          <p:nvPr/>
        </p:nvSpPr>
        <p:spPr>
          <a:xfrm>
            <a:off x="6781561" y="2504326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67E8FFC-BA92-7046-88AA-3DDB492BEE0B}"/>
              </a:ext>
            </a:extLst>
          </p:cNvPr>
          <p:cNvSpPr txBox="1"/>
          <p:nvPr/>
        </p:nvSpPr>
        <p:spPr>
          <a:xfrm>
            <a:off x="6090481" y="392368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267B2D2-735B-5142-A08C-D3EF868EF1B6}"/>
              </a:ext>
            </a:extLst>
          </p:cNvPr>
          <p:cNvSpPr txBox="1"/>
          <p:nvPr/>
        </p:nvSpPr>
        <p:spPr>
          <a:xfrm>
            <a:off x="4887911" y="400515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E2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1CB1DA6-FABC-8240-BC02-549524BE17A3}"/>
              </a:ext>
            </a:extLst>
          </p:cNvPr>
          <p:cNvSpPr txBox="1"/>
          <p:nvPr/>
        </p:nvSpPr>
        <p:spPr>
          <a:xfrm>
            <a:off x="3222046" y="400515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E2</a:t>
            </a:r>
          </a:p>
        </p:txBody>
      </p:sp>
    </p:spTree>
    <p:extLst>
      <p:ext uri="{BB962C8B-B14F-4D97-AF65-F5344CB8AC3E}">
        <p14:creationId xmlns:p14="http://schemas.microsoft.com/office/powerpoint/2010/main" val="360200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C80049E9-5718-1A45-B4C6-1851E1ACD413}" vid="{AB6B7CC7-91B7-4C44-A7EB-5D51C610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Book</Template>
  <TotalTime>83282</TotalTime>
  <Words>272</Words>
  <Application>Microsoft Macintosh PowerPoint</Application>
  <PresentationFormat>Widescreen</PresentationFormat>
  <Paragraphs>158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Larry Peterson</cp:lastModifiedBy>
  <cp:revision>323</cp:revision>
  <cp:lastPrinted>2021-07-02T05:16:14Z</cp:lastPrinted>
  <dcterms:created xsi:type="dcterms:W3CDTF">2019-12-10T16:47:01Z</dcterms:created>
  <dcterms:modified xsi:type="dcterms:W3CDTF">2022-07-25T21:48:28Z</dcterms:modified>
</cp:coreProperties>
</file>