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58" r:id="rId9"/>
    <p:sldId id="334" r:id="rId10"/>
    <p:sldId id="345" r:id="rId11"/>
    <p:sldId id="357" r:id="rId12"/>
    <p:sldId id="33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7DCC"/>
    <a:srgbClr val="4472C4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819"/>
  </p:normalViewPr>
  <p:slideViewPr>
    <p:cSldViewPr snapToGrid="0">
      <p:cViewPr varScale="1">
        <p:scale>
          <a:sx n="119" d="100"/>
          <a:sy n="119" d="100"/>
        </p:scale>
        <p:origin x="920" y="18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921167" y="3008001"/>
            <a:ext cx="21581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21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579096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479252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830236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7439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41287" y="97080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5307858" y="1124694"/>
            <a:ext cx="2334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5390607" y="3291030"/>
            <a:ext cx="326584" cy="5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15786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18065"/>
            <a:ext cx="169" cy="2815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393A2C0F-536E-5568-23A6-3CA29785D4FE}"/>
              </a:ext>
            </a:extLst>
          </p:cNvPr>
          <p:cNvSpPr/>
          <p:nvPr/>
        </p:nvSpPr>
        <p:spPr>
          <a:xfrm>
            <a:off x="5248675" y="991466"/>
            <a:ext cx="45719" cy="267066"/>
          </a:xfrm>
          <a:prstGeom prst="rightBrac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DEA-E28B-C85C-0085-BFA7FEA3D83D}"/>
              </a:ext>
            </a:extLst>
          </p:cNvPr>
          <p:cNvGrpSpPr/>
          <p:nvPr/>
        </p:nvGrpSpPr>
        <p:grpSpPr>
          <a:xfrm>
            <a:off x="4700074" y="2050919"/>
            <a:ext cx="2718615" cy="1711816"/>
            <a:chOff x="4680288" y="2251153"/>
            <a:chExt cx="2718615" cy="171181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024A5C5-5378-6361-E345-2EA3B206D4AC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EC3C09B-E34C-A073-89E0-9F4DB68E3A83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Bootstrap tooling to bring a cluster into the “ready” state.</a:t>
              </a:r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EB7DB971-0529-3A45-B191-9DCC3360A877}"/>
              </a:ext>
            </a:extLst>
          </p:cNvPr>
          <p:cNvSpPr/>
          <p:nvPr/>
        </p:nvSpPr>
        <p:spPr>
          <a:xfrm>
            <a:off x="1493342" y="2048719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E472CD-FB1B-A057-C67E-D9A0D237E637}"/>
              </a:ext>
            </a:extLst>
          </p:cNvPr>
          <p:cNvSpPr/>
          <p:nvPr/>
        </p:nvSpPr>
        <p:spPr>
          <a:xfrm>
            <a:off x="1493342" y="2050918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52D43-C96F-3A7B-DD29-FE559F2D2E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52649" y="1002167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BE4B3-4FB8-C294-5543-E564D884E0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9381" y="1002167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5EE114-ED26-98F2-9D39-6457820E4BF8}"/>
              </a:ext>
            </a:extLst>
          </p:cNvPr>
          <p:cNvSpPr/>
          <p:nvPr/>
        </p:nvSpPr>
        <p:spPr>
          <a:xfrm>
            <a:off x="1493341" y="980297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C03806-8D7E-E5B0-9855-5B466E8A27B8}"/>
              </a:ext>
            </a:extLst>
          </p:cNvPr>
          <p:cNvSpPr/>
          <p:nvPr/>
        </p:nvSpPr>
        <p:spPr>
          <a:xfrm>
            <a:off x="4700074" y="2054859"/>
            <a:ext cx="2718614" cy="320597"/>
          </a:xfrm>
          <a:prstGeom prst="roundRect">
            <a:avLst/>
          </a:prstGeom>
          <a:ln w="19050">
            <a:noFill/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027D0731-75C1-E852-1B6A-40B7B9039723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2F25F416-3B05-88AB-9D92-C91A61FC83D0}"/>
              </a:ext>
            </a:extLst>
          </p:cNvPr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2A5B3B08-D42C-AA18-F781-E5DCF526475C}"/>
              </a:ext>
            </a:extLst>
          </p:cNvPr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77;p25">
            <a:extLst>
              <a:ext uri="{FF2B5EF4-FFF2-40B4-BE49-F238E27FC236}">
                <a16:creationId xmlns:a16="http://schemas.microsoft.com/office/drawing/2014/main" id="{F0E06901-3C1A-A162-E2AE-4A54FD5F0BD4}"/>
              </a:ext>
            </a:extLst>
          </p:cNvPr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78;p25">
            <a:extLst>
              <a:ext uri="{FF2B5EF4-FFF2-40B4-BE49-F238E27FC236}">
                <a16:creationId xmlns:a16="http://schemas.microsoft.com/office/drawing/2014/main" id="{1C1E3E41-6B49-27F8-2624-665ACD0CF5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79;p25">
            <a:extLst>
              <a:ext uri="{FF2B5EF4-FFF2-40B4-BE49-F238E27FC236}">
                <a16:creationId xmlns:a16="http://schemas.microsoft.com/office/drawing/2014/main" id="{641ACA8D-80D8-5E66-686D-80ED53F9FB43}"/>
              </a:ext>
            </a:extLst>
          </p:cNvPr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287;p25">
            <a:extLst>
              <a:ext uri="{FF2B5EF4-FFF2-40B4-BE49-F238E27FC236}">
                <a16:creationId xmlns:a16="http://schemas.microsoft.com/office/drawing/2014/main" id="{94AFBE9E-AD7C-02DF-B796-59D6BAFBB561}"/>
              </a:ext>
            </a:extLst>
          </p:cNvPr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2;p25">
            <a:extLst>
              <a:ext uri="{FF2B5EF4-FFF2-40B4-BE49-F238E27FC236}">
                <a16:creationId xmlns:a16="http://schemas.microsoft.com/office/drawing/2014/main" id="{5B9F0594-C427-076C-D46D-78EDF4D9218F}"/>
              </a:ext>
            </a:extLst>
          </p:cNvPr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11" name="Google Shape;289;p25">
            <a:extLst>
              <a:ext uri="{FF2B5EF4-FFF2-40B4-BE49-F238E27FC236}">
                <a16:creationId xmlns:a16="http://schemas.microsoft.com/office/drawing/2014/main" id="{870B14D0-3C3B-379E-C527-8CF79DF931F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EFF39E9F-9D87-0FBE-BBBF-2A6002F41FF1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4AA84DA8-E589-F751-DBE4-5715269912D3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14" name="Google Shape;72;p15">
            <a:extLst>
              <a:ext uri="{FF2B5EF4-FFF2-40B4-BE49-F238E27FC236}">
                <a16:creationId xmlns:a16="http://schemas.microsoft.com/office/drawing/2014/main" id="{A1B86E21-1CE7-882E-FD98-9DB9E66E30FF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F5AECB-0323-C3DD-7B47-B0EC4B83994C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ADF3B-20E9-D05E-C9E1-E938D5DEF63B}"/>
              </a:ext>
            </a:extLst>
          </p:cNvPr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0C99A-A6D9-5EC6-9F09-7D819ACF7C7C}"/>
              </a:ext>
            </a:extLst>
          </p:cNvPr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14344-4428-83E3-BA2A-5AE88E6435D9}"/>
              </a:ext>
            </a:extLst>
          </p:cNvPr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11DC7-3AA5-B4A6-4195-D07B6F65EFD7}"/>
              </a:ext>
            </a:extLst>
          </p:cNvPr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CB935CB8-7170-627F-EEF1-E7683FB12F22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A3EFC213-D432-1484-92A0-0DACB4778F7D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59;p25">
            <a:extLst>
              <a:ext uri="{FF2B5EF4-FFF2-40B4-BE49-F238E27FC236}">
                <a16:creationId xmlns:a16="http://schemas.microsoft.com/office/drawing/2014/main" id="{7C357DB5-1A21-A7DA-DF95-7E08EE7A81ED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6E888144-07A3-611E-6DCA-5D54A4BDD712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56E07-FDDE-4E6F-5451-6D7F96890AD8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F5B74B-A504-02C1-3391-C3BA2D64C1E9}"/>
              </a:ext>
            </a:extLst>
          </p:cNvPr>
          <p:cNvCxnSpPr>
            <a:stCxn id="10" idx="3"/>
            <a:endCxn id="2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AFD62C-8F35-257F-F836-9E541DE6AB1D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9A34CA-D731-8147-95DA-70AD6AAE945B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5EDABDF-2A87-C07B-0F1C-E5FA13A7F69C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D7728-E29A-54B8-096E-E7E6C14D4F4A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A60AF-7028-DEBF-968D-25A854D284F7}"/>
              </a:ext>
            </a:extLst>
          </p:cNvPr>
          <p:cNvCxnSpPr>
            <a:cxnSpLocks/>
            <a:stCxn id="29" idx="0"/>
            <a:endCxn id="23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E12A042-45AE-69F8-7632-BAA310DBE777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C7E5D8-2D42-6DB0-8939-D04BE08EBC5E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5F1E8-F8D5-B5D9-74EC-EDEA108DC1A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89842D4-A300-C38E-AA77-1F4C0E860768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1;p15">
            <a:extLst>
              <a:ext uri="{FF2B5EF4-FFF2-40B4-BE49-F238E27FC236}">
                <a16:creationId xmlns:a16="http://schemas.microsoft.com/office/drawing/2014/main" id="{2CC106CC-FD6D-5C20-EDC4-09E655C4862F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34F790-5E05-E33B-0003-37213C21DEAA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B214271B-3F08-833A-4042-429DF30B34E5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32E9-8559-FDF2-D5AA-6F1383C26518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22558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881178"/>
            <a:ext cx="4301067" cy="9259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  <a:p>
            <a:pPr algn="ctr">
              <a:lnSpc>
                <a:spcPct val="90000"/>
              </a:lnSpc>
            </a:pP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6"/>
            <a:ext cx="1729450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6"/>
            <a:ext cx="755216" cy="4538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6"/>
            <a:ext cx="229352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6"/>
            <a:ext cx="1731052" cy="4530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6" y="380955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657954"/>
            <a:ext cx="1" cy="3054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963361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>
            <a:extLst>
              <a:ext uri="{FF2B5EF4-FFF2-40B4-BE49-F238E27FC236}">
                <a16:creationId xmlns:a16="http://schemas.microsoft.com/office/drawing/2014/main" id="{46B4C416-A274-B463-E83D-770BA2D05C9A}"/>
              </a:ext>
            </a:extLst>
          </p:cNvPr>
          <p:cNvSpPr/>
          <p:nvPr/>
        </p:nvSpPr>
        <p:spPr>
          <a:xfrm>
            <a:off x="5776411" y="1274066"/>
            <a:ext cx="434766" cy="441063"/>
          </a:xfrm>
          <a:prstGeom prst="can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K/V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12A306-8FF0-A52D-05A2-D9FD8F008F46}"/>
              </a:ext>
            </a:extLst>
          </p:cNvPr>
          <p:cNvSpPr/>
          <p:nvPr/>
        </p:nvSpPr>
        <p:spPr>
          <a:xfrm>
            <a:off x="2299062" y="1279495"/>
            <a:ext cx="852930" cy="393258"/>
          </a:xfrm>
          <a:prstGeom prst="ellipse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119343</TotalTime>
  <Words>296</Words>
  <Application>Microsoft Macintosh PowerPoint</Application>
  <PresentationFormat>On-screen Show (16:9)</PresentationFormat>
  <Paragraphs>152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356</cp:revision>
  <dcterms:modified xsi:type="dcterms:W3CDTF">2022-08-16T21:53:07Z</dcterms:modified>
</cp:coreProperties>
</file>