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tif" ContentType="image/ti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2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  <p:sldMasterId id="2147483780" r:id="rId2"/>
    <p:sldMasterId id="2147483817" r:id="rId3"/>
  </p:sldMasterIdLst>
  <p:notesMasterIdLst>
    <p:notesMasterId r:id="rId29"/>
  </p:notesMasterIdLst>
  <p:handoutMasterIdLst>
    <p:handoutMasterId r:id="rId30"/>
  </p:handoutMasterIdLst>
  <p:sldIdLst>
    <p:sldId id="2134096165" r:id="rId4"/>
    <p:sldId id="2134096180" r:id="rId5"/>
    <p:sldId id="2134096181" r:id="rId6"/>
    <p:sldId id="2134096242" r:id="rId7"/>
    <p:sldId id="2134096243" r:id="rId8"/>
    <p:sldId id="2134096182" r:id="rId9"/>
    <p:sldId id="2134096183" r:id="rId10"/>
    <p:sldId id="2134096184" r:id="rId11"/>
    <p:sldId id="2134096185" r:id="rId12"/>
    <p:sldId id="2134096186" r:id="rId13"/>
    <p:sldId id="2134096187" r:id="rId14"/>
    <p:sldId id="1513" r:id="rId15"/>
    <p:sldId id="1514" r:id="rId16"/>
    <p:sldId id="1512" r:id="rId17"/>
    <p:sldId id="2134096171" r:id="rId18"/>
    <p:sldId id="2134096172" r:id="rId19"/>
    <p:sldId id="1500" r:id="rId20"/>
    <p:sldId id="2134096175" r:id="rId21"/>
    <p:sldId id="1480" r:id="rId22"/>
    <p:sldId id="1481" r:id="rId23"/>
    <p:sldId id="1511" r:id="rId24"/>
    <p:sldId id="2134096245" r:id="rId25"/>
    <p:sldId id="2134096244" r:id="rId26"/>
    <p:sldId id="2134096247" r:id="rId27"/>
    <p:sldId id="2134096246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3">
          <p15:clr>
            <a:srgbClr val="A4A3A4"/>
          </p15:clr>
        </p15:guide>
        <p15:guide id="2" orient="horz" pos="1856">
          <p15:clr>
            <a:srgbClr val="A4A3A4"/>
          </p15:clr>
        </p15:guide>
        <p15:guide id="3" pos="340">
          <p15:clr>
            <a:srgbClr val="A4A3A4"/>
          </p15:clr>
        </p15:guide>
        <p15:guide id="4" pos="4822">
          <p15:clr>
            <a:srgbClr val="A4A3A4"/>
          </p15:clr>
        </p15:guide>
        <p15:guide id="5" pos="53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ru Parulkar" initials="GP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BDDF"/>
    <a:srgbClr val="B2D6EA"/>
    <a:srgbClr val="BFDEE0"/>
    <a:srgbClr val="6ABADD"/>
    <a:srgbClr val="2E75B6"/>
    <a:srgbClr val="3A86AA"/>
    <a:srgbClr val="809D1F"/>
    <a:srgbClr val="186C3F"/>
    <a:srgbClr val="942093"/>
    <a:srgbClr val="BF8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3" autoAdjust="0"/>
    <p:restoredTop sz="95352" autoAdjust="0"/>
  </p:normalViewPr>
  <p:slideViewPr>
    <p:cSldViewPr snapToGrid="0" snapToObjects="1">
      <p:cViewPr>
        <p:scale>
          <a:sx n="161" d="100"/>
          <a:sy n="161" d="100"/>
        </p:scale>
        <p:origin x="32" y="96"/>
      </p:cViewPr>
      <p:guideLst>
        <p:guide orient="horz" pos="453"/>
        <p:guide orient="horz" pos="1856"/>
        <p:guide pos="340"/>
        <p:guide pos="4822"/>
        <p:guide pos="53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95" d="100"/>
        <a:sy n="95" d="100"/>
      </p:scale>
      <p:origin x="0" y="0"/>
    </p:cViewPr>
  </p:notesTextViewPr>
  <p:sorterViewPr>
    <p:cViewPr varScale="1">
      <p:scale>
        <a:sx n="61" d="100"/>
        <a:sy n="61" d="100"/>
      </p:scale>
      <p:origin x="0" y="20240"/>
    </p:cViewPr>
  </p:sorterViewPr>
  <p:notesViewPr>
    <p:cSldViewPr snapToGrid="0" snapToObjects="1">
      <p:cViewPr>
        <p:scale>
          <a:sx n="177" d="100"/>
          <a:sy n="177" d="100"/>
        </p:scale>
        <p:origin x="144" y="-23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0A0AD5-5770-0047-B01C-0D44DA2D50F8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4FC40-8C88-4245-9DEA-E93D21258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6522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F90C62-4511-1647-9FD9-4790B2DD9EDB}" type="datetimeFigureOut">
              <a:rPr lang="en-US" smtClean="0"/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50710-3577-E74A-9C2F-93CD90266D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3133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View from 30,000 feet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Central Office 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Edge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Smart-phones  Cyber-physical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 world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45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𝑐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signal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𝑣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velocity of the receiver</a:t>
            </a: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𝑓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 frequency of the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carrier signal.</a:t>
            </a:r>
          </a:p>
          <a:p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Inversely proportional to both v and f</a:t>
            </a:r>
            <a:r>
              <a:rPr lang="mr-I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…</a:t>
            </a:r>
            <a:endParaRPr lang="en-US" sz="1200" b="0" i="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frequency =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narrower wave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shorter coherence time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Faster receiver moving = longer coherence time.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1840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1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Scheduler is the Abstract Interface:</a:t>
            </a:r>
          </a:p>
          <a:p>
            <a:r>
              <a:rPr lang="en-US" baseline="0" dirty="0"/>
              <a:t>Two parameters: CQI, QCI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828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1348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2063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104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Can be multiple “User Plane Tunnels” each with a different QCI and for a different application.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1580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SCTP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 Control Transport Protocol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TCP</a:t>
            </a: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GTP =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(General Packet Radio Service) Tunneling Protocol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 alternative to GRE (Generic Routing Encapsulation)</a:t>
            </a:r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34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11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5353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86000" y="514350"/>
            <a:ext cx="4572000" cy="2571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MIMO </a:t>
            </a:r>
            <a:r>
              <a:rPr lang="mr-IN" dirty="0"/>
              <a:t>–</a:t>
            </a:r>
            <a:r>
              <a:rPr lang="en-US" dirty="0"/>
              <a:t> Multiple Input</a:t>
            </a:r>
            <a:r>
              <a:rPr lang="en-US" baseline="0" dirty="0"/>
              <a:t> / Multiple Output</a:t>
            </a:r>
          </a:p>
          <a:p>
            <a:r>
              <a:rPr lang="en-US" baseline="0" dirty="0"/>
              <a:t>Wireline comparison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850710-3577-E74A-9C2F-93CD90266D5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921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45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26845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8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81605487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90370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5283563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98463786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solidFill>
                <a:srgbClr val="FFFFFF"/>
              </a:solidFill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28975432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3735128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3960127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55757885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202729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0908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26229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79057726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24098919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09291B-4395-DA4E-AF45-4FED56D0DE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20841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42421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153525015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76430211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23975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696961565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6F6F6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3FDF77-1F39-A240-9120-1832B60EC5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2871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504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98594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10253611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25468475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1548944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74632231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1F668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821542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35178077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903992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tx2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237645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62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tx2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887851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746392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>
                <a:lumMod val="75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FFFFFF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484730126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rgbClr val="388F5D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363636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59706821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8183040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2312717153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5951643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65216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134989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20717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76696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870598"/>
            <a:ext cx="8020050" cy="1021556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none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864611"/>
            <a:ext cx="8020050" cy="237886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993098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9194249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508201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260145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3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0772832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4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809213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5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3465876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7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959950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024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75E1E9-CB69-D04C-98F3-86F236581B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574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  <a:prstGeom prst="rect">
            <a:avLst/>
          </a:prstGeo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5825000-6CE9-7247-A404-92CE09488C2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795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F05AE-2EA4-AA49-8394-466C3300E6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35512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1A369-9A24-C84E-AFFF-4A2A10E3C1A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4276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F392D-13E4-7A48-95D8-E58FBB0B1C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Light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898697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prstGeom prst="rect">
            <a:avLst/>
          </a:prstGeom>
          <a:solidFill>
            <a:schemeClr val="accent1">
              <a:alpha val="65000"/>
            </a:schemeClr>
          </a:solidFill>
          <a:ln>
            <a:solidFill>
              <a:srgbClr val="2E99C8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CF6BE-9A73-BA42-A32A-4076AF0550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7625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  <a:prstGeom prst="rect">
            <a:avLst/>
          </a:prstGeo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prstGeom prst="rect">
            <a:avLst/>
          </a:prstGeo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4961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0B4F04-BF98-F04A-8AA2-65429A01CB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25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9B970A-1C4D-844F-B6D7-8B4A8A95280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0304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7CD406-A709-1849-9AD8-53603FABD45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5595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A3FD9B-9C12-E04C-9EF3-5ECFF5171B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346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prstGeom prst="rect">
            <a:avLst/>
          </a:prstGeo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255295877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  <a:prstGeom prst="rect">
            <a:avLst/>
          </a:prstGeo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EB9F48-7A1C-C348-824E-7CC933CE4E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874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26E128-41CD-8F4B-AD6D-4AF7BDBB4C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84505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70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Light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5959580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20785"/>
            <a:ext cx="9147175" cy="4879975"/>
            <a:chOff x="-3175" y="0"/>
            <a:chExt cx="9147175" cy="4956175"/>
          </a:xfrm>
          <a:solidFill>
            <a:schemeClr val="bg2"/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76727391-C727-CE4A-AD91-DD738CE64F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320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0B2882B-F856-C045-9BC1-CB7E1FA815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84123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1">
                <a:lumMod val="75000"/>
              </a:schemeClr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CF740E0-FF25-1E4F-9301-921B26DB4B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22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865562BB-E200-7D49-A1F0-E9EA9D9195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48708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rgbClr val="2E99C8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A3EA25C2-E59E-AF47-912D-476E47A3D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18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E90447F-00FD-8247-98B3-082E5F3B52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819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rgbClr val="2E99C8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D83C8AD-FEB0-1E43-B2D7-61F175A836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36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AFD1D11-9E44-0B4A-8BB6-30CC013423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56981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>
                <a:lumMod val="60000"/>
                <a:lumOff val="40000"/>
              </a:schemeClr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  <a:prstGeom prst="rect">
            <a:avLst/>
          </a:prstGeo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B811659-14BC-2347-853E-8946DE183C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7407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  <a:prstGeom prst="rect">
            <a:avLst/>
          </a:prstGeo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1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3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4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5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rgbClr val="FFFFFF"/>
          </a:solidFill>
          <a:ln w="38100" cmpd="sng">
            <a:solidFill>
              <a:schemeClr val="accent6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  <a:prstGeom prst="rect">
            <a:avLst/>
          </a:prstGeo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  <a:prstGeom prst="rect">
            <a:avLst/>
          </a:prstGeo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F4ED552-94DC-4D44-915D-770F818422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1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Light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130508510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75FB99-DCAB-D049-A8D7-70CD4C9228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06368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92176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482130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4" name="Oval 13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Oval 14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Arc 15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Arc 16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520525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2"/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410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865708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16326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419" y="1125460"/>
            <a:ext cx="8031162" cy="3435371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  <a:lvl2pPr>
              <a:defRPr>
                <a:latin typeface="Lato Light" panose="020F0302020204030203" pitchFamily="34" charset="0"/>
              </a:defRPr>
            </a:lvl2pPr>
            <a:lvl3pPr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0222023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3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2623609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639205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0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654800" y="1126331"/>
            <a:ext cx="1879600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0801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2624138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4640263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656387" y="2957513"/>
            <a:ext cx="1878014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8966980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hart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4"/>
          </p:nvPr>
        </p:nvSpPr>
        <p:spPr>
          <a:xfrm>
            <a:off x="60801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Chart Placeholder 4"/>
          <p:cNvSpPr>
            <a:spLocks noGrp="1"/>
          </p:cNvSpPr>
          <p:nvPr>
            <p:ph type="chart" sz="quarter" idx="15"/>
          </p:nvPr>
        </p:nvSpPr>
        <p:spPr>
          <a:xfrm>
            <a:off x="329025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5972492" y="1126331"/>
            <a:ext cx="2561908" cy="1779429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65532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3337560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0"/>
          </p:nvPr>
        </p:nvSpPr>
        <p:spPr>
          <a:xfrm>
            <a:off x="6019801" y="2957513"/>
            <a:ext cx="2467292" cy="1624647"/>
          </a:xfrm>
        </p:spPr>
        <p:txBody>
          <a:bodyPr lIns="0" tIns="0" rIns="0"/>
          <a:lstStyle>
            <a:lvl1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b="1" spc="-40">
                <a:latin typeface="Lato" panose="020F0502020204030203" pitchFamily="34" charset="0"/>
                <a:cs typeface="Gotham Medium"/>
              </a:defRPr>
            </a:lvl1pPr>
            <a:lvl2pPr marL="0" indent="0" algn="ctr">
              <a:lnSpc>
                <a:spcPct val="92000"/>
              </a:lnSpc>
              <a:spcBef>
                <a:spcPts val="0"/>
              </a:spcBef>
              <a:spcAft>
                <a:spcPts val="200"/>
              </a:spcAft>
              <a:buNone/>
              <a:defRPr sz="120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49003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Light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44142531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2451" y="3475873"/>
            <a:ext cx="8031162" cy="911252"/>
          </a:xfrm>
        </p:spPr>
        <p:txBody>
          <a:bodyPr/>
          <a:lstStyle>
            <a:lvl1pPr marL="0" indent="0">
              <a:buNone/>
              <a:defRPr>
                <a:latin typeface="Lato Light" panose="020F0302020204030203" pitchFamily="34" charset="0"/>
              </a:defRPr>
            </a:lvl1pPr>
            <a:lvl2pPr marL="173038" indent="-173038">
              <a:buFont typeface="Arial"/>
              <a:buChar char="•"/>
              <a:defRPr>
                <a:latin typeface="Lato Light" panose="020F0302020204030203" pitchFamily="34" charset="0"/>
              </a:defRPr>
            </a:lvl2pPr>
            <a:lvl3pPr marL="347663" indent="-174625">
              <a:defRPr>
                <a:latin typeface="Lato Light" panose="020F0302020204030203" pitchFamily="34" charset="0"/>
              </a:defRPr>
            </a:lvl3pPr>
            <a:lvl4pPr>
              <a:defRPr>
                <a:latin typeface="Lato Light" panose="020F0302020204030203" pitchFamily="34" charset="0"/>
              </a:defRPr>
            </a:lvl4pPr>
            <a:lvl5pPr>
              <a:defRPr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martArt Placeholder 4"/>
          <p:cNvSpPr>
            <a:spLocks noGrp="1"/>
          </p:cNvSpPr>
          <p:nvPr>
            <p:ph type="dgm" sz="quarter" idx="14"/>
          </p:nvPr>
        </p:nvSpPr>
        <p:spPr>
          <a:xfrm>
            <a:off x="552450" y="1269248"/>
            <a:ext cx="8031163" cy="2206625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8251593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5" y="1202750"/>
            <a:ext cx="3505200" cy="1997303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84071289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o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6625" y="1125460"/>
            <a:ext cx="3836987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4520595" cy="2575887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8634411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0"/>
            <a:ext cx="3406459" cy="5166360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Title 1"/>
          <p:cNvSpPr>
            <a:spLocks noGrp="1"/>
          </p:cNvSpPr>
          <p:nvPr>
            <p:ph type="title"/>
          </p:nvPr>
        </p:nvSpPr>
        <p:spPr>
          <a:xfrm>
            <a:off x="3676953" y="38485"/>
            <a:ext cx="4906660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>
          <a:xfrm>
            <a:off x="3676953" y="1125460"/>
            <a:ext cx="4906660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3678188" y="734898"/>
            <a:ext cx="4908600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7" name="Content Placeholder 26"/>
          <p:cNvSpPr>
            <a:spLocks noGrp="1"/>
          </p:cNvSpPr>
          <p:nvPr>
            <p:ph sz="quarter" idx="15"/>
          </p:nvPr>
        </p:nvSpPr>
        <p:spPr>
          <a:xfrm>
            <a:off x="-12700" y="3705048"/>
            <a:ext cx="2909888" cy="682802"/>
          </a:xfrm>
          <a:solidFill>
            <a:schemeClr val="accent1">
              <a:alpha val="65000"/>
            </a:schemeClr>
          </a:solidFill>
          <a:ln>
            <a:solidFill>
              <a:schemeClr val="accent2"/>
            </a:solidFill>
          </a:ln>
        </p:spPr>
        <p:txBody>
          <a:bodyPr lIns="274320" tIns="91440" rIns="91440" bIns="91440" anchor="b" anchorCtr="0">
            <a:spAutoFit/>
          </a:bodyPr>
          <a:lstStyle>
            <a:lvl1pPr marL="0" indent="0" algn="r">
              <a:spcBef>
                <a:spcPts val="400"/>
              </a:spcBef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173037" indent="0" algn="r">
              <a:buNone/>
              <a:defRPr>
                <a:solidFill>
                  <a:srgbClr val="FFFFFF"/>
                </a:solidFill>
              </a:defRPr>
            </a:lvl2pPr>
            <a:lvl3pPr marL="346075" indent="0" algn="r">
              <a:buNone/>
              <a:defRPr>
                <a:solidFill>
                  <a:srgbClr val="FFFFFF"/>
                </a:solidFill>
              </a:defRPr>
            </a:lvl3pPr>
            <a:lvl4pPr marL="517525" indent="0" algn="r">
              <a:buNone/>
              <a:defRPr>
                <a:solidFill>
                  <a:srgbClr val="FFFFFF"/>
                </a:solidFill>
              </a:defRPr>
            </a:lvl4pPr>
            <a:lvl5pPr marL="690562" indent="0" algn="r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29" name="Picture 2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93481" y="4897913"/>
            <a:ext cx="1073865" cy="18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9092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/>
          <p:cNvSpPr>
            <a:spLocks noGrp="1" noChangeAspect="1"/>
          </p:cNvSpPr>
          <p:nvPr>
            <p:ph type="pic" sz="quarter" idx="14"/>
          </p:nvPr>
        </p:nvSpPr>
        <p:spPr>
          <a:xfrm>
            <a:off x="0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66" y="2276322"/>
            <a:ext cx="8037576" cy="450123"/>
          </a:xfrm>
        </p:spPr>
        <p:txBody>
          <a:bodyPr>
            <a:spAutoFit/>
          </a:bodyPr>
          <a:lstStyle>
            <a:lvl1pPr algn="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922666" y="2638555"/>
            <a:ext cx="8037576" cy="420976"/>
          </a:xfrm>
        </p:spPr>
        <p:txBody>
          <a:bodyPr>
            <a:norm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5"/>
          <p:cNvSpPr>
            <a:spLocks noGrp="1" noChangeAspect="1"/>
          </p:cNvSpPr>
          <p:nvPr>
            <p:ph type="pic" sz="quarter" idx="15"/>
          </p:nvPr>
        </p:nvSpPr>
        <p:spPr>
          <a:xfrm>
            <a:off x="0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5"/>
          <p:cNvSpPr>
            <a:spLocks noGrp="1" noChangeAspect="1"/>
          </p:cNvSpPr>
          <p:nvPr>
            <p:ph type="pic" sz="quarter" idx="16"/>
          </p:nvPr>
        </p:nvSpPr>
        <p:spPr>
          <a:xfrm>
            <a:off x="1826514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5"/>
          <p:cNvSpPr>
            <a:spLocks noGrp="1" noChangeAspect="1"/>
          </p:cNvSpPr>
          <p:nvPr>
            <p:ph type="pic" sz="quarter" idx="17"/>
          </p:nvPr>
        </p:nvSpPr>
        <p:spPr>
          <a:xfrm>
            <a:off x="1828801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5"/>
          <p:cNvSpPr>
            <a:spLocks noGrp="1" noChangeAspect="1"/>
          </p:cNvSpPr>
          <p:nvPr>
            <p:ph type="pic" sz="quarter" idx="18"/>
          </p:nvPr>
        </p:nvSpPr>
        <p:spPr>
          <a:xfrm>
            <a:off x="3653028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5"/>
          <p:cNvSpPr>
            <a:spLocks noGrp="1" noChangeAspect="1"/>
          </p:cNvSpPr>
          <p:nvPr>
            <p:ph type="pic" sz="quarter" idx="19"/>
          </p:nvPr>
        </p:nvSpPr>
        <p:spPr>
          <a:xfrm>
            <a:off x="36576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5"/>
          <p:cNvSpPr>
            <a:spLocks noGrp="1" noChangeAspect="1"/>
          </p:cNvSpPr>
          <p:nvPr>
            <p:ph type="pic" sz="quarter" idx="20"/>
          </p:nvPr>
        </p:nvSpPr>
        <p:spPr>
          <a:xfrm>
            <a:off x="5479542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 noChangeAspect="1"/>
          </p:cNvSpPr>
          <p:nvPr>
            <p:ph type="pic" sz="quarter" idx="21"/>
          </p:nvPr>
        </p:nvSpPr>
        <p:spPr>
          <a:xfrm>
            <a:off x="5486403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5"/>
          <p:cNvSpPr>
            <a:spLocks noGrp="1" noChangeAspect="1"/>
          </p:cNvSpPr>
          <p:nvPr>
            <p:ph type="pic" sz="quarter" idx="22"/>
          </p:nvPr>
        </p:nvSpPr>
        <p:spPr>
          <a:xfrm>
            <a:off x="7306056" y="-1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2" name="Picture Placeholder 5"/>
          <p:cNvSpPr>
            <a:spLocks noGrp="1" noChangeAspect="1"/>
          </p:cNvSpPr>
          <p:nvPr>
            <p:ph type="pic" sz="quarter" idx="23"/>
          </p:nvPr>
        </p:nvSpPr>
        <p:spPr>
          <a:xfrm>
            <a:off x="7315202" y="3007583"/>
            <a:ext cx="1837944" cy="2147461"/>
          </a:xfrm>
          <a:ln>
            <a:noFill/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487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5181" y="1125460"/>
            <a:ext cx="5108431" cy="3435371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-12096" y="1202750"/>
            <a:ext cx="3188371" cy="1510431"/>
          </a:xfrm>
          <a:ln>
            <a:solidFill>
              <a:schemeClr val="tx1"/>
            </a:solidFill>
          </a:ln>
        </p:spPr>
        <p:txBody>
          <a:bodyPr anchor="ctr" anchorCtr="0"/>
          <a:lstStyle>
            <a:lvl1pPr marL="0" indent="0" algn="ctr">
              <a:buNone/>
              <a:defRPr b="1"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5"/>
          </p:nvPr>
        </p:nvSpPr>
        <p:spPr>
          <a:xfrm>
            <a:off x="533400" y="3001818"/>
            <a:ext cx="2642875" cy="1559013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Lato Light" panose="020F0302020204030203" pitchFamily="34" charset="0"/>
              </a:defRPr>
            </a:lvl1pPr>
            <a:lvl2pPr marL="346075" indent="-173038">
              <a:buFont typeface="Arial"/>
              <a:buChar char="•"/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72057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7100" y="1127581"/>
            <a:ext cx="3860619" cy="3394472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800">
                <a:latin typeface="Lato Light" panose="020F0302020204030203" pitchFamily="34" charset="0"/>
              </a:defRPr>
            </a:lvl2pPr>
            <a:lvl3pPr>
              <a:defRPr sz="1600">
                <a:latin typeface="Lato Light" panose="020F0302020204030203" pitchFamily="34" charset="0"/>
              </a:defRPr>
            </a:lvl3pPr>
            <a:lvl4pPr>
              <a:defRPr sz="1400">
                <a:latin typeface="Lato Light" panose="020F0302020204030203" pitchFamily="34" charset="0"/>
              </a:defRPr>
            </a:lvl4pPr>
            <a:lvl5pPr>
              <a:defRPr sz="14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2814850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0962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375920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62970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419" y="36576"/>
            <a:ext cx="8031162" cy="726578"/>
          </a:xfrm>
        </p:spPr>
        <p:txBody>
          <a:bodyPr/>
          <a:lstStyle>
            <a:lvl1pPr algn="l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29216" y="1127581"/>
            <a:ext cx="2954397" cy="3138974"/>
          </a:xfrm>
        </p:spPr>
        <p:txBody>
          <a:bodyPr>
            <a:normAutofit/>
          </a:bodyPr>
          <a:lstStyle>
            <a:lvl1pPr>
              <a:defRPr sz="1400">
                <a:latin typeface="Lato Light" panose="020F0302020204030203" pitchFamily="34" charset="0"/>
              </a:defRPr>
            </a:lvl1pPr>
            <a:lvl2pPr>
              <a:defRPr sz="1400">
                <a:latin typeface="Lato Light" panose="020F0302020204030203" pitchFamily="34" charset="0"/>
              </a:defRPr>
            </a:lvl2pPr>
            <a:lvl3pPr>
              <a:defRPr sz="1200">
                <a:latin typeface="Lato Light" panose="020F0302020204030203" pitchFamily="34" charset="0"/>
              </a:defRPr>
            </a:lvl3pPr>
            <a:lvl4pPr>
              <a:defRPr sz="1100">
                <a:latin typeface="Lato Light" panose="020F0302020204030203" pitchFamily="34" charset="0"/>
              </a:defRPr>
            </a:lvl4pPr>
            <a:lvl5pPr>
              <a:defRPr sz="1100">
                <a:latin typeface="Lato Light" panose="020F0302020204030203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5384800" cy="306832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4832" y="734898"/>
            <a:ext cx="8034337" cy="338137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68455907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and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350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07360"/>
            <a:ext cx="9144000" cy="1123835"/>
          </a:xfrm>
          <a:solidFill>
            <a:schemeClr val="bg1">
              <a:alpha val="35000"/>
            </a:schemeClr>
          </a:solidFill>
        </p:spPr>
        <p:txBody>
          <a:bodyPr lIns="548640" tIns="137160" rIns="548640" bIns="502920" anchor="t" anchorCtr="0"/>
          <a:lstStyle>
            <a:lvl1pPr algn="l"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72771" y="3498939"/>
            <a:ext cx="8034337" cy="241861"/>
          </a:xfrm>
        </p:spPr>
        <p:txBody>
          <a:bodyPr>
            <a:sp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335D1F-E67A-FB48-BD9C-3B6458BD59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63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_Light Tit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50378677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al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 algn="ctr"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563562" y="3684809"/>
            <a:ext cx="8016876" cy="172355"/>
          </a:xfrm>
        </p:spPr>
        <p:txBody>
          <a:bodyPr wrap="square" tIns="0">
            <a:spAutoFit/>
          </a:bodyPr>
          <a:lstStyle>
            <a:lvl1pPr marL="0" indent="0" algn="ctr">
              <a:lnSpc>
                <a:spcPct val="92000"/>
              </a:lnSpc>
              <a:buNone/>
              <a:defRPr sz="1200">
                <a:latin typeface="Lato Light" panose="020F0302020204030203" pitchFamily="34" charset="0"/>
              </a:defRPr>
            </a:lvl1pPr>
            <a:lvl2pPr marL="173037" indent="0">
              <a:buNone/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0" y="1178560"/>
            <a:ext cx="9144000" cy="2428240"/>
          </a:xfrm>
        </p:spPr>
        <p:txBody>
          <a:bodyPr anchor="ctr" anchorCtr="0"/>
          <a:lstStyle>
            <a:lvl1pPr marL="0" indent="0" algn="ctr"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8863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62" y="1151335"/>
            <a:ext cx="3830679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3562" y="1631156"/>
            <a:ext cx="3830679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938587" cy="479822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0">
                <a:ln>
                  <a:noFill/>
                </a:ln>
                <a:latin typeface="Lato Light" panose="020F0302020204030203" pitchFamily="34" charset="0"/>
                <a:cs typeface="Gotham Book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3938587" cy="2963466"/>
          </a:xfrm>
        </p:spPr>
        <p:txBody>
          <a:bodyPr>
            <a:normAutofit/>
          </a:bodyPr>
          <a:lstStyle>
            <a:lvl1pPr>
              <a:defRPr sz="1800">
                <a:latin typeface="Lato Light" panose="020F0302020204030203" pitchFamily="34" charset="0"/>
              </a:defRPr>
            </a:lvl1pPr>
            <a:lvl2pPr>
              <a:defRPr sz="1600">
                <a:latin typeface="Lato Light" panose="020F0302020204030203" pitchFamily="34" charset="0"/>
              </a:defRPr>
            </a:lvl2pPr>
            <a:lvl3pPr>
              <a:defRPr sz="1400">
                <a:latin typeface="Lato Light" panose="020F0302020204030203" pitchFamily="34" charset="0"/>
              </a:defRPr>
            </a:lvl3pPr>
            <a:lvl4pPr>
              <a:defRPr sz="1200">
                <a:latin typeface="Lato Light" panose="020F0302020204030203" pitchFamily="34" charset="0"/>
              </a:defRPr>
            </a:lvl4pPr>
            <a:lvl5pPr>
              <a:defRPr sz="1200">
                <a:latin typeface="Lato Light" panose="020F0302020204030203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0456520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058091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 bwMode="black">
          <a:xfrm>
            <a:off x="-3175" y="-53153"/>
            <a:ext cx="9147175" cy="4879975"/>
            <a:chOff x="-3175" y="0"/>
            <a:chExt cx="9147175" cy="4956175"/>
          </a:xfrm>
          <a:solidFill>
            <a:srgbClr val="000000">
              <a:alpha val="14902"/>
            </a:srgbClr>
          </a:solidFill>
        </p:grpSpPr>
        <p:sp>
          <p:nvSpPr>
            <p:cNvPr id="6" name="Freeform 6"/>
            <p:cNvSpPr>
              <a:spLocks/>
            </p:cNvSpPr>
            <p:nvPr userDrawn="1"/>
          </p:nvSpPr>
          <p:spPr bwMode="black">
            <a:xfrm>
              <a:off x="1601788" y="4940300"/>
              <a:ext cx="9525" cy="15875"/>
            </a:xfrm>
            <a:custGeom>
              <a:avLst/>
              <a:gdLst>
                <a:gd name="T0" fmla="*/ 0 w 6"/>
                <a:gd name="T1" fmla="*/ 0 h 10"/>
                <a:gd name="T2" fmla="*/ 0 w 6"/>
                <a:gd name="T3" fmla="*/ 6 h 10"/>
                <a:gd name="T4" fmla="*/ 6 w 6"/>
                <a:gd name="T5" fmla="*/ 10 h 10"/>
                <a:gd name="T6" fmla="*/ 2 w 6"/>
                <a:gd name="T7" fmla="*/ 4 h 10"/>
                <a:gd name="T8" fmla="*/ 0 w 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0">
                  <a:moveTo>
                    <a:pt x="0" y="0"/>
                  </a:moveTo>
                  <a:lnTo>
                    <a:pt x="0" y="6"/>
                  </a:lnTo>
                  <a:lnTo>
                    <a:pt x="6" y="10"/>
                  </a:lnTo>
                  <a:lnTo>
                    <a:pt x="2" y="4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 userDrawn="1"/>
          </p:nvSpPr>
          <p:spPr bwMode="black">
            <a:xfrm>
              <a:off x="1579563" y="4921250"/>
              <a:ext cx="9525" cy="12700"/>
            </a:xfrm>
            <a:custGeom>
              <a:avLst/>
              <a:gdLst>
                <a:gd name="T0" fmla="*/ 6 w 6"/>
                <a:gd name="T1" fmla="*/ 6 h 8"/>
                <a:gd name="T2" fmla="*/ 6 w 6"/>
                <a:gd name="T3" fmla="*/ 0 h 8"/>
                <a:gd name="T4" fmla="*/ 0 w 6"/>
                <a:gd name="T5" fmla="*/ 8 h 8"/>
                <a:gd name="T6" fmla="*/ 6 w 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8">
                  <a:moveTo>
                    <a:pt x="6" y="6"/>
                  </a:moveTo>
                  <a:lnTo>
                    <a:pt x="6" y="0"/>
                  </a:lnTo>
                  <a:lnTo>
                    <a:pt x="0" y="8"/>
                  </a:lnTo>
                  <a:lnTo>
                    <a:pt x="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 userDrawn="1"/>
          </p:nvSpPr>
          <p:spPr bwMode="black">
            <a:xfrm>
              <a:off x="1582738" y="4895850"/>
              <a:ext cx="12700" cy="25400"/>
            </a:xfrm>
            <a:custGeom>
              <a:avLst/>
              <a:gdLst>
                <a:gd name="T0" fmla="*/ 8 w 8"/>
                <a:gd name="T1" fmla="*/ 10 h 16"/>
                <a:gd name="T2" fmla="*/ 0 w 8"/>
                <a:gd name="T3" fmla="*/ 0 h 16"/>
                <a:gd name="T4" fmla="*/ 4 w 8"/>
                <a:gd name="T5" fmla="*/ 16 h 16"/>
                <a:gd name="T6" fmla="*/ 6 w 8"/>
                <a:gd name="T7" fmla="*/ 16 h 16"/>
                <a:gd name="T8" fmla="*/ 8 w 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8" y="10"/>
                  </a:moveTo>
                  <a:lnTo>
                    <a:pt x="0" y="0"/>
                  </a:lnTo>
                  <a:lnTo>
                    <a:pt x="4" y="16"/>
                  </a:lnTo>
                  <a:lnTo>
                    <a:pt x="6" y="16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" name="Freeform 9"/>
            <p:cNvSpPr>
              <a:spLocks/>
            </p:cNvSpPr>
            <p:nvPr userDrawn="1"/>
          </p:nvSpPr>
          <p:spPr bwMode="black">
            <a:xfrm>
              <a:off x="1563688" y="4876800"/>
              <a:ext cx="19050" cy="12700"/>
            </a:xfrm>
            <a:custGeom>
              <a:avLst/>
              <a:gdLst>
                <a:gd name="T0" fmla="*/ 0 w 12"/>
                <a:gd name="T1" fmla="*/ 2 h 8"/>
                <a:gd name="T2" fmla="*/ 10 w 12"/>
                <a:gd name="T3" fmla="*/ 8 h 8"/>
                <a:gd name="T4" fmla="*/ 12 w 12"/>
                <a:gd name="T5" fmla="*/ 0 h 8"/>
                <a:gd name="T6" fmla="*/ 0 w 12"/>
                <a:gd name="T7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8">
                  <a:moveTo>
                    <a:pt x="0" y="2"/>
                  </a:moveTo>
                  <a:lnTo>
                    <a:pt x="10" y="8"/>
                  </a:lnTo>
                  <a:lnTo>
                    <a:pt x="1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" name="Freeform 10"/>
            <p:cNvSpPr>
              <a:spLocks/>
            </p:cNvSpPr>
            <p:nvPr userDrawn="1"/>
          </p:nvSpPr>
          <p:spPr bwMode="black">
            <a:xfrm>
              <a:off x="1563688" y="4848225"/>
              <a:ext cx="6350" cy="9525"/>
            </a:xfrm>
            <a:custGeom>
              <a:avLst/>
              <a:gdLst>
                <a:gd name="T0" fmla="*/ 4 w 4"/>
                <a:gd name="T1" fmla="*/ 6 h 6"/>
                <a:gd name="T2" fmla="*/ 0 w 4"/>
                <a:gd name="T3" fmla="*/ 0 h 6"/>
                <a:gd name="T4" fmla="*/ 0 w 4"/>
                <a:gd name="T5" fmla="*/ 4 h 6"/>
                <a:gd name="T6" fmla="*/ 4 w 4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4" y="6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" name="Freeform 11"/>
            <p:cNvSpPr>
              <a:spLocks/>
            </p:cNvSpPr>
            <p:nvPr userDrawn="1"/>
          </p:nvSpPr>
          <p:spPr bwMode="black">
            <a:xfrm>
              <a:off x="1563688" y="4797425"/>
              <a:ext cx="6350" cy="12700"/>
            </a:xfrm>
            <a:custGeom>
              <a:avLst/>
              <a:gdLst>
                <a:gd name="T0" fmla="*/ 0 w 4"/>
                <a:gd name="T1" fmla="*/ 8 h 8"/>
                <a:gd name="T2" fmla="*/ 4 w 4"/>
                <a:gd name="T3" fmla="*/ 4 h 8"/>
                <a:gd name="T4" fmla="*/ 0 w 4"/>
                <a:gd name="T5" fmla="*/ 0 h 8"/>
                <a:gd name="T6" fmla="*/ 0 w 4"/>
                <a:gd name="T7" fmla="*/ 2 h 8"/>
                <a:gd name="T8" fmla="*/ 0 w 4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0" y="8"/>
                  </a:moveTo>
                  <a:lnTo>
                    <a:pt x="4" y="4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" name="Freeform 12"/>
            <p:cNvSpPr>
              <a:spLocks/>
            </p:cNvSpPr>
            <p:nvPr userDrawn="1"/>
          </p:nvSpPr>
          <p:spPr bwMode="black">
            <a:xfrm>
              <a:off x="1563688" y="4778375"/>
              <a:ext cx="9525" cy="22225"/>
            </a:xfrm>
            <a:custGeom>
              <a:avLst/>
              <a:gdLst>
                <a:gd name="T0" fmla="*/ 2 w 6"/>
                <a:gd name="T1" fmla="*/ 0 h 14"/>
                <a:gd name="T2" fmla="*/ 0 w 6"/>
                <a:gd name="T3" fmla="*/ 2 h 14"/>
                <a:gd name="T4" fmla="*/ 6 w 6"/>
                <a:gd name="T5" fmla="*/ 14 h 14"/>
                <a:gd name="T6" fmla="*/ 2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2" y="0"/>
                  </a:moveTo>
                  <a:lnTo>
                    <a:pt x="0" y="2"/>
                  </a:lnTo>
                  <a:lnTo>
                    <a:pt x="6" y="14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" name="Freeform 13"/>
            <p:cNvSpPr>
              <a:spLocks/>
            </p:cNvSpPr>
            <p:nvPr userDrawn="1"/>
          </p:nvSpPr>
          <p:spPr bwMode="black">
            <a:xfrm>
              <a:off x="1589088" y="4756150"/>
              <a:ext cx="6350" cy="9525"/>
            </a:xfrm>
            <a:custGeom>
              <a:avLst/>
              <a:gdLst>
                <a:gd name="T0" fmla="*/ 2 w 4"/>
                <a:gd name="T1" fmla="*/ 0 h 6"/>
                <a:gd name="T2" fmla="*/ 0 w 4"/>
                <a:gd name="T3" fmla="*/ 2 h 6"/>
                <a:gd name="T4" fmla="*/ 4 w 4"/>
                <a:gd name="T5" fmla="*/ 6 h 6"/>
                <a:gd name="T6" fmla="*/ 2 w 4"/>
                <a:gd name="T7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lnTo>
                    <a:pt x="0" y="2"/>
                  </a:lnTo>
                  <a:lnTo>
                    <a:pt x="4" y="6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4" name="Freeform 14"/>
            <p:cNvSpPr>
              <a:spLocks/>
            </p:cNvSpPr>
            <p:nvPr userDrawn="1"/>
          </p:nvSpPr>
          <p:spPr bwMode="black">
            <a:xfrm>
              <a:off x="8956675" y="4232275"/>
              <a:ext cx="184150" cy="279400"/>
            </a:xfrm>
            <a:custGeom>
              <a:avLst/>
              <a:gdLst>
                <a:gd name="T0" fmla="*/ 86 w 116"/>
                <a:gd name="T1" fmla="*/ 82 h 176"/>
                <a:gd name="T2" fmla="*/ 68 w 116"/>
                <a:gd name="T3" fmla="*/ 74 h 176"/>
                <a:gd name="T4" fmla="*/ 64 w 116"/>
                <a:gd name="T5" fmla="*/ 54 h 176"/>
                <a:gd name="T6" fmla="*/ 54 w 116"/>
                <a:gd name="T7" fmla="*/ 46 h 176"/>
                <a:gd name="T8" fmla="*/ 54 w 116"/>
                <a:gd name="T9" fmla="*/ 58 h 176"/>
                <a:gd name="T10" fmla="*/ 46 w 116"/>
                <a:gd name="T11" fmla="*/ 58 h 176"/>
                <a:gd name="T12" fmla="*/ 48 w 116"/>
                <a:gd name="T13" fmla="*/ 48 h 176"/>
                <a:gd name="T14" fmla="*/ 40 w 116"/>
                <a:gd name="T15" fmla="*/ 38 h 176"/>
                <a:gd name="T16" fmla="*/ 42 w 116"/>
                <a:gd name="T17" fmla="*/ 38 h 176"/>
                <a:gd name="T18" fmla="*/ 36 w 116"/>
                <a:gd name="T19" fmla="*/ 20 h 176"/>
                <a:gd name="T20" fmla="*/ 16 w 116"/>
                <a:gd name="T21" fmla="*/ 8 h 176"/>
                <a:gd name="T22" fmla="*/ 14 w 116"/>
                <a:gd name="T23" fmla="*/ 10 h 176"/>
                <a:gd name="T24" fmla="*/ 10 w 116"/>
                <a:gd name="T25" fmla="*/ 0 h 176"/>
                <a:gd name="T26" fmla="*/ 0 w 116"/>
                <a:gd name="T27" fmla="*/ 2 h 176"/>
                <a:gd name="T28" fmla="*/ 12 w 116"/>
                <a:gd name="T29" fmla="*/ 24 h 176"/>
                <a:gd name="T30" fmla="*/ 16 w 116"/>
                <a:gd name="T31" fmla="*/ 28 h 176"/>
                <a:gd name="T32" fmla="*/ 18 w 116"/>
                <a:gd name="T33" fmla="*/ 34 h 176"/>
                <a:gd name="T34" fmla="*/ 28 w 116"/>
                <a:gd name="T35" fmla="*/ 48 h 176"/>
                <a:gd name="T36" fmla="*/ 32 w 116"/>
                <a:gd name="T37" fmla="*/ 46 h 176"/>
                <a:gd name="T38" fmla="*/ 32 w 116"/>
                <a:gd name="T39" fmla="*/ 56 h 176"/>
                <a:gd name="T40" fmla="*/ 36 w 116"/>
                <a:gd name="T41" fmla="*/ 64 h 176"/>
                <a:gd name="T42" fmla="*/ 38 w 116"/>
                <a:gd name="T43" fmla="*/ 64 h 176"/>
                <a:gd name="T44" fmla="*/ 38 w 116"/>
                <a:gd name="T45" fmla="*/ 66 h 176"/>
                <a:gd name="T46" fmla="*/ 42 w 116"/>
                <a:gd name="T47" fmla="*/ 70 h 176"/>
                <a:gd name="T48" fmla="*/ 42 w 116"/>
                <a:gd name="T49" fmla="*/ 86 h 176"/>
                <a:gd name="T50" fmla="*/ 40 w 116"/>
                <a:gd name="T51" fmla="*/ 86 h 176"/>
                <a:gd name="T52" fmla="*/ 36 w 116"/>
                <a:gd name="T53" fmla="*/ 104 h 176"/>
                <a:gd name="T54" fmla="*/ 26 w 116"/>
                <a:gd name="T55" fmla="*/ 110 h 176"/>
                <a:gd name="T56" fmla="*/ 20 w 116"/>
                <a:gd name="T57" fmla="*/ 118 h 176"/>
                <a:gd name="T58" fmla="*/ 48 w 116"/>
                <a:gd name="T59" fmla="*/ 138 h 176"/>
                <a:gd name="T60" fmla="*/ 48 w 116"/>
                <a:gd name="T61" fmla="*/ 150 h 176"/>
                <a:gd name="T62" fmla="*/ 38 w 116"/>
                <a:gd name="T63" fmla="*/ 166 h 176"/>
                <a:gd name="T64" fmla="*/ 58 w 116"/>
                <a:gd name="T65" fmla="*/ 176 h 176"/>
                <a:gd name="T66" fmla="*/ 80 w 116"/>
                <a:gd name="T67" fmla="*/ 146 h 176"/>
                <a:gd name="T68" fmla="*/ 88 w 116"/>
                <a:gd name="T69" fmla="*/ 128 h 176"/>
                <a:gd name="T70" fmla="*/ 84 w 116"/>
                <a:gd name="T71" fmla="*/ 120 h 176"/>
                <a:gd name="T72" fmla="*/ 90 w 116"/>
                <a:gd name="T73" fmla="*/ 116 h 176"/>
                <a:gd name="T74" fmla="*/ 106 w 116"/>
                <a:gd name="T75" fmla="*/ 114 h 176"/>
                <a:gd name="T76" fmla="*/ 106 w 116"/>
                <a:gd name="T77" fmla="*/ 102 h 176"/>
                <a:gd name="T78" fmla="*/ 112 w 116"/>
                <a:gd name="T79" fmla="*/ 100 h 176"/>
                <a:gd name="T80" fmla="*/ 116 w 116"/>
                <a:gd name="T81" fmla="*/ 76 h 176"/>
                <a:gd name="T82" fmla="*/ 104 w 116"/>
                <a:gd name="T83" fmla="*/ 70 h 176"/>
                <a:gd name="T84" fmla="*/ 86 w 116"/>
                <a:gd name="T85" fmla="*/ 82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6" h="176">
                  <a:moveTo>
                    <a:pt x="86" y="82"/>
                  </a:moveTo>
                  <a:lnTo>
                    <a:pt x="68" y="74"/>
                  </a:lnTo>
                  <a:lnTo>
                    <a:pt x="64" y="54"/>
                  </a:lnTo>
                  <a:lnTo>
                    <a:pt x="54" y="46"/>
                  </a:lnTo>
                  <a:lnTo>
                    <a:pt x="54" y="58"/>
                  </a:lnTo>
                  <a:lnTo>
                    <a:pt x="46" y="58"/>
                  </a:lnTo>
                  <a:lnTo>
                    <a:pt x="48" y="48"/>
                  </a:lnTo>
                  <a:lnTo>
                    <a:pt x="40" y="38"/>
                  </a:lnTo>
                  <a:lnTo>
                    <a:pt x="42" y="38"/>
                  </a:lnTo>
                  <a:lnTo>
                    <a:pt x="36" y="20"/>
                  </a:lnTo>
                  <a:lnTo>
                    <a:pt x="16" y="8"/>
                  </a:lnTo>
                  <a:lnTo>
                    <a:pt x="14" y="10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2" y="24"/>
                  </a:lnTo>
                  <a:lnTo>
                    <a:pt x="16" y="28"/>
                  </a:lnTo>
                  <a:lnTo>
                    <a:pt x="18" y="34"/>
                  </a:lnTo>
                  <a:lnTo>
                    <a:pt x="28" y="48"/>
                  </a:lnTo>
                  <a:lnTo>
                    <a:pt x="32" y="46"/>
                  </a:lnTo>
                  <a:lnTo>
                    <a:pt x="32" y="56"/>
                  </a:lnTo>
                  <a:lnTo>
                    <a:pt x="36" y="64"/>
                  </a:lnTo>
                  <a:lnTo>
                    <a:pt x="38" y="64"/>
                  </a:lnTo>
                  <a:lnTo>
                    <a:pt x="38" y="66"/>
                  </a:lnTo>
                  <a:lnTo>
                    <a:pt x="42" y="70"/>
                  </a:lnTo>
                  <a:lnTo>
                    <a:pt x="42" y="86"/>
                  </a:lnTo>
                  <a:lnTo>
                    <a:pt x="40" y="86"/>
                  </a:lnTo>
                  <a:lnTo>
                    <a:pt x="36" y="104"/>
                  </a:lnTo>
                  <a:lnTo>
                    <a:pt x="26" y="110"/>
                  </a:lnTo>
                  <a:lnTo>
                    <a:pt x="20" y="118"/>
                  </a:lnTo>
                  <a:lnTo>
                    <a:pt x="48" y="138"/>
                  </a:lnTo>
                  <a:lnTo>
                    <a:pt x="48" y="150"/>
                  </a:lnTo>
                  <a:lnTo>
                    <a:pt x="38" y="166"/>
                  </a:lnTo>
                  <a:lnTo>
                    <a:pt x="58" y="176"/>
                  </a:lnTo>
                  <a:lnTo>
                    <a:pt x="80" y="146"/>
                  </a:lnTo>
                  <a:lnTo>
                    <a:pt x="88" y="128"/>
                  </a:lnTo>
                  <a:lnTo>
                    <a:pt x="84" y="120"/>
                  </a:lnTo>
                  <a:lnTo>
                    <a:pt x="90" y="116"/>
                  </a:lnTo>
                  <a:lnTo>
                    <a:pt x="106" y="114"/>
                  </a:lnTo>
                  <a:lnTo>
                    <a:pt x="106" y="102"/>
                  </a:lnTo>
                  <a:lnTo>
                    <a:pt x="112" y="100"/>
                  </a:lnTo>
                  <a:lnTo>
                    <a:pt x="116" y="76"/>
                  </a:lnTo>
                  <a:lnTo>
                    <a:pt x="104" y="70"/>
                  </a:lnTo>
                  <a:lnTo>
                    <a:pt x="86" y="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5" name="Freeform 15"/>
            <p:cNvSpPr>
              <a:spLocks/>
            </p:cNvSpPr>
            <p:nvPr userDrawn="1"/>
          </p:nvSpPr>
          <p:spPr bwMode="black">
            <a:xfrm>
              <a:off x="8766175" y="4457700"/>
              <a:ext cx="247650" cy="266700"/>
            </a:xfrm>
            <a:custGeom>
              <a:avLst/>
              <a:gdLst>
                <a:gd name="T0" fmla="*/ 150 w 156"/>
                <a:gd name="T1" fmla="*/ 14 h 168"/>
                <a:gd name="T2" fmla="*/ 148 w 156"/>
                <a:gd name="T3" fmla="*/ 12 h 168"/>
                <a:gd name="T4" fmla="*/ 146 w 156"/>
                <a:gd name="T5" fmla="*/ 12 h 168"/>
                <a:gd name="T6" fmla="*/ 134 w 156"/>
                <a:gd name="T7" fmla="*/ 20 h 168"/>
                <a:gd name="T8" fmla="*/ 124 w 156"/>
                <a:gd name="T9" fmla="*/ 0 h 168"/>
                <a:gd name="T10" fmla="*/ 112 w 156"/>
                <a:gd name="T11" fmla="*/ 16 h 168"/>
                <a:gd name="T12" fmla="*/ 108 w 156"/>
                <a:gd name="T13" fmla="*/ 28 h 168"/>
                <a:gd name="T14" fmla="*/ 98 w 156"/>
                <a:gd name="T15" fmla="*/ 36 h 168"/>
                <a:gd name="T16" fmla="*/ 88 w 156"/>
                <a:gd name="T17" fmla="*/ 60 h 168"/>
                <a:gd name="T18" fmla="*/ 56 w 156"/>
                <a:gd name="T19" fmla="*/ 86 h 168"/>
                <a:gd name="T20" fmla="*/ 38 w 156"/>
                <a:gd name="T21" fmla="*/ 92 h 168"/>
                <a:gd name="T22" fmla="*/ 24 w 156"/>
                <a:gd name="T23" fmla="*/ 112 h 168"/>
                <a:gd name="T24" fmla="*/ 24 w 156"/>
                <a:gd name="T25" fmla="*/ 114 h 168"/>
                <a:gd name="T26" fmla="*/ 24 w 156"/>
                <a:gd name="T27" fmla="*/ 112 h 168"/>
                <a:gd name="T28" fmla="*/ 16 w 156"/>
                <a:gd name="T29" fmla="*/ 116 h 168"/>
                <a:gd name="T30" fmla="*/ 16 w 156"/>
                <a:gd name="T31" fmla="*/ 124 h 168"/>
                <a:gd name="T32" fmla="*/ 14 w 156"/>
                <a:gd name="T33" fmla="*/ 124 h 168"/>
                <a:gd name="T34" fmla="*/ 10 w 156"/>
                <a:gd name="T35" fmla="*/ 132 h 168"/>
                <a:gd name="T36" fmla="*/ 14 w 156"/>
                <a:gd name="T37" fmla="*/ 134 h 168"/>
                <a:gd name="T38" fmla="*/ 14 w 156"/>
                <a:gd name="T39" fmla="*/ 136 h 168"/>
                <a:gd name="T40" fmla="*/ 0 w 156"/>
                <a:gd name="T41" fmla="*/ 146 h 168"/>
                <a:gd name="T42" fmla="*/ 8 w 156"/>
                <a:gd name="T43" fmla="*/ 146 h 168"/>
                <a:gd name="T44" fmla="*/ 8 w 156"/>
                <a:gd name="T45" fmla="*/ 146 h 168"/>
                <a:gd name="T46" fmla="*/ 10 w 156"/>
                <a:gd name="T47" fmla="*/ 148 h 168"/>
                <a:gd name="T48" fmla="*/ 8 w 156"/>
                <a:gd name="T49" fmla="*/ 152 h 168"/>
                <a:gd name="T50" fmla="*/ 28 w 156"/>
                <a:gd name="T51" fmla="*/ 152 h 168"/>
                <a:gd name="T52" fmla="*/ 30 w 156"/>
                <a:gd name="T53" fmla="*/ 158 h 168"/>
                <a:gd name="T54" fmla="*/ 56 w 156"/>
                <a:gd name="T55" fmla="*/ 168 h 168"/>
                <a:gd name="T56" fmla="*/ 68 w 156"/>
                <a:gd name="T57" fmla="*/ 162 h 168"/>
                <a:gd name="T58" fmla="*/ 90 w 156"/>
                <a:gd name="T59" fmla="*/ 146 h 168"/>
                <a:gd name="T60" fmla="*/ 102 w 156"/>
                <a:gd name="T61" fmla="*/ 96 h 168"/>
                <a:gd name="T62" fmla="*/ 106 w 156"/>
                <a:gd name="T63" fmla="*/ 98 h 168"/>
                <a:gd name="T64" fmla="*/ 120 w 156"/>
                <a:gd name="T65" fmla="*/ 88 h 168"/>
                <a:gd name="T66" fmla="*/ 130 w 156"/>
                <a:gd name="T67" fmla="*/ 92 h 168"/>
                <a:gd name="T68" fmla="*/ 134 w 156"/>
                <a:gd name="T69" fmla="*/ 88 h 168"/>
                <a:gd name="T70" fmla="*/ 128 w 156"/>
                <a:gd name="T71" fmla="*/ 82 h 168"/>
                <a:gd name="T72" fmla="*/ 130 w 156"/>
                <a:gd name="T73" fmla="*/ 72 h 168"/>
                <a:gd name="T74" fmla="*/ 138 w 156"/>
                <a:gd name="T75" fmla="*/ 64 h 168"/>
                <a:gd name="T76" fmla="*/ 156 w 156"/>
                <a:gd name="T77" fmla="*/ 38 h 168"/>
                <a:gd name="T78" fmla="*/ 154 w 156"/>
                <a:gd name="T79" fmla="*/ 22 h 168"/>
                <a:gd name="T80" fmla="*/ 156 w 156"/>
                <a:gd name="T81" fmla="*/ 18 h 168"/>
                <a:gd name="T82" fmla="*/ 150 w 156"/>
                <a:gd name="T83" fmla="*/ 14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6" h="168">
                  <a:moveTo>
                    <a:pt x="150" y="14"/>
                  </a:moveTo>
                  <a:lnTo>
                    <a:pt x="148" y="12"/>
                  </a:lnTo>
                  <a:lnTo>
                    <a:pt x="146" y="12"/>
                  </a:lnTo>
                  <a:lnTo>
                    <a:pt x="134" y="20"/>
                  </a:lnTo>
                  <a:lnTo>
                    <a:pt x="124" y="0"/>
                  </a:lnTo>
                  <a:lnTo>
                    <a:pt x="112" y="16"/>
                  </a:lnTo>
                  <a:lnTo>
                    <a:pt x="108" y="28"/>
                  </a:lnTo>
                  <a:lnTo>
                    <a:pt x="98" y="36"/>
                  </a:lnTo>
                  <a:lnTo>
                    <a:pt x="88" y="60"/>
                  </a:lnTo>
                  <a:lnTo>
                    <a:pt x="56" y="86"/>
                  </a:lnTo>
                  <a:lnTo>
                    <a:pt x="38" y="92"/>
                  </a:lnTo>
                  <a:lnTo>
                    <a:pt x="24" y="112"/>
                  </a:lnTo>
                  <a:lnTo>
                    <a:pt x="24" y="114"/>
                  </a:lnTo>
                  <a:lnTo>
                    <a:pt x="24" y="112"/>
                  </a:lnTo>
                  <a:lnTo>
                    <a:pt x="16" y="116"/>
                  </a:lnTo>
                  <a:lnTo>
                    <a:pt x="16" y="124"/>
                  </a:lnTo>
                  <a:lnTo>
                    <a:pt x="14" y="124"/>
                  </a:lnTo>
                  <a:lnTo>
                    <a:pt x="10" y="132"/>
                  </a:lnTo>
                  <a:lnTo>
                    <a:pt x="14" y="134"/>
                  </a:lnTo>
                  <a:lnTo>
                    <a:pt x="14" y="136"/>
                  </a:lnTo>
                  <a:lnTo>
                    <a:pt x="0" y="146"/>
                  </a:lnTo>
                  <a:lnTo>
                    <a:pt x="8" y="146"/>
                  </a:lnTo>
                  <a:lnTo>
                    <a:pt x="8" y="146"/>
                  </a:lnTo>
                  <a:lnTo>
                    <a:pt x="10" y="148"/>
                  </a:lnTo>
                  <a:lnTo>
                    <a:pt x="8" y="152"/>
                  </a:lnTo>
                  <a:lnTo>
                    <a:pt x="28" y="152"/>
                  </a:lnTo>
                  <a:lnTo>
                    <a:pt x="30" y="158"/>
                  </a:lnTo>
                  <a:lnTo>
                    <a:pt x="56" y="168"/>
                  </a:lnTo>
                  <a:lnTo>
                    <a:pt x="68" y="162"/>
                  </a:lnTo>
                  <a:lnTo>
                    <a:pt x="90" y="146"/>
                  </a:lnTo>
                  <a:lnTo>
                    <a:pt x="102" y="96"/>
                  </a:lnTo>
                  <a:lnTo>
                    <a:pt x="106" y="98"/>
                  </a:lnTo>
                  <a:lnTo>
                    <a:pt x="120" y="88"/>
                  </a:lnTo>
                  <a:lnTo>
                    <a:pt x="130" y="92"/>
                  </a:lnTo>
                  <a:lnTo>
                    <a:pt x="134" y="88"/>
                  </a:lnTo>
                  <a:lnTo>
                    <a:pt x="128" y="82"/>
                  </a:lnTo>
                  <a:lnTo>
                    <a:pt x="130" y="72"/>
                  </a:lnTo>
                  <a:lnTo>
                    <a:pt x="138" y="64"/>
                  </a:lnTo>
                  <a:lnTo>
                    <a:pt x="156" y="38"/>
                  </a:lnTo>
                  <a:lnTo>
                    <a:pt x="154" y="22"/>
                  </a:lnTo>
                  <a:lnTo>
                    <a:pt x="156" y="18"/>
                  </a:lnTo>
                  <a:lnTo>
                    <a:pt x="15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6" name="Freeform 16"/>
            <p:cNvSpPr>
              <a:spLocks/>
            </p:cNvSpPr>
            <p:nvPr userDrawn="1"/>
          </p:nvSpPr>
          <p:spPr bwMode="black">
            <a:xfrm>
              <a:off x="8804275" y="4714875"/>
              <a:ext cx="28575" cy="34925"/>
            </a:xfrm>
            <a:custGeom>
              <a:avLst/>
              <a:gdLst>
                <a:gd name="T0" fmla="*/ 6 w 18"/>
                <a:gd name="T1" fmla="*/ 0 h 22"/>
                <a:gd name="T2" fmla="*/ 0 w 18"/>
                <a:gd name="T3" fmla="*/ 22 h 22"/>
                <a:gd name="T4" fmla="*/ 18 w 18"/>
                <a:gd name="T5" fmla="*/ 14 h 22"/>
                <a:gd name="T6" fmla="*/ 12 w 18"/>
                <a:gd name="T7" fmla="*/ 2 h 22"/>
                <a:gd name="T8" fmla="*/ 6 w 18"/>
                <a:gd name="T9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22">
                  <a:moveTo>
                    <a:pt x="6" y="0"/>
                  </a:moveTo>
                  <a:lnTo>
                    <a:pt x="0" y="22"/>
                  </a:lnTo>
                  <a:lnTo>
                    <a:pt x="18" y="14"/>
                  </a:lnTo>
                  <a:lnTo>
                    <a:pt x="12" y="2"/>
                  </a:lnTo>
                  <a:lnTo>
                    <a:pt x="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7" name="Freeform 17"/>
            <p:cNvSpPr>
              <a:spLocks/>
            </p:cNvSpPr>
            <p:nvPr userDrawn="1"/>
          </p:nvSpPr>
          <p:spPr bwMode="black">
            <a:xfrm>
              <a:off x="6184900" y="2847975"/>
              <a:ext cx="73025" cy="123825"/>
            </a:xfrm>
            <a:custGeom>
              <a:avLst/>
              <a:gdLst>
                <a:gd name="T0" fmla="*/ 16 w 46"/>
                <a:gd name="T1" fmla="*/ 2 h 78"/>
                <a:gd name="T2" fmla="*/ 10 w 46"/>
                <a:gd name="T3" fmla="*/ 0 h 78"/>
                <a:gd name="T4" fmla="*/ 4 w 46"/>
                <a:gd name="T5" fmla="*/ 4 h 78"/>
                <a:gd name="T6" fmla="*/ 10 w 46"/>
                <a:gd name="T7" fmla="*/ 8 h 78"/>
                <a:gd name="T8" fmla="*/ 8 w 46"/>
                <a:gd name="T9" fmla="*/ 10 h 78"/>
                <a:gd name="T10" fmla="*/ 4 w 46"/>
                <a:gd name="T11" fmla="*/ 32 h 78"/>
                <a:gd name="T12" fmla="*/ 0 w 46"/>
                <a:gd name="T13" fmla="*/ 32 h 78"/>
                <a:gd name="T14" fmla="*/ 4 w 46"/>
                <a:gd name="T15" fmla="*/ 60 h 78"/>
                <a:gd name="T16" fmla="*/ 10 w 46"/>
                <a:gd name="T17" fmla="*/ 76 h 78"/>
                <a:gd name="T18" fmla="*/ 24 w 46"/>
                <a:gd name="T19" fmla="*/ 78 h 78"/>
                <a:gd name="T20" fmla="*/ 46 w 46"/>
                <a:gd name="T21" fmla="*/ 62 h 78"/>
                <a:gd name="T22" fmla="*/ 46 w 46"/>
                <a:gd name="T23" fmla="*/ 44 h 78"/>
                <a:gd name="T24" fmla="*/ 28 w 46"/>
                <a:gd name="T25" fmla="*/ 12 h 78"/>
                <a:gd name="T26" fmla="*/ 16 w 46"/>
                <a:gd name="T27" fmla="*/ 2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6" h="78">
                  <a:moveTo>
                    <a:pt x="16" y="2"/>
                  </a:moveTo>
                  <a:lnTo>
                    <a:pt x="10" y="0"/>
                  </a:lnTo>
                  <a:lnTo>
                    <a:pt x="4" y="4"/>
                  </a:lnTo>
                  <a:lnTo>
                    <a:pt x="10" y="8"/>
                  </a:lnTo>
                  <a:lnTo>
                    <a:pt x="8" y="10"/>
                  </a:lnTo>
                  <a:lnTo>
                    <a:pt x="4" y="32"/>
                  </a:lnTo>
                  <a:lnTo>
                    <a:pt x="0" y="32"/>
                  </a:lnTo>
                  <a:lnTo>
                    <a:pt x="4" y="60"/>
                  </a:lnTo>
                  <a:lnTo>
                    <a:pt x="10" y="76"/>
                  </a:lnTo>
                  <a:lnTo>
                    <a:pt x="24" y="78"/>
                  </a:lnTo>
                  <a:lnTo>
                    <a:pt x="46" y="62"/>
                  </a:lnTo>
                  <a:lnTo>
                    <a:pt x="46" y="44"/>
                  </a:lnTo>
                  <a:lnTo>
                    <a:pt x="28" y="12"/>
                  </a:lnTo>
                  <a:lnTo>
                    <a:pt x="16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8" name="Freeform 18"/>
            <p:cNvSpPr>
              <a:spLocks/>
            </p:cNvSpPr>
            <p:nvPr userDrawn="1"/>
          </p:nvSpPr>
          <p:spPr bwMode="black">
            <a:xfrm>
              <a:off x="1801813" y="2581275"/>
              <a:ext cx="57150" cy="25400"/>
            </a:xfrm>
            <a:custGeom>
              <a:avLst/>
              <a:gdLst>
                <a:gd name="T0" fmla="*/ 0 w 36"/>
                <a:gd name="T1" fmla="*/ 8 h 16"/>
                <a:gd name="T2" fmla="*/ 6 w 36"/>
                <a:gd name="T3" fmla="*/ 16 h 16"/>
                <a:gd name="T4" fmla="*/ 22 w 36"/>
                <a:gd name="T5" fmla="*/ 16 h 16"/>
                <a:gd name="T6" fmla="*/ 36 w 36"/>
                <a:gd name="T7" fmla="*/ 10 h 16"/>
                <a:gd name="T8" fmla="*/ 32 w 36"/>
                <a:gd name="T9" fmla="*/ 0 h 16"/>
                <a:gd name="T10" fmla="*/ 4 w 36"/>
                <a:gd name="T11" fmla="*/ 0 h 16"/>
                <a:gd name="T12" fmla="*/ 0 w 36"/>
                <a:gd name="T13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" h="16">
                  <a:moveTo>
                    <a:pt x="0" y="8"/>
                  </a:moveTo>
                  <a:lnTo>
                    <a:pt x="6" y="16"/>
                  </a:lnTo>
                  <a:lnTo>
                    <a:pt x="22" y="16"/>
                  </a:lnTo>
                  <a:lnTo>
                    <a:pt x="36" y="10"/>
                  </a:lnTo>
                  <a:lnTo>
                    <a:pt x="32" y="0"/>
                  </a:lnTo>
                  <a:lnTo>
                    <a:pt x="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9" name="Freeform 19"/>
            <p:cNvSpPr>
              <a:spLocks/>
            </p:cNvSpPr>
            <p:nvPr userDrawn="1"/>
          </p:nvSpPr>
          <p:spPr bwMode="black">
            <a:xfrm>
              <a:off x="9086850" y="1311275"/>
              <a:ext cx="25400" cy="38100"/>
            </a:xfrm>
            <a:custGeom>
              <a:avLst/>
              <a:gdLst>
                <a:gd name="T0" fmla="*/ 14 w 16"/>
                <a:gd name="T1" fmla="*/ 0 h 24"/>
                <a:gd name="T2" fmla="*/ 0 w 16"/>
                <a:gd name="T3" fmla="*/ 24 h 24"/>
                <a:gd name="T4" fmla="*/ 16 w 16"/>
                <a:gd name="T5" fmla="*/ 14 h 24"/>
                <a:gd name="T6" fmla="*/ 14 w 16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24">
                  <a:moveTo>
                    <a:pt x="14" y="0"/>
                  </a:moveTo>
                  <a:lnTo>
                    <a:pt x="0" y="24"/>
                  </a:lnTo>
                  <a:lnTo>
                    <a:pt x="16" y="14"/>
                  </a:lnTo>
                  <a:lnTo>
                    <a:pt x="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0" name="Freeform 20"/>
            <p:cNvSpPr>
              <a:spLocks/>
            </p:cNvSpPr>
            <p:nvPr userDrawn="1"/>
          </p:nvSpPr>
          <p:spPr bwMode="black">
            <a:xfrm>
              <a:off x="8953500" y="1279525"/>
              <a:ext cx="38100" cy="15875"/>
            </a:xfrm>
            <a:custGeom>
              <a:avLst/>
              <a:gdLst>
                <a:gd name="T0" fmla="*/ 24 w 24"/>
                <a:gd name="T1" fmla="*/ 2 h 10"/>
                <a:gd name="T2" fmla="*/ 0 w 24"/>
                <a:gd name="T3" fmla="*/ 0 h 10"/>
                <a:gd name="T4" fmla="*/ 0 w 24"/>
                <a:gd name="T5" fmla="*/ 6 h 10"/>
                <a:gd name="T6" fmla="*/ 10 w 24"/>
                <a:gd name="T7" fmla="*/ 10 h 10"/>
                <a:gd name="T8" fmla="*/ 24 w 24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0">
                  <a:moveTo>
                    <a:pt x="24" y="2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10" y="10"/>
                  </a:lnTo>
                  <a:lnTo>
                    <a:pt x="2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1" name="Freeform 21"/>
            <p:cNvSpPr>
              <a:spLocks/>
            </p:cNvSpPr>
            <p:nvPr userDrawn="1"/>
          </p:nvSpPr>
          <p:spPr bwMode="black">
            <a:xfrm>
              <a:off x="234950" y="2063750"/>
              <a:ext cx="31750" cy="12700"/>
            </a:xfrm>
            <a:custGeom>
              <a:avLst/>
              <a:gdLst>
                <a:gd name="T0" fmla="*/ 4 w 20"/>
                <a:gd name="T1" fmla="*/ 8 h 8"/>
                <a:gd name="T2" fmla="*/ 20 w 20"/>
                <a:gd name="T3" fmla="*/ 6 h 8"/>
                <a:gd name="T4" fmla="*/ 0 w 20"/>
                <a:gd name="T5" fmla="*/ 0 h 8"/>
                <a:gd name="T6" fmla="*/ 4 w 20"/>
                <a:gd name="T7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8">
                  <a:moveTo>
                    <a:pt x="4" y="8"/>
                  </a:moveTo>
                  <a:lnTo>
                    <a:pt x="20" y="6"/>
                  </a:lnTo>
                  <a:lnTo>
                    <a:pt x="0" y="0"/>
                  </a:lnTo>
                  <a:lnTo>
                    <a:pt x="4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2" name="Freeform 22"/>
            <p:cNvSpPr>
              <a:spLocks/>
            </p:cNvSpPr>
            <p:nvPr userDrawn="1"/>
          </p:nvSpPr>
          <p:spPr bwMode="black">
            <a:xfrm>
              <a:off x="1268413" y="2432050"/>
              <a:ext cx="339725" cy="114300"/>
            </a:xfrm>
            <a:custGeom>
              <a:avLst/>
              <a:gdLst>
                <a:gd name="T0" fmla="*/ 214 w 214"/>
                <a:gd name="T1" fmla="*/ 64 h 72"/>
                <a:gd name="T2" fmla="*/ 196 w 214"/>
                <a:gd name="T3" fmla="*/ 52 h 72"/>
                <a:gd name="T4" fmla="*/ 182 w 214"/>
                <a:gd name="T5" fmla="*/ 50 h 72"/>
                <a:gd name="T6" fmla="*/ 182 w 214"/>
                <a:gd name="T7" fmla="*/ 44 h 72"/>
                <a:gd name="T8" fmla="*/ 162 w 214"/>
                <a:gd name="T9" fmla="*/ 38 h 72"/>
                <a:gd name="T10" fmla="*/ 152 w 214"/>
                <a:gd name="T11" fmla="*/ 32 h 72"/>
                <a:gd name="T12" fmla="*/ 146 w 214"/>
                <a:gd name="T13" fmla="*/ 30 h 72"/>
                <a:gd name="T14" fmla="*/ 146 w 214"/>
                <a:gd name="T15" fmla="*/ 24 h 72"/>
                <a:gd name="T16" fmla="*/ 138 w 214"/>
                <a:gd name="T17" fmla="*/ 18 h 72"/>
                <a:gd name="T18" fmla="*/ 124 w 214"/>
                <a:gd name="T19" fmla="*/ 14 h 72"/>
                <a:gd name="T20" fmla="*/ 122 w 214"/>
                <a:gd name="T21" fmla="*/ 18 h 72"/>
                <a:gd name="T22" fmla="*/ 110 w 214"/>
                <a:gd name="T23" fmla="*/ 16 h 72"/>
                <a:gd name="T24" fmla="*/ 98 w 214"/>
                <a:gd name="T25" fmla="*/ 4 h 72"/>
                <a:gd name="T26" fmla="*/ 68 w 214"/>
                <a:gd name="T27" fmla="*/ 0 h 72"/>
                <a:gd name="T28" fmla="*/ 52 w 214"/>
                <a:gd name="T29" fmla="*/ 0 h 72"/>
                <a:gd name="T30" fmla="*/ 26 w 214"/>
                <a:gd name="T31" fmla="*/ 8 h 72"/>
                <a:gd name="T32" fmla="*/ 16 w 214"/>
                <a:gd name="T33" fmla="*/ 14 h 72"/>
                <a:gd name="T34" fmla="*/ 14 w 214"/>
                <a:gd name="T35" fmla="*/ 26 h 72"/>
                <a:gd name="T36" fmla="*/ 0 w 214"/>
                <a:gd name="T37" fmla="*/ 30 h 72"/>
                <a:gd name="T38" fmla="*/ 16 w 214"/>
                <a:gd name="T39" fmla="*/ 34 h 72"/>
                <a:gd name="T40" fmla="*/ 28 w 214"/>
                <a:gd name="T41" fmla="*/ 26 h 72"/>
                <a:gd name="T42" fmla="*/ 40 w 214"/>
                <a:gd name="T43" fmla="*/ 24 h 72"/>
                <a:gd name="T44" fmla="*/ 48 w 214"/>
                <a:gd name="T45" fmla="*/ 16 h 72"/>
                <a:gd name="T46" fmla="*/ 60 w 214"/>
                <a:gd name="T47" fmla="*/ 16 h 72"/>
                <a:gd name="T48" fmla="*/ 56 w 214"/>
                <a:gd name="T49" fmla="*/ 20 h 72"/>
                <a:gd name="T50" fmla="*/ 60 w 214"/>
                <a:gd name="T51" fmla="*/ 26 h 72"/>
                <a:gd name="T52" fmla="*/ 88 w 214"/>
                <a:gd name="T53" fmla="*/ 28 h 72"/>
                <a:gd name="T54" fmla="*/ 100 w 214"/>
                <a:gd name="T55" fmla="*/ 38 h 72"/>
                <a:gd name="T56" fmla="*/ 122 w 214"/>
                <a:gd name="T57" fmla="*/ 40 h 72"/>
                <a:gd name="T58" fmla="*/ 134 w 214"/>
                <a:gd name="T59" fmla="*/ 56 h 72"/>
                <a:gd name="T60" fmla="*/ 150 w 214"/>
                <a:gd name="T61" fmla="*/ 58 h 72"/>
                <a:gd name="T62" fmla="*/ 138 w 214"/>
                <a:gd name="T63" fmla="*/ 70 h 72"/>
                <a:gd name="T64" fmla="*/ 140 w 214"/>
                <a:gd name="T65" fmla="*/ 72 h 72"/>
                <a:gd name="T66" fmla="*/ 144 w 214"/>
                <a:gd name="T67" fmla="*/ 72 h 72"/>
                <a:gd name="T68" fmla="*/ 188 w 214"/>
                <a:gd name="T69" fmla="*/ 72 h 72"/>
                <a:gd name="T70" fmla="*/ 214 w 214"/>
                <a:gd name="T71" fmla="*/ 6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14" h="72">
                  <a:moveTo>
                    <a:pt x="214" y="64"/>
                  </a:moveTo>
                  <a:lnTo>
                    <a:pt x="196" y="52"/>
                  </a:lnTo>
                  <a:lnTo>
                    <a:pt x="182" y="50"/>
                  </a:lnTo>
                  <a:lnTo>
                    <a:pt x="182" y="44"/>
                  </a:lnTo>
                  <a:lnTo>
                    <a:pt x="162" y="38"/>
                  </a:lnTo>
                  <a:lnTo>
                    <a:pt x="152" y="32"/>
                  </a:lnTo>
                  <a:lnTo>
                    <a:pt x="146" y="30"/>
                  </a:lnTo>
                  <a:lnTo>
                    <a:pt x="146" y="24"/>
                  </a:lnTo>
                  <a:lnTo>
                    <a:pt x="138" y="18"/>
                  </a:lnTo>
                  <a:lnTo>
                    <a:pt x="124" y="14"/>
                  </a:lnTo>
                  <a:lnTo>
                    <a:pt x="122" y="18"/>
                  </a:lnTo>
                  <a:lnTo>
                    <a:pt x="110" y="16"/>
                  </a:lnTo>
                  <a:lnTo>
                    <a:pt x="98" y="4"/>
                  </a:lnTo>
                  <a:lnTo>
                    <a:pt x="68" y="0"/>
                  </a:lnTo>
                  <a:lnTo>
                    <a:pt x="52" y="0"/>
                  </a:lnTo>
                  <a:lnTo>
                    <a:pt x="26" y="8"/>
                  </a:lnTo>
                  <a:lnTo>
                    <a:pt x="16" y="14"/>
                  </a:lnTo>
                  <a:lnTo>
                    <a:pt x="14" y="26"/>
                  </a:lnTo>
                  <a:lnTo>
                    <a:pt x="0" y="30"/>
                  </a:lnTo>
                  <a:lnTo>
                    <a:pt x="16" y="34"/>
                  </a:lnTo>
                  <a:lnTo>
                    <a:pt x="28" y="26"/>
                  </a:lnTo>
                  <a:lnTo>
                    <a:pt x="40" y="24"/>
                  </a:lnTo>
                  <a:lnTo>
                    <a:pt x="48" y="16"/>
                  </a:lnTo>
                  <a:lnTo>
                    <a:pt x="60" y="16"/>
                  </a:lnTo>
                  <a:lnTo>
                    <a:pt x="56" y="20"/>
                  </a:lnTo>
                  <a:lnTo>
                    <a:pt x="60" y="26"/>
                  </a:lnTo>
                  <a:lnTo>
                    <a:pt x="88" y="28"/>
                  </a:lnTo>
                  <a:lnTo>
                    <a:pt x="100" y="38"/>
                  </a:lnTo>
                  <a:lnTo>
                    <a:pt x="122" y="40"/>
                  </a:lnTo>
                  <a:lnTo>
                    <a:pt x="134" y="56"/>
                  </a:lnTo>
                  <a:lnTo>
                    <a:pt x="150" y="58"/>
                  </a:lnTo>
                  <a:lnTo>
                    <a:pt x="138" y="70"/>
                  </a:lnTo>
                  <a:lnTo>
                    <a:pt x="140" y="72"/>
                  </a:lnTo>
                  <a:lnTo>
                    <a:pt x="144" y="72"/>
                  </a:lnTo>
                  <a:lnTo>
                    <a:pt x="188" y="72"/>
                  </a:lnTo>
                  <a:lnTo>
                    <a:pt x="214" y="6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3" name="Freeform 23"/>
            <p:cNvSpPr>
              <a:spLocks/>
            </p:cNvSpPr>
            <p:nvPr userDrawn="1"/>
          </p:nvSpPr>
          <p:spPr bwMode="black">
            <a:xfrm>
              <a:off x="1325563" y="2476500"/>
              <a:ext cx="25400" cy="22225"/>
            </a:xfrm>
            <a:custGeom>
              <a:avLst/>
              <a:gdLst>
                <a:gd name="T0" fmla="*/ 0 w 16"/>
                <a:gd name="T1" fmla="*/ 14 h 14"/>
                <a:gd name="T2" fmla="*/ 16 w 16"/>
                <a:gd name="T3" fmla="*/ 12 h 14"/>
                <a:gd name="T4" fmla="*/ 12 w 16"/>
                <a:gd name="T5" fmla="*/ 0 h 14"/>
                <a:gd name="T6" fmla="*/ 6 w 16"/>
                <a:gd name="T7" fmla="*/ 0 h 14"/>
                <a:gd name="T8" fmla="*/ 0 w 16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4">
                  <a:moveTo>
                    <a:pt x="0" y="14"/>
                  </a:moveTo>
                  <a:lnTo>
                    <a:pt x="16" y="12"/>
                  </a:lnTo>
                  <a:lnTo>
                    <a:pt x="12" y="0"/>
                  </a:lnTo>
                  <a:lnTo>
                    <a:pt x="6" y="0"/>
                  </a:lnTo>
                  <a:lnTo>
                    <a:pt x="0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4" name="Freeform 24"/>
            <p:cNvSpPr>
              <a:spLocks noEditPoints="1"/>
            </p:cNvSpPr>
            <p:nvPr userDrawn="1"/>
          </p:nvSpPr>
          <p:spPr bwMode="black">
            <a:xfrm>
              <a:off x="1592263" y="2530475"/>
              <a:ext cx="187325" cy="88900"/>
            </a:xfrm>
            <a:custGeom>
              <a:avLst/>
              <a:gdLst>
                <a:gd name="T0" fmla="*/ 18 w 118"/>
                <a:gd name="T1" fmla="*/ 42 h 56"/>
                <a:gd name="T2" fmla="*/ 32 w 118"/>
                <a:gd name="T3" fmla="*/ 46 h 56"/>
                <a:gd name="T4" fmla="*/ 42 w 118"/>
                <a:gd name="T5" fmla="*/ 42 h 56"/>
                <a:gd name="T6" fmla="*/ 48 w 118"/>
                <a:gd name="T7" fmla="*/ 46 h 56"/>
                <a:gd name="T8" fmla="*/ 56 w 118"/>
                <a:gd name="T9" fmla="*/ 56 h 56"/>
                <a:gd name="T10" fmla="*/ 68 w 118"/>
                <a:gd name="T11" fmla="*/ 40 h 56"/>
                <a:gd name="T12" fmla="*/ 72 w 118"/>
                <a:gd name="T13" fmla="*/ 46 h 56"/>
                <a:gd name="T14" fmla="*/ 92 w 118"/>
                <a:gd name="T15" fmla="*/ 38 h 56"/>
                <a:gd name="T16" fmla="*/ 112 w 118"/>
                <a:gd name="T17" fmla="*/ 42 h 56"/>
                <a:gd name="T18" fmla="*/ 118 w 118"/>
                <a:gd name="T19" fmla="*/ 32 h 56"/>
                <a:gd name="T20" fmla="*/ 108 w 118"/>
                <a:gd name="T21" fmla="*/ 22 h 56"/>
                <a:gd name="T22" fmla="*/ 100 w 118"/>
                <a:gd name="T23" fmla="*/ 22 h 56"/>
                <a:gd name="T24" fmla="*/ 104 w 118"/>
                <a:gd name="T25" fmla="*/ 18 h 56"/>
                <a:gd name="T26" fmla="*/ 90 w 118"/>
                <a:gd name="T27" fmla="*/ 16 h 56"/>
                <a:gd name="T28" fmla="*/ 86 w 118"/>
                <a:gd name="T29" fmla="*/ 10 h 56"/>
                <a:gd name="T30" fmla="*/ 70 w 118"/>
                <a:gd name="T31" fmla="*/ 4 h 56"/>
                <a:gd name="T32" fmla="*/ 52 w 118"/>
                <a:gd name="T33" fmla="*/ 6 h 56"/>
                <a:gd name="T34" fmla="*/ 52 w 118"/>
                <a:gd name="T35" fmla="*/ 4 h 56"/>
                <a:gd name="T36" fmla="*/ 50 w 118"/>
                <a:gd name="T37" fmla="*/ 6 h 56"/>
                <a:gd name="T38" fmla="*/ 46 w 118"/>
                <a:gd name="T39" fmla="*/ 6 h 56"/>
                <a:gd name="T40" fmla="*/ 46 w 118"/>
                <a:gd name="T41" fmla="*/ 6 h 56"/>
                <a:gd name="T42" fmla="*/ 40 w 118"/>
                <a:gd name="T43" fmla="*/ 8 h 56"/>
                <a:gd name="T44" fmla="*/ 34 w 118"/>
                <a:gd name="T45" fmla="*/ 6 h 56"/>
                <a:gd name="T46" fmla="*/ 34 w 118"/>
                <a:gd name="T47" fmla="*/ 4 h 56"/>
                <a:gd name="T48" fmla="*/ 30 w 118"/>
                <a:gd name="T49" fmla="*/ 0 h 56"/>
                <a:gd name="T50" fmla="*/ 28 w 118"/>
                <a:gd name="T51" fmla="*/ 4 h 56"/>
                <a:gd name="T52" fmla="*/ 12 w 118"/>
                <a:gd name="T53" fmla="*/ 12 h 56"/>
                <a:gd name="T54" fmla="*/ 28 w 118"/>
                <a:gd name="T55" fmla="*/ 16 h 56"/>
                <a:gd name="T56" fmla="*/ 28 w 118"/>
                <a:gd name="T57" fmla="*/ 24 h 56"/>
                <a:gd name="T58" fmla="*/ 28 w 118"/>
                <a:gd name="T59" fmla="*/ 24 h 56"/>
                <a:gd name="T60" fmla="*/ 18 w 118"/>
                <a:gd name="T61" fmla="*/ 24 h 56"/>
                <a:gd name="T62" fmla="*/ 22 w 118"/>
                <a:gd name="T63" fmla="*/ 30 h 56"/>
                <a:gd name="T64" fmla="*/ 24 w 118"/>
                <a:gd name="T65" fmla="*/ 32 h 56"/>
                <a:gd name="T66" fmla="*/ 0 w 118"/>
                <a:gd name="T67" fmla="*/ 30 h 56"/>
                <a:gd name="T68" fmla="*/ 0 w 118"/>
                <a:gd name="T69" fmla="*/ 36 h 56"/>
                <a:gd name="T70" fmla="*/ 12 w 118"/>
                <a:gd name="T71" fmla="*/ 48 h 56"/>
                <a:gd name="T72" fmla="*/ 18 w 118"/>
                <a:gd name="T73" fmla="*/ 42 h 56"/>
                <a:gd name="T74" fmla="*/ 36 w 118"/>
                <a:gd name="T75" fmla="*/ 32 h 56"/>
                <a:gd name="T76" fmla="*/ 36 w 118"/>
                <a:gd name="T77" fmla="*/ 32 h 56"/>
                <a:gd name="T78" fmla="*/ 34 w 118"/>
                <a:gd name="T79" fmla="*/ 32 h 56"/>
                <a:gd name="T80" fmla="*/ 34 w 118"/>
                <a:gd name="T81" fmla="*/ 30 h 56"/>
                <a:gd name="T82" fmla="*/ 36 w 118"/>
                <a:gd name="T83" fmla="*/ 32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18" h="56">
                  <a:moveTo>
                    <a:pt x="18" y="42"/>
                  </a:moveTo>
                  <a:lnTo>
                    <a:pt x="32" y="46"/>
                  </a:lnTo>
                  <a:lnTo>
                    <a:pt x="42" y="42"/>
                  </a:lnTo>
                  <a:lnTo>
                    <a:pt x="48" y="46"/>
                  </a:lnTo>
                  <a:lnTo>
                    <a:pt x="56" y="56"/>
                  </a:lnTo>
                  <a:lnTo>
                    <a:pt x="68" y="40"/>
                  </a:lnTo>
                  <a:lnTo>
                    <a:pt x="72" y="46"/>
                  </a:lnTo>
                  <a:lnTo>
                    <a:pt x="92" y="38"/>
                  </a:lnTo>
                  <a:lnTo>
                    <a:pt x="112" y="42"/>
                  </a:lnTo>
                  <a:lnTo>
                    <a:pt x="118" y="32"/>
                  </a:lnTo>
                  <a:lnTo>
                    <a:pt x="108" y="22"/>
                  </a:lnTo>
                  <a:lnTo>
                    <a:pt x="100" y="22"/>
                  </a:lnTo>
                  <a:lnTo>
                    <a:pt x="104" y="18"/>
                  </a:lnTo>
                  <a:lnTo>
                    <a:pt x="90" y="16"/>
                  </a:lnTo>
                  <a:lnTo>
                    <a:pt x="86" y="10"/>
                  </a:lnTo>
                  <a:lnTo>
                    <a:pt x="70" y="4"/>
                  </a:lnTo>
                  <a:lnTo>
                    <a:pt x="52" y="6"/>
                  </a:lnTo>
                  <a:lnTo>
                    <a:pt x="52" y="4"/>
                  </a:lnTo>
                  <a:lnTo>
                    <a:pt x="50" y="6"/>
                  </a:lnTo>
                  <a:lnTo>
                    <a:pt x="46" y="6"/>
                  </a:lnTo>
                  <a:lnTo>
                    <a:pt x="46" y="6"/>
                  </a:lnTo>
                  <a:lnTo>
                    <a:pt x="40" y="8"/>
                  </a:lnTo>
                  <a:lnTo>
                    <a:pt x="34" y="6"/>
                  </a:lnTo>
                  <a:lnTo>
                    <a:pt x="34" y="4"/>
                  </a:lnTo>
                  <a:lnTo>
                    <a:pt x="30" y="0"/>
                  </a:lnTo>
                  <a:lnTo>
                    <a:pt x="28" y="4"/>
                  </a:lnTo>
                  <a:lnTo>
                    <a:pt x="12" y="12"/>
                  </a:lnTo>
                  <a:lnTo>
                    <a:pt x="28" y="16"/>
                  </a:lnTo>
                  <a:lnTo>
                    <a:pt x="28" y="24"/>
                  </a:lnTo>
                  <a:lnTo>
                    <a:pt x="28" y="24"/>
                  </a:lnTo>
                  <a:lnTo>
                    <a:pt x="18" y="24"/>
                  </a:lnTo>
                  <a:lnTo>
                    <a:pt x="22" y="30"/>
                  </a:lnTo>
                  <a:lnTo>
                    <a:pt x="24" y="32"/>
                  </a:lnTo>
                  <a:lnTo>
                    <a:pt x="0" y="30"/>
                  </a:lnTo>
                  <a:lnTo>
                    <a:pt x="0" y="36"/>
                  </a:lnTo>
                  <a:lnTo>
                    <a:pt x="12" y="48"/>
                  </a:lnTo>
                  <a:lnTo>
                    <a:pt x="18" y="42"/>
                  </a:lnTo>
                  <a:close/>
                  <a:moveTo>
                    <a:pt x="36" y="32"/>
                  </a:moveTo>
                  <a:lnTo>
                    <a:pt x="36" y="32"/>
                  </a:lnTo>
                  <a:lnTo>
                    <a:pt x="34" y="32"/>
                  </a:lnTo>
                  <a:lnTo>
                    <a:pt x="34" y="30"/>
                  </a:lnTo>
                  <a:lnTo>
                    <a:pt x="3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5" name="Freeform 25"/>
            <p:cNvSpPr>
              <a:spLocks/>
            </p:cNvSpPr>
            <p:nvPr userDrawn="1"/>
          </p:nvSpPr>
          <p:spPr bwMode="black">
            <a:xfrm>
              <a:off x="1468438" y="2578100"/>
              <a:ext cx="79375" cy="34925"/>
            </a:xfrm>
            <a:custGeom>
              <a:avLst/>
              <a:gdLst>
                <a:gd name="T0" fmla="*/ 12 w 50"/>
                <a:gd name="T1" fmla="*/ 0 h 22"/>
                <a:gd name="T2" fmla="*/ 0 w 50"/>
                <a:gd name="T3" fmla="*/ 8 h 22"/>
                <a:gd name="T4" fmla="*/ 16 w 50"/>
                <a:gd name="T5" fmla="*/ 20 h 22"/>
                <a:gd name="T6" fmla="*/ 28 w 50"/>
                <a:gd name="T7" fmla="*/ 22 h 22"/>
                <a:gd name="T8" fmla="*/ 36 w 50"/>
                <a:gd name="T9" fmla="*/ 18 h 22"/>
                <a:gd name="T10" fmla="*/ 50 w 50"/>
                <a:gd name="T11" fmla="*/ 18 h 22"/>
                <a:gd name="T12" fmla="*/ 44 w 50"/>
                <a:gd name="T13" fmla="*/ 8 h 22"/>
                <a:gd name="T14" fmla="*/ 28 w 50"/>
                <a:gd name="T15" fmla="*/ 2 h 22"/>
                <a:gd name="T16" fmla="*/ 12 w 50"/>
                <a:gd name="T17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0" h="22">
                  <a:moveTo>
                    <a:pt x="12" y="0"/>
                  </a:moveTo>
                  <a:lnTo>
                    <a:pt x="0" y="8"/>
                  </a:lnTo>
                  <a:lnTo>
                    <a:pt x="16" y="20"/>
                  </a:lnTo>
                  <a:lnTo>
                    <a:pt x="28" y="22"/>
                  </a:lnTo>
                  <a:lnTo>
                    <a:pt x="36" y="18"/>
                  </a:lnTo>
                  <a:lnTo>
                    <a:pt x="50" y="18"/>
                  </a:lnTo>
                  <a:lnTo>
                    <a:pt x="44" y="8"/>
                  </a:lnTo>
                  <a:lnTo>
                    <a:pt x="28" y="2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6" name="Freeform 26"/>
            <p:cNvSpPr>
              <a:spLocks/>
            </p:cNvSpPr>
            <p:nvPr userDrawn="1"/>
          </p:nvSpPr>
          <p:spPr bwMode="black">
            <a:xfrm>
              <a:off x="282575" y="2241550"/>
              <a:ext cx="9525" cy="12700"/>
            </a:xfrm>
            <a:custGeom>
              <a:avLst/>
              <a:gdLst>
                <a:gd name="T0" fmla="*/ 0 w 6"/>
                <a:gd name="T1" fmla="*/ 2 h 8"/>
                <a:gd name="T2" fmla="*/ 2 w 6"/>
                <a:gd name="T3" fmla="*/ 8 h 8"/>
                <a:gd name="T4" fmla="*/ 6 w 6"/>
                <a:gd name="T5" fmla="*/ 6 h 8"/>
                <a:gd name="T6" fmla="*/ 6 w 6"/>
                <a:gd name="T7" fmla="*/ 0 h 8"/>
                <a:gd name="T8" fmla="*/ 2 w 6"/>
                <a:gd name="T9" fmla="*/ 0 h 8"/>
                <a:gd name="T10" fmla="*/ 0 w 6"/>
                <a:gd name="T11" fmla="*/ 2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8">
                  <a:moveTo>
                    <a:pt x="0" y="2"/>
                  </a:moveTo>
                  <a:lnTo>
                    <a:pt x="2" y="8"/>
                  </a:lnTo>
                  <a:lnTo>
                    <a:pt x="6" y="6"/>
                  </a:lnTo>
                  <a:lnTo>
                    <a:pt x="6" y="0"/>
                  </a:lnTo>
                  <a:lnTo>
                    <a:pt x="2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7" name="Freeform 27"/>
            <p:cNvSpPr>
              <a:spLocks/>
            </p:cNvSpPr>
            <p:nvPr userDrawn="1"/>
          </p:nvSpPr>
          <p:spPr bwMode="black">
            <a:xfrm>
              <a:off x="1455738" y="2314575"/>
              <a:ext cx="41275" cy="15875"/>
            </a:xfrm>
            <a:custGeom>
              <a:avLst/>
              <a:gdLst>
                <a:gd name="T0" fmla="*/ 0 w 26"/>
                <a:gd name="T1" fmla="*/ 2 h 10"/>
                <a:gd name="T2" fmla="*/ 0 w 26"/>
                <a:gd name="T3" fmla="*/ 8 h 10"/>
                <a:gd name="T4" fmla="*/ 26 w 26"/>
                <a:gd name="T5" fmla="*/ 10 h 10"/>
                <a:gd name="T6" fmla="*/ 20 w 26"/>
                <a:gd name="T7" fmla="*/ 0 h 10"/>
                <a:gd name="T8" fmla="*/ 0 w 26"/>
                <a:gd name="T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0" y="2"/>
                  </a:moveTo>
                  <a:lnTo>
                    <a:pt x="0" y="8"/>
                  </a:lnTo>
                  <a:lnTo>
                    <a:pt x="26" y="10"/>
                  </a:lnTo>
                  <a:lnTo>
                    <a:pt x="20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8" name="Freeform 28"/>
            <p:cNvSpPr>
              <a:spLocks/>
            </p:cNvSpPr>
            <p:nvPr userDrawn="1"/>
          </p:nvSpPr>
          <p:spPr bwMode="black">
            <a:xfrm>
              <a:off x="1611313" y="2489200"/>
              <a:ext cx="28575" cy="25400"/>
            </a:xfrm>
            <a:custGeom>
              <a:avLst/>
              <a:gdLst>
                <a:gd name="T0" fmla="*/ 16 w 18"/>
                <a:gd name="T1" fmla="*/ 10 h 16"/>
                <a:gd name="T2" fmla="*/ 18 w 18"/>
                <a:gd name="T3" fmla="*/ 0 h 16"/>
                <a:gd name="T4" fmla="*/ 0 w 18"/>
                <a:gd name="T5" fmla="*/ 6 h 16"/>
                <a:gd name="T6" fmla="*/ 0 w 18"/>
                <a:gd name="T7" fmla="*/ 16 h 16"/>
                <a:gd name="T8" fmla="*/ 16 w 18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6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16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29" name="Freeform 29"/>
            <p:cNvSpPr>
              <a:spLocks/>
            </p:cNvSpPr>
            <p:nvPr userDrawn="1"/>
          </p:nvSpPr>
          <p:spPr bwMode="black">
            <a:xfrm>
              <a:off x="1547813" y="2384425"/>
              <a:ext cx="25400" cy="25400"/>
            </a:xfrm>
            <a:custGeom>
              <a:avLst/>
              <a:gdLst>
                <a:gd name="T0" fmla="*/ 16 w 16"/>
                <a:gd name="T1" fmla="*/ 16 h 16"/>
                <a:gd name="T2" fmla="*/ 12 w 16"/>
                <a:gd name="T3" fmla="*/ 8 h 16"/>
                <a:gd name="T4" fmla="*/ 4 w 16"/>
                <a:gd name="T5" fmla="*/ 0 h 16"/>
                <a:gd name="T6" fmla="*/ 0 w 16"/>
                <a:gd name="T7" fmla="*/ 2 h 16"/>
                <a:gd name="T8" fmla="*/ 8 w 16"/>
                <a:gd name="T9" fmla="*/ 16 h 16"/>
                <a:gd name="T10" fmla="*/ 16 w 16"/>
                <a:gd name="T11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16">
                  <a:moveTo>
                    <a:pt x="16" y="16"/>
                  </a:moveTo>
                  <a:lnTo>
                    <a:pt x="12" y="8"/>
                  </a:lnTo>
                  <a:lnTo>
                    <a:pt x="4" y="0"/>
                  </a:lnTo>
                  <a:lnTo>
                    <a:pt x="0" y="2"/>
                  </a:lnTo>
                  <a:lnTo>
                    <a:pt x="8" y="16"/>
                  </a:lnTo>
                  <a:lnTo>
                    <a:pt x="1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0" name="Freeform 30"/>
            <p:cNvSpPr>
              <a:spLocks/>
            </p:cNvSpPr>
            <p:nvPr userDrawn="1"/>
          </p:nvSpPr>
          <p:spPr bwMode="black">
            <a:xfrm>
              <a:off x="1528763" y="2355850"/>
              <a:ext cx="15875" cy="44450"/>
            </a:xfrm>
            <a:custGeom>
              <a:avLst/>
              <a:gdLst>
                <a:gd name="T0" fmla="*/ 0 w 10"/>
                <a:gd name="T1" fmla="*/ 16 h 28"/>
                <a:gd name="T2" fmla="*/ 10 w 10"/>
                <a:gd name="T3" fmla="*/ 28 h 28"/>
                <a:gd name="T4" fmla="*/ 8 w 10"/>
                <a:gd name="T5" fmla="*/ 0 h 28"/>
                <a:gd name="T6" fmla="*/ 0 w 10"/>
                <a:gd name="T7" fmla="*/ 1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8">
                  <a:moveTo>
                    <a:pt x="0" y="16"/>
                  </a:moveTo>
                  <a:lnTo>
                    <a:pt x="10" y="28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1" name="Freeform 31"/>
            <p:cNvSpPr>
              <a:spLocks/>
            </p:cNvSpPr>
            <p:nvPr userDrawn="1"/>
          </p:nvSpPr>
          <p:spPr bwMode="black">
            <a:xfrm>
              <a:off x="1484313" y="2390775"/>
              <a:ext cx="15875" cy="38100"/>
            </a:xfrm>
            <a:custGeom>
              <a:avLst/>
              <a:gdLst>
                <a:gd name="T0" fmla="*/ 10 w 10"/>
                <a:gd name="T1" fmla="*/ 0 h 24"/>
                <a:gd name="T2" fmla="*/ 0 w 10"/>
                <a:gd name="T3" fmla="*/ 12 h 24"/>
                <a:gd name="T4" fmla="*/ 10 w 10"/>
                <a:gd name="T5" fmla="*/ 24 h 24"/>
                <a:gd name="T6" fmla="*/ 10 w 10"/>
                <a:gd name="T7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4">
                  <a:moveTo>
                    <a:pt x="10" y="0"/>
                  </a:moveTo>
                  <a:lnTo>
                    <a:pt x="0" y="12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2" name="Freeform 32"/>
            <p:cNvSpPr>
              <a:spLocks/>
            </p:cNvSpPr>
            <p:nvPr userDrawn="1"/>
          </p:nvSpPr>
          <p:spPr bwMode="black">
            <a:xfrm>
              <a:off x="1468438" y="2365375"/>
              <a:ext cx="25400" cy="38100"/>
            </a:xfrm>
            <a:custGeom>
              <a:avLst/>
              <a:gdLst>
                <a:gd name="T0" fmla="*/ 10 w 16"/>
                <a:gd name="T1" fmla="*/ 4 h 24"/>
                <a:gd name="T2" fmla="*/ 6 w 16"/>
                <a:gd name="T3" fmla="*/ 0 h 24"/>
                <a:gd name="T4" fmla="*/ 0 w 16"/>
                <a:gd name="T5" fmla="*/ 14 h 24"/>
                <a:gd name="T6" fmla="*/ 14 w 16"/>
                <a:gd name="T7" fmla="*/ 24 h 24"/>
                <a:gd name="T8" fmla="*/ 16 w 16"/>
                <a:gd name="T9" fmla="*/ 14 h 24"/>
                <a:gd name="T10" fmla="*/ 10 w 16"/>
                <a:gd name="T11" fmla="*/ 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" h="24">
                  <a:moveTo>
                    <a:pt x="10" y="4"/>
                  </a:moveTo>
                  <a:lnTo>
                    <a:pt x="6" y="0"/>
                  </a:lnTo>
                  <a:lnTo>
                    <a:pt x="0" y="14"/>
                  </a:lnTo>
                  <a:lnTo>
                    <a:pt x="14" y="24"/>
                  </a:lnTo>
                  <a:lnTo>
                    <a:pt x="16" y="14"/>
                  </a:lnTo>
                  <a:lnTo>
                    <a:pt x="1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3" name="Freeform 33"/>
            <p:cNvSpPr>
              <a:spLocks/>
            </p:cNvSpPr>
            <p:nvPr userDrawn="1"/>
          </p:nvSpPr>
          <p:spPr bwMode="black">
            <a:xfrm>
              <a:off x="1500188" y="2314575"/>
              <a:ext cx="15875" cy="34925"/>
            </a:xfrm>
            <a:custGeom>
              <a:avLst/>
              <a:gdLst>
                <a:gd name="T0" fmla="*/ 10 w 10"/>
                <a:gd name="T1" fmla="*/ 12 h 22"/>
                <a:gd name="T2" fmla="*/ 8 w 10"/>
                <a:gd name="T3" fmla="*/ 0 h 22"/>
                <a:gd name="T4" fmla="*/ 0 w 10"/>
                <a:gd name="T5" fmla="*/ 12 h 22"/>
                <a:gd name="T6" fmla="*/ 4 w 10"/>
                <a:gd name="T7" fmla="*/ 22 h 22"/>
                <a:gd name="T8" fmla="*/ 10 w 10"/>
                <a:gd name="T9" fmla="*/ 22 h 22"/>
                <a:gd name="T10" fmla="*/ 10 w 10"/>
                <a:gd name="T11" fmla="*/ 1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22">
                  <a:moveTo>
                    <a:pt x="10" y="12"/>
                  </a:moveTo>
                  <a:lnTo>
                    <a:pt x="8" y="0"/>
                  </a:lnTo>
                  <a:lnTo>
                    <a:pt x="0" y="12"/>
                  </a:lnTo>
                  <a:lnTo>
                    <a:pt x="4" y="22"/>
                  </a:lnTo>
                  <a:lnTo>
                    <a:pt x="10" y="22"/>
                  </a:lnTo>
                  <a:lnTo>
                    <a:pt x="1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4" name="Freeform 34"/>
            <p:cNvSpPr>
              <a:spLocks/>
            </p:cNvSpPr>
            <p:nvPr userDrawn="1"/>
          </p:nvSpPr>
          <p:spPr bwMode="black">
            <a:xfrm>
              <a:off x="1592263" y="2444750"/>
              <a:ext cx="22225" cy="22225"/>
            </a:xfrm>
            <a:custGeom>
              <a:avLst/>
              <a:gdLst>
                <a:gd name="T0" fmla="*/ 0 w 14"/>
                <a:gd name="T1" fmla="*/ 4 h 14"/>
                <a:gd name="T2" fmla="*/ 4 w 14"/>
                <a:gd name="T3" fmla="*/ 8 h 14"/>
                <a:gd name="T4" fmla="*/ 4 w 14"/>
                <a:gd name="T5" fmla="*/ 14 h 14"/>
                <a:gd name="T6" fmla="*/ 10 w 14"/>
                <a:gd name="T7" fmla="*/ 14 h 14"/>
                <a:gd name="T8" fmla="*/ 14 w 14"/>
                <a:gd name="T9" fmla="*/ 2 h 14"/>
                <a:gd name="T10" fmla="*/ 2 w 14"/>
                <a:gd name="T11" fmla="*/ 0 h 14"/>
                <a:gd name="T12" fmla="*/ 0 w 14"/>
                <a:gd name="T13" fmla="*/ 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14">
                  <a:moveTo>
                    <a:pt x="0" y="4"/>
                  </a:moveTo>
                  <a:lnTo>
                    <a:pt x="4" y="8"/>
                  </a:lnTo>
                  <a:lnTo>
                    <a:pt x="4" y="14"/>
                  </a:lnTo>
                  <a:lnTo>
                    <a:pt x="10" y="14"/>
                  </a:lnTo>
                  <a:lnTo>
                    <a:pt x="14" y="2"/>
                  </a:lnTo>
                  <a:lnTo>
                    <a:pt x="2" y="0"/>
                  </a:lnTo>
                  <a:lnTo>
                    <a:pt x="0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5" name="Freeform 35"/>
            <p:cNvSpPr>
              <a:spLocks/>
            </p:cNvSpPr>
            <p:nvPr userDrawn="1"/>
          </p:nvSpPr>
          <p:spPr bwMode="black">
            <a:xfrm>
              <a:off x="1773238" y="860425"/>
              <a:ext cx="22225" cy="31750"/>
            </a:xfrm>
            <a:custGeom>
              <a:avLst/>
              <a:gdLst>
                <a:gd name="T0" fmla="*/ 14 w 14"/>
                <a:gd name="T1" fmla="*/ 10 h 20"/>
                <a:gd name="T2" fmla="*/ 14 w 14"/>
                <a:gd name="T3" fmla="*/ 0 h 20"/>
                <a:gd name="T4" fmla="*/ 2 w 14"/>
                <a:gd name="T5" fmla="*/ 6 h 20"/>
                <a:gd name="T6" fmla="*/ 0 w 14"/>
                <a:gd name="T7" fmla="*/ 20 h 20"/>
                <a:gd name="T8" fmla="*/ 14 w 14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0"/>
                  </a:moveTo>
                  <a:lnTo>
                    <a:pt x="14" y="0"/>
                  </a:lnTo>
                  <a:lnTo>
                    <a:pt x="2" y="6"/>
                  </a:lnTo>
                  <a:lnTo>
                    <a:pt x="0" y="20"/>
                  </a:lnTo>
                  <a:lnTo>
                    <a:pt x="1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6" name="Freeform 36"/>
            <p:cNvSpPr>
              <a:spLocks/>
            </p:cNvSpPr>
            <p:nvPr userDrawn="1"/>
          </p:nvSpPr>
          <p:spPr bwMode="black">
            <a:xfrm>
              <a:off x="1414463" y="749300"/>
              <a:ext cx="34925" cy="63500"/>
            </a:xfrm>
            <a:custGeom>
              <a:avLst/>
              <a:gdLst>
                <a:gd name="T0" fmla="*/ 22 w 22"/>
                <a:gd name="T1" fmla="*/ 6 h 40"/>
                <a:gd name="T2" fmla="*/ 6 w 22"/>
                <a:gd name="T3" fmla="*/ 0 h 40"/>
                <a:gd name="T4" fmla="*/ 4 w 22"/>
                <a:gd name="T5" fmla="*/ 2 h 40"/>
                <a:gd name="T6" fmla="*/ 0 w 22"/>
                <a:gd name="T7" fmla="*/ 8 h 40"/>
                <a:gd name="T8" fmla="*/ 0 w 22"/>
                <a:gd name="T9" fmla="*/ 28 h 40"/>
                <a:gd name="T10" fmla="*/ 12 w 22"/>
                <a:gd name="T11" fmla="*/ 40 h 40"/>
                <a:gd name="T12" fmla="*/ 22 w 22"/>
                <a:gd name="T13" fmla="*/ 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0">
                  <a:moveTo>
                    <a:pt x="22" y="6"/>
                  </a:moveTo>
                  <a:lnTo>
                    <a:pt x="6" y="0"/>
                  </a:lnTo>
                  <a:lnTo>
                    <a:pt x="4" y="2"/>
                  </a:lnTo>
                  <a:lnTo>
                    <a:pt x="0" y="8"/>
                  </a:lnTo>
                  <a:lnTo>
                    <a:pt x="0" y="28"/>
                  </a:lnTo>
                  <a:lnTo>
                    <a:pt x="12" y="40"/>
                  </a:lnTo>
                  <a:lnTo>
                    <a:pt x="22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7" name="Freeform 37"/>
            <p:cNvSpPr>
              <a:spLocks/>
            </p:cNvSpPr>
            <p:nvPr userDrawn="1"/>
          </p:nvSpPr>
          <p:spPr bwMode="black">
            <a:xfrm>
              <a:off x="1306513" y="714375"/>
              <a:ext cx="66675" cy="63500"/>
            </a:xfrm>
            <a:custGeom>
              <a:avLst/>
              <a:gdLst>
                <a:gd name="T0" fmla="*/ 0 w 42"/>
                <a:gd name="T1" fmla="*/ 40 h 40"/>
                <a:gd name="T2" fmla="*/ 16 w 42"/>
                <a:gd name="T3" fmla="*/ 36 h 40"/>
                <a:gd name="T4" fmla="*/ 38 w 42"/>
                <a:gd name="T5" fmla="*/ 14 h 40"/>
                <a:gd name="T6" fmla="*/ 42 w 42"/>
                <a:gd name="T7" fmla="*/ 2 h 40"/>
                <a:gd name="T8" fmla="*/ 28 w 42"/>
                <a:gd name="T9" fmla="*/ 0 h 40"/>
                <a:gd name="T10" fmla="*/ 12 w 42"/>
                <a:gd name="T11" fmla="*/ 10 h 40"/>
                <a:gd name="T12" fmla="*/ 0 w 42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40">
                  <a:moveTo>
                    <a:pt x="0" y="40"/>
                  </a:moveTo>
                  <a:lnTo>
                    <a:pt x="16" y="36"/>
                  </a:lnTo>
                  <a:lnTo>
                    <a:pt x="38" y="14"/>
                  </a:lnTo>
                  <a:lnTo>
                    <a:pt x="42" y="2"/>
                  </a:lnTo>
                  <a:lnTo>
                    <a:pt x="28" y="0"/>
                  </a:lnTo>
                  <a:lnTo>
                    <a:pt x="12" y="10"/>
                  </a:lnTo>
                  <a:lnTo>
                    <a:pt x="0" y="4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8" name="Freeform 38"/>
            <p:cNvSpPr>
              <a:spLocks/>
            </p:cNvSpPr>
            <p:nvPr userDrawn="1"/>
          </p:nvSpPr>
          <p:spPr bwMode="black">
            <a:xfrm>
              <a:off x="1852613" y="790575"/>
              <a:ext cx="34925" cy="31750"/>
            </a:xfrm>
            <a:custGeom>
              <a:avLst/>
              <a:gdLst>
                <a:gd name="T0" fmla="*/ 0 w 22"/>
                <a:gd name="T1" fmla="*/ 10 h 20"/>
                <a:gd name="T2" fmla="*/ 20 w 22"/>
                <a:gd name="T3" fmla="*/ 20 h 20"/>
                <a:gd name="T4" fmla="*/ 22 w 22"/>
                <a:gd name="T5" fmla="*/ 8 h 20"/>
                <a:gd name="T6" fmla="*/ 14 w 22"/>
                <a:gd name="T7" fmla="*/ 0 h 20"/>
                <a:gd name="T8" fmla="*/ 0 w 22"/>
                <a:gd name="T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0">
                  <a:moveTo>
                    <a:pt x="0" y="10"/>
                  </a:moveTo>
                  <a:lnTo>
                    <a:pt x="20" y="20"/>
                  </a:lnTo>
                  <a:lnTo>
                    <a:pt x="22" y="8"/>
                  </a:lnTo>
                  <a:lnTo>
                    <a:pt x="14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39" name="Freeform 39"/>
            <p:cNvSpPr>
              <a:spLocks/>
            </p:cNvSpPr>
            <p:nvPr userDrawn="1"/>
          </p:nvSpPr>
          <p:spPr bwMode="black">
            <a:xfrm>
              <a:off x="1881188" y="1422400"/>
              <a:ext cx="98425" cy="47625"/>
            </a:xfrm>
            <a:custGeom>
              <a:avLst/>
              <a:gdLst>
                <a:gd name="T0" fmla="*/ 56 w 62"/>
                <a:gd name="T1" fmla="*/ 16 h 30"/>
                <a:gd name="T2" fmla="*/ 44 w 62"/>
                <a:gd name="T3" fmla="*/ 10 h 30"/>
                <a:gd name="T4" fmla="*/ 16 w 62"/>
                <a:gd name="T5" fmla="*/ 0 h 30"/>
                <a:gd name="T6" fmla="*/ 0 w 62"/>
                <a:gd name="T7" fmla="*/ 6 h 30"/>
                <a:gd name="T8" fmla="*/ 22 w 62"/>
                <a:gd name="T9" fmla="*/ 16 h 30"/>
                <a:gd name="T10" fmla="*/ 24 w 62"/>
                <a:gd name="T11" fmla="*/ 22 h 30"/>
                <a:gd name="T12" fmla="*/ 48 w 62"/>
                <a:gd name="T13" fmla="*/ 30 h 30"/>
                <a:gd name="T14" fmla="*/ 62 w 62"/>
                <a:gd name="T15" fmla="*/ 28 h 30"/>
                <a:gd name="T16" fmla="*/ 56 w 62"/>
                <a:gd name="T17" fmla="*/ 16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2" h="30">
                  <a:moveTo>
                    <a:pt x="56" y="16"/>
                  </a:moveTo>
                  <a:lnTo>
                    <a:pt x="44" y="10"/>
                  </a:lnTo>
                  <a:lnTo>
                    <a:pt x="16" y="0"/>
                  </a:lnTo>
                  <a:lnTo>
                    <a:pt x="0" y="6"/>
                  </a:lnTo>
                  <a:lnTo>
                    <a:pt x="22" y="16"/>
                  </a:lnTo>
                  <a:lnTo>
                    <a:pt x="24" y="22"/>
                  </a:lnTo>
                  <a:lnTo>
                    <a:pt x="48" y="30"/>
                  </a:lnTo>
                  <a:lnTo>
                    <a:pt x="62" y="28"/>
                  </a:lnTo>
                  <a:lnTo>
                    <a:pt x="56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0" name="Freeform 40"/>
            <p:cNvSpPr>
              <a:spLocks/>
            </p:cNvSpPr>
            <p:nvPr userDrawn="1"/>
          </p:nvSpPr>
          <p:spPr bwMode="black">
            <a:xfrm>
              <a:off x="1576388" y="336550"/>
              <a:ext cx="50800" cy="38100"/>
            </a:xfrm>
            <a:custGeom>
              <a:avLst/>
              <a:gdLst>
                <a:gd name="T0" fmla="*/ 32 w 32"/>
                <a:gd name="T1" fmla="*/ 22 h 24"/>
                <a:gd name="T2" fmla="*/ 12 w 32"/>
                <a:gd name="T3" fmla="*/ 0 h 24"/>
                <a:gd name="T4" fmla="*/ 0 w 32"/>
                <a:gd name="T5" fmla="*/ 10 h 24"/>
                <a:gd name="T6" fmla="*/ 8 w 32"/>
                <a:gd name="T7" fmla="*/ 24 h 24"/>
                <a:gd name="T8" fmla="*/ 32 w 32"/>
                <a:gd name="T9" fmla="*/ 22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24">
                  <a:moveTo>
                    <a:pt x="32" y="22"/>
                  </a:moveTo>
                  <a:lnTo>
                    <a:pt x="12" y="0"/>
                  </a:lnTo>
                  <a:lnTo>
                    <a:pt x="0" y="10"/>
                  </a:lnTo>
                  <a:lnTo>
                    <a:pt x="8" y="24"/>
                  </a:lnTo>
                  <a:lnTo>
                    <a:pt x="32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1" name="Freeform 41"/>
            <p:cNvSpPr>
              <a:spLocks/>
            </p:cNvSpPr>
            <p:nvPr userDrawn="1"/>
          </p:nvSpPr>
          <p:spPr bwMode="black">
            <a:xfrm>
              <a:off x="1503363" y="323850"/>
              <a:ext cx="73025" cy="92075"/>
            </a:xfrm>
            <a:custGeom>
              <a:avLst/>
              <a:gdLst>
                <a:gd name="T0" fmla="*/ 46 w 46"/>
                <a:gd name="T1" fmla="*/ 44 h 58"/>
                <a:gd name="T2" fmla="*/ 46 w 46"/>
                <a:gd name="T3" fmla="*/ 18 h 58"/>
                <a:gd name="T4" fmla="*/ 42 w 46"/>
                <a:gd name="T5" fmla="*/ 6 h 58"/>
                <a:gd name="T6" fmla="*/ 18 w 46"/>
                <a:gd name="T7" fmla="*/ 0 h 58"/>
                <a:gd name="T8" fmla="*/ 2 w 46"/>
                <a:gd name="T9" fmla="*/ 26 h 58"/>
                <a:gd name="T10" fmla="*/ 0 w 46"/>
                <a:gd name="T11" fmla="*/ 40 h 58"/>
                <a:gd name="T12" fmla="*/ 6 w 46"/>
                <a:gd name="T13" fmla="*/ 58 h 58"/>
                <a:gd name="T14" fmla="*/ 34 w 46"/>
                <a:gd name="T15" fmla="*/ 58 h 58"/>
                <a:gd name="T16" fmla="*/ 46 w 46"/>
                <a:gd name="T17" fmla="*/ 44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6" h="58">
                  <a:moveTo>
                    <a:pt x="46" y="44"/>
                  </a:moveTo>
                  <a:lnTo>
                    <a:pt x="46" y="18"/>
                  </a:lnTo>
                  <a:lnTo>
                    <a:pt x="42" y="6"/>
                  </a:lnTo>
                  <a:lnTo>
                    <a:pt x="18" y="0"/>
                  </a:lnTo>
                  <a:lnTo>
                    <a:pt x="2" y="26"/>
                  </a:lnTo>
                  <a:lnTo>
                    <a:pt x="0" y="40"/>
                  </a:lnTo>
                  <a:lnTo>
                    <a:pt x="6" y="58"/>
                  </a:lnTo>
                  <a:lnTo>
                    <a:pt x="34" y="58"/>
                  </a:lnTo>
                  <a:lnTo>
                    <a:pt x="46" y="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2" name="Freeform 42"/>
            <p:cNvSpPr>
              <a:spLocks/>
            </p:cNvSpPr>
            <p:nvPr userDrawn="1"/>
          </p:nvSpPr>
          <p:spPr bwMode="black">
            <a:xfrm>
              <a:off x="1204913" y="514350"/>
              <a:ext cx="222250" cy="196850"/>
            </a:xfrm>
            <a:custGeom>
              <a:avLst/>
              <a:gdLst>
                <a:gd name="T0" fmla="*/ 140 w 140"/>
                <a:gd name="T1" fmla="*/ 94 h 124"/>
                <a:gd name="T2" fmla="*/ 122 w 140"/>
                <a:gd name="T3" fmla="*/ 76 h 124"/>
                <a:gd name="T4" fmla="*/ 110 w 140"/>
                <a:gd name="T5" fmla="*/ 76 h 124"/>
                <a:gd name="T6" fmla="*/ 104 w 140"/>
                <a:gd name="T7" fmla="*/ 54 h 124"/>
                <a:gd name="T8" fmla="*/ 64 w 140"/>
                <a:gd name="T9" fmla="*/ 28 h 124"/>
                <a:gd name="T10" fmla="*/ 64 w 140"/>
                <a:gd name="T11" fmla="*/ 24 h 124"/>
                <a:gd name="T12" fmla="*/ 56 w 140"/>
                <a:gd name="T13" fmla="*/ 16 h 124"/>
                <a:gd name="T14" fmla="*/ 48 w 140"/>
                <a:gd name="T15" fmla="*/ 22 h 124"/>
                <a:gd name="T16" fmla="*/ 46 w 140"/>
                <a:gd name="T17" fmla="*/ 10 h 124"/>
                <a:gd name="T18" fmla="*/ 42 w 140"/>
                <a:gd name="T19" fmla="*/ 0 h 124"/>
                <a:gd name="T20" fmla="*/ 28 w 140"/>
                <a:gd name="T21" fmla="*/ 4 h 124"/>
                <a:gd name="T22" fmla="*/ 22 w 140"/>
                <a:gd name="T23" fmla="*/ 20 h 124"/>
                <a:gd name="T24" fmla="*/ 18 w 140"/>
                <a:gd name="T25" fmla="*/ 60 h 124"/>
                <a:gd name="T26" fmla="*/ 20 w 140"/>
                <a:gd name="T27" fmla="*/ 74 h 124"/>
                <a:gd name="T28" fmla="*/ 6 w 140"/>
                <a:gd name="T29" fmla="*/ 86 h 124"/>
                <a:gd name="T30" fmla="*/ 0 w 140"/>
                <a:gd name="T31" fmla="*/ 98 h 124"/>
                <a:gd name="T32" fmla="*/ 6 w 140"/>
                <a:gd name="T33" fmla="*/ 106 h 124"/>
                <a:gd name="T34" fmla="*/ 30 w 140"/>
                <a:gd name="T35" fmla="*/ 98 h 124"/>
                <a:gd name="T36" fmla="*/ 30 w 140"/>
                <a:gd name="T37" fmla="*/ 114 h 124"/>
                <a:gd name="T38" fmla="*/ 40 w 140"/>
                <a:gd name="T39" fmla="*/ 124 h 124"/>
                <a:gd name="T40" fmla="*/ 72 w 140"/>
                <a:gd name="T41" fmla="*/ 94 h 124"/>
                <a:gd name="T42" fmla="*/ 74 w 140"/>
                <a:gd name="T43" fmla="*/ 82 h 124"/>
                <a:gd name="T44" fmla="*/ 80 w 140"/>
                <a:gd name="T45" fmla="*/ 80 h 124"/>
                <a:gd name="T46" fmla="*/ 78 w 140"/>
                <a:gd name="T47" fmla="*/ 86 h 124"/>
                <a:gd name="T48" fmla="*/ 92 w 140"/>
                <a:gd name="T49" fmla="*/ 88 h 124"/>
                <a:gd name="T50" fmla="*/ 92 w 140"/>
                <a:gd name="T51" fmla="*/ 98 h 124"/>
                <a:gd name="T52" fmla="*/ 118 w 140"/>
                <a:gd name="T53" fmla="*/ 110 h 124"/>
                <a:gd name="T54" fmla="*/ 140 w 140"/>
                <a:gd name="T55" fmla="*/ 94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40" h="124">
                  <a:moveTo>
                    <a:pt x="140" y="94"/>
                  </a:moveTo>
                  <a:lnTo>
                    <a:pt x="122" y="76"/>
                  </a:lnTo>
                  <a:lnTo>
                    <a:pt x="110" y="76"/>
                  </a:lnTo>
                  <a:lnTo>
                    <a:pt x="104" y="54"/>
                  </a:lnTo>
                  <a:lnTo>
                    <a:pt x="64" y="28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22"/>
                  </a:lnTo>
                  <a:lnTo>
                    <a:pt x="46" y="10"/>
                  </a:lnTo>
                  <a:lnTo>
                    <a:pt x="42" y="0"/>
                  </a:lnTo>
                  <a:lnTo>
                    <a:pt x="28" y="4"/>
                  </a:lnTo>
                  <a:lnTo>
                    <a:pt x="22" y="20"/>
                  </a:lnTo>
                  <a:lnTo>
                    <a:pt x="18" y="60"/>
                  </a:lnTo>
                  <a:lnTo>
                    <a:pt x="20" y="74"/>
                  </a:lnTo>
                  <a:lnTo>
                    <a:pt x="6" y="86"/>
                  </a:lnTo>
                  <a:lnTo>
                    <a:pt x="0" y="98"/>
                  </a:lnTo>
                  <a:lnTo>
                    <a:pt x="6" y="106"/>
                  </a:lnTo>
                  <a:lnTo>
                    <a:pt x="30" y="98"/>
                  </a:lnTo>
                  <a:lnTo>
                    <a:pt x="30" y="114"/>
                  </a:lnTo>
                  <a:lnTo>
                    <a:pt x="40" y="124"/>
                  </a:lnTo>
                  <a:lnTo>
                    <a:pt x="72" y="94"/>
                  </a:lnTo>
                  <a:lnTo>
                    <a:pt x="74" y="82"/>
                  </a:lnTo>
                  <a:lnTo>
                    <a:pt x="80" y="80"/>
                  </a:lnTo>
                  <a:lnTo>
                    <a:pt x="78" y="86"/>
                  </a:lnTo>
                  <a:lnTo>
                    <a:pt x="92" y="88"/>
                  </a:lnTo>
                  <a:lnTo>
                    <a:pt x="92" y="98"/>
                  </a:lnTo>
                  <a:lnTo>
                    <a:pt x="118" y="110"/>
                  </a:lnTo>
                  <a:lnTo>
                    <a:pt x="14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3" name="Freeform 43"/>
            <p:cNvSpPr>
              <a:spLocks/>
            </p:cNvSpPr>
            <p:nvPr userDrawn="1"/>
          </p:nvSpPr>
          <p:spPr bwMode="black">
            <a:xfrm>
              <a:off x="1890713" y="1555750"/>
              <a:ext cx="82550" cy="53975"/>
            </a:xfrm>
            <a:custGeom>
              <a:avLst/>
              <a:gdLst>
                <a:gd name="T0" fmla="*/ 8 w 52"/>
                <a:gd name="T1" fmla="*/ 0 h 34"/>
                <a:gd name="T2" fmla="*/ 0 w 52"/>
                <a:gd name="T3" fmla="*/ 10 h 34"/>
                <a:gd name="T4" fmla="*/ 18 w 52"/>
                <a:gd name="T5" fmla="*/ 26 h 34"/>
                <a:gd name="T6" fmla="*/ 26 w 52"/>
                <a:gd name="T7" fmla="*/ 24 h 34"/>
                <a:gd name="T8" fmla="*/ 36 w 52"/>
                <a:gd name="T9" fmla="*/ 34 h 34"/>
                <a:gd name="T10" fmla="*/ 52 w 52"/>
                <a:gd name="T11" fmla="*/ 16 h 34"/>
                <a:gd name="T12" fmla="*/ 16 w 52"/>
                <a:gd name="T13" fmla="*/ 12 h 34"/>
                <a:gd name="T14" fmla="*/ 12 w 52"/>
                <a:gd name="T15" fmla="*/ 6 h 34"/>
                <a:gd name="T16" fmla="*/ 12 w 52"/>
                <a:gd name="T17" fmla="*/ 2 h 34"/>
                <a:gd name="T18" fmla="*/ 8 w 52"/>
                <a:gd name="T1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34">
                  <a:moveTo>
                    <a:pt x="8" y="0"/>
                  </a:moveTo>
                  <a:lnTo>
                    <a:pt x="0" y="10"/>
                  </a:lnTo>
                  <a:lnTo>
                    <a:pt x="18" y="26"/>
                  </a:lnTo>
                  <a:lnTo>
                    <a:pt x="26" y="24"/>
                  </a:lnTo>
                  <a:lnTo>
                    <a:pt x="36" y="34"/>
                  </a:lnTo>
                  <a:lnTo>
                    <a:pt x="52" y="16"/>
                  </a:lnTo>
                  <a:lnTo>
                    <a:pt x="16" y="12"/>
                  </a:lnTo>
                  <a:lnTo>
                    <a:pt x="12" y="6"/>
                  </a:lnTo>
                  <a:lnTo>
                    <a:pt x="12" y="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4" name="Freeform 44"/>
            <p:cNvSpPr>
              <a:spLocks/>
            </p:cNvSpPr>
            <p:nvPr userDrawn="1"/>
          </p:nvSpPr>
          <p:spPr bwMode="black">
            <a:xfrm>
              <a:off x="1465263" y="682625"/>
              <a:ext cx="38100" cy="31750"/>
            </a:xfrm>
            <a:custGeom>
              <a:avLst/>
              <a:gdLst>
                <a:gd name="T0" fmla="*/ 24 w 24"/>
                <a:gd name="T1" fmla="*/ 12 h 20"/>
                <a:gd name="T2" fmla="*/ 20 w 24"/>
                <a:gd name="T3" fmla="*/ 0 h 20"/>
                <a:gd name="T4" fmla="*/ 0 w 24"/>
                <a:gd name="T5" fmla="*/ 0 h 20"/>
                <a:gd name="T6" fmla="*/ 16 w 24"/>
                <a:gd name="T7" fmla="*/ 20 h 20"/>
                <a:gd name="T8" fmla="*/ 24 w 2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20">
                  <a:moveTo>
                    <a:pt x="24" y="12"/>
                  </a:moveTo>
                  <a:lnTo>
                    <a:pt x="20" y="0"/>
                  </a:lnTo>
                  <a:lnTo>
                    <a:pt x="0" y="0"/>
                  </a:lnTo>
                  <a:lnTo>
                    <a:pt x="16" y="20"/>
                  </a:lnTo>
                  <a:lnTo>
                    <a:pt x="2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5" name="Freeform 45"/>
            <p:cNvSpPr>
              <a:spLocks/>
            </p:cNvSpPr>
            <p:nvPr userDrawn="1"/>
          </p:nvSpPr>
          <p:spPr bwMode="black">
            <a:xfrm>
              <a:off x="1433513" y="238125"/>
              <a:ext cx="47625" cy="53975"/>
            </a:xfrm>
            <a:custGeom>
              <a:avLst/>
              <a:gdLst>
                <a:gd name="T0" fmla="*/ 26 w 30"/>
                <a:gd name="T1" fmla="*/ 14 h 34"/>
                <a:gd name="T2" fmla="*/ 26 w 30"/>
                <a:gd name="T3" fmla="*/ 12 h 34"/>
                <a:gd name="T4" fmla="*/ 28 w 30"/>
                <a:gd name="T5" fmla="*/ 12 h 34"/>
                <a:gd name="T6" fmla="*/ 30 w 30"/>
                <a:gd name="T7" fmla="*/ 0 h 34"/>
                <a:gd name="T8" fmla="*/ 18 w 30"/>
                <a:gd name="T9" fmla="*/ 0 h 34"/>
                <a:gd name="T10" fmla="*/ 18 w 30"/>
                <a:gd name="T11" fmla="*/ 4 h 34"/>
                <a:gd name="T12" fmla="*/ 0 w 30"/>
                <a:gd name="T13" fmla="*/ 34 h 34"/>
                <a:gd name="T14" fmla="*/ 18 w 30"/>
                <a:gd name="T15" fmla="*/ 24 h 34"/>
                <a:gd name="T16" fmla="*/ 26 w 30"/>
                <a:gd name="T17" fmla="*/ 1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" h="34">
                  <a:moveTo>
                    <a:pt x="26" y="14"/>
                  </a:moveTo>
                  <a:lnTo>
                    <a:pt x="26" y="12"/>
                  </a:lnTo>
                  <a:lnTo>
                    <a:pt x="28" y="12"/>
                  </a:lnTo>
                  <a:lnTo>
                    <a:pt x="30" y="0"/>
                  </a:lnTo>
                  <a:lnTo>
                    <a:pt x="18" y="0"/>
                  </a:lnTo>
                  <a:lnTo>
                    <a:pt x="18" y="4"/>
                  </a:lnTo>
                  <a:lnTo>
                    <a:pt x="0" y="34"/>
                  </a:lnTo>
                  <a:lnTo>
                    <a:pt x="18" y="24"/>
                  </a:lnTo>
                  <a:lnTo>
                    <a:pt x="2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6" name="Freeform 46"/>
            <p:cNvSpPr>
              <a:spLocks/>
            </p:cNvSpPr>
            <p:nvPr userDrawn="1"/>
          </p:nvSpPr>
          <p:spPr bwMode="black">
            <a:xfrm>
              <a:off x="5097463" y="3502025"/>
              <a:ext cx="222250" cy="434975"/>
            </a:xfrm>
            <a:custGeom>
              <a:avLst/>
              <a:gdLst>
                <a:gd name="T0" fmla="*/ 114 w 140"/>
                <a:gd name="T1" fmla="*/ 0 h 274"/>
                <a:gd name="T2" fmla="*/ 104 w 140"/>
                <a:gd name="T3" fmla="*/ 8 h 274"/>
                <a:gd name="T4" fmla="*/ 104 w 140"/>
                <a:gd name="T5" fmla="*/ 24 h 274"/>
                <a:gd name="T6" fmla="*/ 98 w 140"/>
                <a:gd name="T7" fmla="*/ 24 h 274"/>
                <a:gd name="T8" fmla="*/ 96 w 140"/>
                <a:gd name="T9" fmla="*/ 30 h 274"/>
                <a:gd name="T10" fmla="*/ 86 w 140"/>
                <a:gd name="T11" fmla="*/ 30 h 274"/>
                <a:gd name="T12" fmla="*/ 88 w 140"/>
                <a:gd name="T13" fmla="*/ 40 h 274"/>
                <a:gd name="T14" fmla="*/ 82 w 140"/>
                <a:gd name="T15" fmla="*/ 48 h 274"/>
                <a:gd name="T16" fmla="*/ 82 w 140"/>
                <a:gd name="T17" fmla="*/ 48 h 274"/>
                <a:gd name="T18" fmla="*/ 76 w 140"/>
                <a:gd name="T19" fmla="*/ 54 h 274"/>
                <a:gd name="T20" fmla="*/ 72 w 140"/>
                <a:gd name="T21" fmla="*/ 60 h 274"/>
                <a:gd name="T22" fmla="*/ 72 w 140"/>
                <a:gd name="T23" fmla="*/ 60 h 274"/>
                <a:gd name="T24" fmla="*/ 60 w 140"/>
                <a:gd name="T25" fmla="*/ 70 h 274"/>
                <a:gd name="T26" fmla="*/ 62 w 140"/>
                <a:gd name="T27" fmla="*/ 78 h 274"/>
                <a:gd name="T28" fmla="*/ 56 w 140"/>
                <a:gd name="T29" fmla="*/ 70 h 274"/>
                <a:gd name="T30" fmla="*/ 42 w 140"/>
                <a:gd name="T31" fmla="*/ 78 h 274"/>
                <a:gd name="T32" fmla="*/ 40 w 140"/>
                <a:gd name="T33" fmla="*/ 76 h 274"/>
                <a:gd name="T34" fmla="*/ 22 w 140"/>
                <a:gd name="T35" fmla="*/ 82 h 274"/>
                <a:gd name="T36" fmla="*/ 22 w 140"/>
                <a:gd name="T37" fmla="*/ 84 h 274"/>
                <a:gd name="T38" fmla="*/ 22 w 140"/>
                <a:gd name="T39" fmla="*/ 88 h 274"/>
                <a:gd name="T40" fmla="*/ 12 w 140"/>
                <a:gd name="T41" fmla="*/ 108 h 274"/>
                <a:gd name="T42" fmla="*/ 24 w 140"/>
                <a:gd name="T43" fmla="*/ 152 h 274"/>
                <a:gd name="T44" fmla="*/ 0 w 140"/>
                <a:gd name="T45" fmla="*/ 194 h 274"/>
                <a:gd name="T46" fmla="*/ 2 w 140"/>
                <a:gd name="T47" fmla="*/ 212 h 274"/>
                <a:gd name="T48" fmla="*/ 10 w 140"/>
                <a:gd name="T49" fmla="*/ 228 h 274"/>
                <a:gd name="T50" fmla="*/ 12 w 140"/>
                <a:gd name="T51" fmla="*/ 252 h 274"/>
                <a:gd name="T52" fmla="*/ 18 w 140"/>
                <a:gd name="T53" fmla="*/ 260 h 274"/>
                <a:gd name="T54" fmla="*/ 40 w 140"/>
                <a:gd name="T55" fmla="*/ 274 h 274"/>
                <a:gd name="T56" fmla="*/ 56 w 140"/>
                <a:gd name="T57" fmla="*/ 266 h 274"/>
                <a:gd name="T58" fmla="*/ 70 w 140"/>
                <a:gd name="T59" fmla="*/ 264 h 274"/>
                <a:gd name="T60" fmla="*/ 80 w 140"/>
                <a:gd name="T61" fmla="*/ 252 h 274"/>
                <a:gd name="T62" fmla="*/ 118 w 140"/>
                <a:gd name="T63" fmla="*/ 132 h 274"/>
                <a:gd name="T64" fmla="*/ 122 w 140"/>
                <a:gd name="T65" fmla="*/ 102 h 274"/>
                <a:gd name="T66" fmla="*/ 128 w 140"/>
                <a:gd name="T67" fmla="*/ 90 h 274"/>
                <a:gd name="T68" fmla="*/ 128 w 140"/>
                <a:gd name="T69" fmla="*/ 72 h 274"/>
                <a:gd name="T70" fmla="*/ 132 w 140"/>
                <a:gd name="T71" fmla="*/ 80 h 274"/>
                <a:gd name="T72" fmla="*/ 136 w 140"/>
                <a:gd name="T73" fmla="*/ 80 h 274"/>
                <a:gd name="T74" fmla="*/ 140 w 140"/>
                <a:gd name="T75" fmla="*/ 68 h 274"/>
                <a:gd name="T76" fmla="*/ 128 w 140"/>
                <a:gd name="T77" fmla="*/ 20 h 274"/>
                <a:gd name="T78" fmla="*/ 114 w 140"/>
                <a:gd name="T79" fmla="*/ 0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40" h="274">
                  <a:moveTo>
                    <a:pt x="114" y="0"/>
                  </a:moveTo>
                  <a:lnTo>
                    <a:pt x="104" y="8"/>
                  </a:lnTo>
                  <a:lnTo>
                    <a:pt x="104" y="24"/>
                  </a:lnTo>
                  <a:lnTo>
                    <a:pt x="98" y="24"/>
                  </a:lnTo>
                  <a:lnTo>
                    <a:pt x="96" y="30"/>
                  </a:lnTo>
                  <a:lnTo>
                    <a:pt x="86" y="30"/>
                  </a:lnTo>
                  <a:lnTo>
                    <a:pt x="88" y="40"/>
                  </a:lnTo>
                  <a:lnTo>
                    <a:pt x="82" y="48"/>
                  </a:lnTo>
                  <a:lnTo>
                    <a:pt x="82" y="48"/>
                  </a:lnTo>
                  <a:lnTo>
                    <a:pt x="76" y="54"/>
                  </a:lnTo>
                  <a:lnTo>
                    <a:pt x="72" y="60"/>
                  </a:lnTo>
                  <a:lnTo>
                    <a:pt x="72" y="60"/>
                  </a:lnTo>
                  <a:lnTo>
                    <a:pt x="60" y="70"/>
                  </a:lnTo>
                  <a:lnTo>
                    <a:pt x="62" y="78"/>
                  </a:lnTo>
                  <a:lnTo>
                    <a:pt x="56" y="70"/>
                  </a:lnTo>
                  <a:lnTo>
                    <a:pt x="42" y="78"/>
                  </a:lnTo>
                  <a:lnTo>
                    <a:pt x="40" y="76"/>
                  </a:lnTo>
                  <a:lnTo>
                    <a:pt x="22" y="82"/>
                  </a:lnTo>
                  <a:lnTo>
                    <a:pt x="22" y="84"/>
                  </a:lnTo>
                  <a:lnTo>
                    <a:pt x="22" y="88"/>
                  </a:lnTo>
                  <a:lnTo>
                    <a:pt x="12" y="108"/>
                  </a:lnTo>
                  <a:lnTo>
                    <a:pt x="24" y="152"/>
                  </a:lnTo>
                  <a:lnTo>
                    <a:pt x="0" y="194"/>
                  </a:lnTo>
                  <a:lnTo>
                    <a:pt x="2" y="212"/>
                  </a:lnTo>
                  <a:lnTo>
                    <a:pt x="10" y="228"/>
                  </a:lnTo>
                  <a:lnTo>
                    <a:pt x="12" y="252"/>
                  </a:lnTo>
                  <a:lnTo>
                    <a:pt x="18" y="260"/>
                  </a:lnTo>
                  <a:lnTo>
                    <a:pt x="40" y="274"/>
                  </a:lnTo>
                  <a:lnTo>
                    <a:pt x="56" y="266"/>
                  </a:lnTo>
                  <a:lnTo>
                    <a:pt x="70" y="264"/>
                  </a:lnTo>
                  <a:lnTo>
                    <a:pt x="80" y="252"/>
                  </a:lnTo>
                  <a:lnTo>
                    <a:pt x="118" y="132"/>
                  </a:lnTo>
                  <a:lnTo>
                    <a:pt x="122" y="102"/>
                  </a:lnTo>
                  <a:lnTo>
                    <a:pt x="128" y="90"/>
                  </a:lnTo>
                  <a:lnTo>
                    <a:pt x="128" y="72"/>
                  </a:lnTo>
                  <a:lnTo>
                    <a:pt x="132" y="80"/>
                  </a:lnTo>
                  <a:lnTo>
                    <a:pt x="136" y="80"/>
                  </a:lnTo>
                  <a:lnTo>
                    <a:pt x="140" y="68"/>
                  </a:lnTo>
                  <a:lnTo>
                    <a:pt x="128" y="20"/>
                  </a:lnTo>
                  <a:lnTo>
                    <a:pt x="11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7" name="Freeform 47"/>
            <p:cNvSpPr>
              <a:spLocks/>
            </p:cNvSpPr>
            <p:nvPr userDrawn="1"/>
          </p:nvSpPr>
          <p:spPr bwMode="black">
            <a:xfrm>
              <a:off x="4773613" y="1997075"/>
              <a:ext cx="85725" cy="53975"/>
            </a:xfrm>
            <a:custGeom>
              <a:avLst/>
              <a:gdLst>
                <a:gd name="T0" fmla="*/ 18 w 54"/>
                <a:gd name="T1" fmla="*/ 34 h 34"/>
                <a:gd name="T2" fmla="*/ 38 w 54"/>
                <a:gd name="T3" fmla="*/ 26 h 34"/>
                <a:gd name="T4" fmla="*/ 54 w 54"/>
                <a:gd name="T5" fmla="*/ 0 h 34"/>
                <a:gd name="T6" fmla="*/ 46 w 54"/>
                <a:gd name="T7" fmla="*/ 4 h 34"/>
                <a:gd name="T8" fmla="*/ 36 w 54"/>
                <a:gd name="T9" fmla="*/ 10 h 34"/>
                <a:gd name="T10" fmla="*/ 16 w 54"/>
                <a:gd name="T11" fmla="*/ 12 h 34"/>
                <a:gd name="T12" fmla="*/ 0 w 54"/>
                <a:gd name="T13" fmla="*/ 20 h 34"/>
                <a:gd name="T14" fmla="*/ 8 w 54"/>
                <a:gd name="T15" fmla="*/ 30 h 34"/>
                <a:gd name="T16" fmla="*/ 18 w 54"/>
                <a:gd name="T17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34">
                  <a:moveTo>
                    <a:pt x="18" y="34"/>
                  </a:moveTo>
                  <a:lnTo>
                    <a:pt x="38" y="26"/>
                  </a:lnTo>
                  <a:lnTo>
                    <a:pt x="54" y="0"/>
                  </a:lnTo>
                  <a:lnTo>
                    <a:pt x="46" y="4"/>
                  </a:lnTo>
                  <a:lnTo>
                    <a:pt x="36" y="10"/>
                  </a:lnTo>
                  <a:lnTo>
                    <a:pt x="16" y="12"/>
                  </a:lnTo>
                  <a:lnTo>
                    <a:pt x="0" y="20"/>
                  </a:lnTo>
                  <a:lnTo>
                    <a:pt x="8" y="30"/>
                  </a:lnTo>
                  <a:lnTo>
                    <a:pt x="18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8" name="Freeform 48"/>
            <p:cNvSpPr>
              <a:spLocks/>
            </p:cNvSpPr>
            <p:nvPr userDrawn="1"/>
          </p:nvSpPr>
          <p:spPr bwMode="black">
            <a:xfrm>
              <a:off x="4246563" y="1152525"/>
              <a:ext cx="19050" cy="25400"/>
            </a:xfrm>
            <a:custGeom>
              <a:avLst/>
              <a:gdLst>
                <a:gd name="T0" fmla="*/ 12 w 12"/>
                <a:gd name="T1" fmla="*/ 12 h 16"/>
                <a:gd name="T2" fmla="*/ 0 w 12"/>
                <a:gd name="T3" fmla="*/ 0 h 16"/>
                <a:gd name="T4" fmla="*/ 0 w 12"/>
                <a:gd name="T5" fmla="*/ 14 h 16"/>
                <a:gd name="T6" fmla="*/ 8 w 12"/>
                <a:gd name="T7" fmla="*/ 16 h 16"/>
                <a:gd name="T8" fmla="*/ 12 w 12"/>
                <a:gd name="T9" fmla="*/ 1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6">
                  <a:moveTo>
                    <a:pt x="12" y="12"/>
                  </a:moveTo>
                  <a:lnTo>
                    <a:pt x="0" y="0"/>
                  </a:lnTo>
                  <a:lnTo>
                    <a:pt x="0" y="14"/>
                  </a:lnTo>
                  <a:lnTo>
                    <a:pt x="8" y="16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9" name="Freeform 49"/>
            <p:cNvSpPr>
              <a:spLocks/>
            </p:cNvSpPr>
            <p:nvPr userDrawn="1"/>
          </p:nvSpPr>
          <p:spPr bwMode="black">
            <a:xfrm>
              <a:off x="4414838" y="1898650"/>
              <a:ext cx="25400" cy="28575"/>
            </a:xfrm>
            <a:custGeom>
              <a:avLst/>
              <a:gdLst>
                <a:gd name="T0" fmla="*/ 12 w 16"/>
                <a:gd name="T1" fmla="*/ 0 h 18"/>
                <a:gd name="T2" fmla="*/ 0 w 16"/>
                <a:gd name="T3" fmla="*/ 8 h 18"/>
                <a:gd name="T4" fmla="*/ 16 w 16"/>
                <a:gd name="T5" fmla="*/ 18 h 18"/>
                <a:gd name="T6" fmla="*/ 12 w 16"/>
                <a:gd name="T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8">
                  <a:moveTo>
                    <a:pt x="12" y="0"/>
                  </a:moveTo>
                  <a:lnTo>
                    <a:pt x="0" y="8"/>
                  </a:lnTo>
                  <a:lnTo>
                    <a:pt x="16" y="18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0" name="Freeform 50"/>
            <p:cNvSpPr>
              <a:spLocks/>
            </p:cNvSpPr>
            <p:nvPr userDrawn="1"/>
          </p:nvSpPr>
          <p:spPr bwMode="black">
            <a:xfrm>
              <a:off x="4510088" y="2006600"/>
              <a:ext cx="95250" cy="34925"/>
            </a:xfrm>
            <a:custGeom>
              <a:avLst/>
              <a:gdLst>
                <a:gd name="T0" fmla="*/ 26 w 60"/>
                <a:gd name="T1" fmla="*/ 22 h 22"/>
                <a:gd name="T2" fmla="*/ 56 w 60"/>
                <a:gd name="T3" fmla="*/ 18 h 22"/>
                <a:gd name="T4" fmla="*/ 60 w 60"/>
                <a:gd name="T5" fmla="*/ 6 h 22"/>
                <a:gd name="T6" fmla="*/ 50 w 60"/>
                <a:gd name="T7" fmla="*/ 10 h 22"/>
                <a:gd name="T8" fmla="*/ 32 w 60"/>
                <a:gd name="T9" fmla="*/ 4 h 22"/>
                <a:gd name="T10" fmla="*/ 20 w 60"/>
                <a:gd name="T11" fmla="*/ 6 h 22"/>
                <a:gd name="T12" fmla="*/ 16 w 60"/>
                <a:gd name="T13" fmla="*/ 0 h 22"/>
                <a:gd name="T14" fmla="*/ 6 w 60"/>
                <a:gd name="T15" fmla="*/ 0 h 22"/>
                <a:gd name="T16" fmla="*/ 0 w 60"/>
                <a:gd name="T17" fmla="*/ 14 h 22"/>
                <a:gd name="T18" fmla="*/ 20 w 60"/>
                <a:gd name="T19" fmla="*/ 14 h 22"/>
                <a:gd name="T20" fmla="*/ 26 w 60"/>
                <a:gd name="T21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0" h="22">
                  <a:moveTo>
                    <a:pt x="26" y="22"/>
                  </a:moveTo>
                  <a:lnTo>
                    <a:pt x="56" y="18"/>
                  </a:lnTo>
                  <a:lnTo>
                    <a:pt x="60" y="6"/>
                  </a:lnTo>
                  <a:lnTo>
                    <a:pt x="50" y="10"/>
                  </a:lnTo>
                  <a:lnTo>
                    <a:pt x="32" y="4"/>
                  </a:lnTo>
                  <a:lnTo>
                    <a:pt x="20" y="6"/>
                  </a:lnTo>
                  <a:lnTo>
                    <a:pt x="16" y="0"/>
                  </a:lnTo>
                  <a:lnTo>
                    <a:pt x="6" y="0"/>
                  </a:lnTo>
                  <a:lnTo>
                    <a:pt x="0" y="14"/>
                  </a:lnTo>
                  <a:lnTo>
                    <a:pt x="20" y="14"/>
                  </a:lnTo>
                  <a:lnTo>
                    <a:pt x="26" y="2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1" name="Freeform 51"/>
            <p:cNvSpPr>
              <a:spLocks/>
            </p:cNvSpPr>
            <p:nvPr userDrawn="1"/>
          </p:nvSpPr>
          <p:spPr bwMode="black">
            <a:xfrm>
              <a:off x="4554538" y="1841500"/>
              <a:ext cx="22225" cy="15875"/>
            </a:xfrm>
            <a:custGeom>
              <a:avLst/>
              <a:gdLst>
                <a:gd name="T0" fmla="*/ 10 w 14"/>
                <a:gd name="T1" fmla="*/ 0 h 10"/>
                <a:gd name="T2" fmla="*/ 2 w 14"/>
                <a:gd name="T3" fmla="*/ 0 h 10"/>
                <a:gd name="T4" fmla="*/ 0 w 14"/>
                <a:gd name="T5" fmla="*/ 10 h 10"/>
                <a:gd name="T6" fmla="*/ 14 w 14"/>
                <a:gd name="T7" fmla="*/ 4 h 10"/>
                <a:gd name="T8" fmla="*/ 10 w 14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0">
                  <a:moveTo>
                    <a:pt x="10" y="0"/>
                  </a:moveTo>
                  <a:lnTo>
                    <a:pt x="2" y="0"/>
                  </a:lnTo>
                  <a:lnTo>
                    <a:pt x="0" y="10"/>
                  </a:lnTo>
                  <a:lnTo>
                    <a:pt x="14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2" name="Freeform 52"/>
            <p:cNvSpPr>
              <a:spLocks noEditPoints="1"/>
            </p:cNvSpPr>
            <p:nvPr userDrawn="1"/>
          </p:nvSpPr>
          <p:spPr bwMode="black">
            <a:xfrm>
              <a:off x="3076575" y="460375"/>
              <a:ext cx="339725" cy="231775"/>
            </a:xfrm>
            <a:custGeom>
              <a:avLst/>
              <a:gdLst>
                <a:gd name="T0" fmla="*/ 176 w 214"/>
                <a:gd name="T1" fmla="*/ 100 h 146"/>
                <a:gd name="T2" fmla="*/ 202 w 214"/>
                <a:gd name="T3" fmla="*/ 86 h 146"/>
                <a:gd name="T4" fmla="*/ 208 w 214"/>
                <a:gd name="T5" fmla="*/ 78 h 146"/>
                <a:gd name="T6" fmla="*/ 208 w 214"/>
                <a:gd name="T7" fmla="*/ 58 h 146"/>
                <a:gd name="T8" fmla="*/ 202 w 214"/>
                <a:gd name="T9" fmla="*/ 38 h 146"/>
                <a:gd name="T10" fmla="*/ 190 w 214"/>
                <a:gd name="T11" fmla="*/ 20 h 146"/>
                <a:gd name="T12" fmla="*/ 194 w 214"/>
                <a:gd name="T13" fmla="*/ 0 h 146"/>
                <a:gd name="T14" fmla="*/ 160 w 214"/>
                <a:gd name="T15" fmla="*/ 0 h 146"/>
                <a:gd name="T16" fmla="*/ 154 w 214"/>
                <a:gd name="T17" fmla="*/ 16 h 146"/>
                <a:gd name="T18" fmla="*/ 132 w 214"/>
                <a:gd name="T19" fmla="*/ 24 h 146"/>
                <a:gd name="T20" fmla="*/ 120 w 214"/>
                <a:gd name="T21" fmla="*/ 26 h 146"/>
                <a:gd name="T22" fmla="*/ 98 w 214"/>
                <a:gd name="T23" fmla="*/ 22 h 146"/>
                <a:gd name="T24" fmla="*/ 80 w 214"/>
                <a:gd name="T25" fmla="*/ 14 h 146"/>
                <a:gd name="T26" fmla="*/ 72 w 214"/>
                <a:gd name="T27" fmla="*/ 38 h 146"/>
                <a:gd name="T28" fmla="*/ 70 w 214"/>
                <a:gd name="T29" fmla="*/ 52 h 146"/>
                <a:gd name="T30" fmla="*/ 66 w 214"/>
                <a:gd name="T31" fmla="*/ 44 h 146"/>
                <a:gd name="T32" fmla="*/ 68 w 214"/>
                <a:gd name="T33" fmla="*/ 38 h 146"/>
                <a:gd name="T34" fmla="*/ 66 w 214"/>
                <a:gd name="T35" fmla="*/ 26 h 146"/>
                <a:gd name="T36" fmla="*/ 28 w 214"/>
                <a:gd name="T37" fmla="*/ 2 h 146"/>
                <a:gd name="T38" fmla="*/ 34 w 214"/>
                <a:gd name="T39" fmla="*/ 16 h 146"/>
                <a:gd name="T40" fmla="*/ 40 w 214"/>
                <a:gd name="T41" fmla="*/ 24 h 146"/>
                <a:gd name="T42" fmla="*/ 22 w 214"/>
                <a:gd name="T43" fmla="*/ 18 h 146"/>
                <a:gd name="T44" fmla="*/ 12 w 214"/>
                <a:gd name="T45" fmla="*/ 22 h 146"/>
                <a:gd name="T46" fmla="*/ 12 w 214"/>
                <a:gd name="T47" fmla="*/ 32 h 146"/>
                <a:gd name="T48" fmla="*/ 4 w 214"/>
                <a:gd name="T49" fmla="*/ 30 h 146"/>
                <a:gd name="T50" fmla="*/ 4 w 214"/>
                <a:gd name="T51" fmla="*/ 40 h 146"/>
                <a:gd name="T52" fmla="*/ 42 w 214"/>
                <a:gd name="T53" fmla="*/ 48 h 146"/>
                <a:gd name="T54" fmla="*/ 36 w 214"/>
                <a:gd name="T55" fmla="*/ 68 h 146"/>
                <a:gd name="T56" fmla="*/ 14 w 214"/>
                <a:gd name="T57" fmla="*/ 80 h 146"/>
                <a:gd name="T58" fmla="*/ 38 w 214"/>
                <a:gd name="T59" fmla="*/ 82 h 146"/>
                <a:gd name="T60" fmla="*/ 44 w 214"/>
                <a:gd name="T61" fmla="*/ 106 h 146"/>
                <a:gd name="T62" fmla="*/ 52 w 214"/>
                <a:gd name="T63" fmla="*/ 106 h 146"/>
                <a:gd name="T64" fmla="*/ 36 w 214"/>
                <a:gd name="T65" fmla="*/ 126 h 146"/>
                <a:gd name="T66" fmla="*/ 88 w 214"/>
                <a:gd name="T67" fmla="*/ 138 h 146"/>
                <a:gd name="T68" fmla="*/ 144 w 214"/>
                <a:gd name="T69" fmla="*/ 120 h 146"/>
                <a:gd name="T70" fmla="*/ 52 w 214"/>
                <a:gd name="T71" fmla="*/ 66 h 146"/>
                <a:gd name="T72" fmla="*/ 42 w 214"/>
                <a:gd name="T73" fmla="*/ 68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4" h="146">
                  <a:moveTo>
                    <a:pt x="160" y="120"/>
                  </a:moveTo>
                  <a:lnTo>
                    <a:pt x="176" y="100"/>
                  </a:lnTo>
                  <a:lnTo>
                    <a:pt x="186" y="108"/>
                  </a:lnTo>
                  <a:lnTo>
                    <a:pt x="202" y="86"/>
                  </a:lnTo>
                  <a:lnTo>
                    <a:pt x="198" y="84"/>
                  </a:lnTo>
                  <a:lnTo>
                    <a:pt x="208" y="78"/>
                  </a:lnTo>
                  <a:lnTo>
                    <a:pt x="214" y="60"/>
                  </a:lnTo>
                  <a:lnTo>
                    <a:pt x="208" y="58"/>
                  </a:lnTo>
                  <a:lnTo>
                    <a:pt x="210" y="52"/>
                  </a:lnTo>
                  <a:lnTo>
                    <a:pt x="202" y="38"/>
                  </a:lnTo>
                  <a:lnTo>
                    <a:pt x="190" y="38"/>
                  </a:lnTo>
                  <a:lnTo>
                    <a:pt x="190" y="20"/>
                  </a:lnTo>
                  <a:lnTo>
                    <a:pt x="186" y="20"/>
                  </a:lnTo>
                  <a:lnTo>
                    <a:pt x="194" y="0"/>
                  </a:lnTo>
                  <a:lnTo>
                    <a:pt x="174" y="16"/>
                  </a:lnTo>
                  <a:lnTo>
                    <a:pt x="160" y="0"/>
                  </a:lnTo>
                  <a:lnTo>
                    <a:pt x="150" y="2"/>
                  </a:lnTo>
                  <a:lnTo>
                    <a:pt x="154" y="16"/>
                  </a:lnTo>
                  <a:lnTo>
                    <a:pt x="138" y="16"/>
                  </a:lnTo>
                  <a:lnTo>
                    <a:pt x="132" y="24"/>
                  </a:lnTo>
                  <a:lnTo>
                    <a:pt x="118" y="12"/>
                  </a:lnTo>
                  <a:lnTo>
                    <a:pt x="120" y="26"/>
                  </a:lnTo>
                  <a:lnTo>
                    <a:pt x="114" y="14"/>
                  </a:lnTo>
                  <a:lnTo>
                    <a:pt x="98" y="22"/>
                  </a:lnTo>
                  <a:lnTo>
                    <a:pt x="96" y="34"/>
                  </a:lnTo>
                  <a:lnTo>
                    <a:pt x="80" y="14"/>
                  </a:lnTo>
                  <a:lnTo>
                    <a:pt x="80" y="42"/>
                  </a:lnTo>
                  <a:lnTo>
                    <a:pt x="72" y="38"/>
                  </a:lnTo>
                  <a:lnTo>
                    <a:pt x="70" y="42"/>
                  </a:lnTo>
                  <a:lnTo>
                    <a:pt x="70" y="52"/>
                  </a:lnTo>
                  <a:lnTo>
                    <a:pt x="68" y="56"/>
                  </a:lnTo>
                  <a:lnTo>
                    <a:pt x="66" y="44"/>
                  </a:lnTo>
                  <a:lnTo>
                    <a:pt x="60" y="40"/>
                  </a:lnTo>
                  <a:lnTo>
                    <a:pt x="68" y="38"/>
                  </a:lnTo>
                  <a:lnTo>
                    <a:pt x="62" y="30"/>
                  </a:lnTo>
                  <a:lnTo>
                    <a:pt x="66" y="26"/>
                  </a:lnTo>
                  <a:lnTo>
                    <a:pt x="44" y="4"/>
                  </a:lnTo>
                  <a:lnTo>
                    <a:pt x="28" y="2"/>
                  </a:lnTo>
                  <a:lnTo>
                    <a:pt x="26" y="14"/>
                  </a:lnTo>
                  <a:lnTo>
                    <a:pt x="34" y="16"/>
                  </a:lnTo>
                  <a:lnTo>
                    <a:pt x="28" y="16"/>
                  </a:lnTo>
                  <a:lnTo>
                    <a:pt x="40" y="24"/>
                  </a:lnTo>
                  <a:lnTo>
                    <a:pt x="40" y="30"/>
                  </a:lnTo>
                  <a:lnTo>
                    <a:pt x="22" y="18"/>
                  </a:lnTo>
                  <a:lnTo>
                    <a:pt x="20" y="22"/>
                  </a:lnTo>
                  <a:lnTo>
                    <a:pt x="12" y="22"/>
                  </a:lnTo>
                  <a:lnTo>
                    <a:pt x="16" y="30"/>
                  </a:lnTo>
                  <a:lnTo>
                    <a:pt x="12" y="32"/>
                  </a:lnTo>
                  <a:lnTo>
                    <a:pt x="16" y="36"/>
                  </a:lnTo>
                  <a:lnTo>
                    <a:pt x="4" y="30"/>
                  </a:lnTo>
                  <a:lnTo>
                    <a:pt x="12" y="42"/>
                  </a:lnTo>
                  <a:lnTo>
                    <a:pt x="4" y="40"/>
                  </a:lnTo>
                  <a:lnTo>
                    <a:pt x="0" y="54"/>
                  </a:lnTo>
                  <a:lnTo>
                    <a:pt x="42" y="48"/>
                  </a:lnTo>
                  <a:lnTo>
                    <a:pt x="50" y="52"/>
                  </a:lnTo>
                  <a:lnTo>
                    <a:pt x="36" y="68"/>
                  </a:lnTo>
                  <a:lnTo>
                    <a:pt x="36" y="68"/>
                  </a:lnTo>
                  <a:lnTo>
                    <a:pt x="14" y="80"/>
                  </a:lnTo>
                  <a:lnTo>
                    <a:pt x="16" y="84"/>
                  </a:lnTo>
                  <a:lnTo>
                    <a:pt x="38" y="82"/>
                  </a:lnTo>
                  <a:lnTo>
                    <a:pt x="48" y="98"/>
                  </a:lnTo>
                  <a:lnTo>
                    <a:pt x="44" y="106"/>
                  </a:lnTo>
                  <a:lnTo>
                    <a:pt x="52" y="104"/>
                  </a:lnTo>
                  <a:lnTo>
                    <a:pt x="52" y="106"/>
                  </a:lnTo>
                  <a:lnTo>
                    <a:pt x="36" y="110"/>
                  </a:lnTo>
                  <a:lnTo>
                    <a:pt x="36" y="126"/>
                  </a:lnTo>
                  <a:lnTo>
                    <a:pt x="66" y="124"/>
                  </a:lnTo>
                  <a:lnTo>
                    <a:pt x="88" y="138"/>
                  </a:lnTo>
                  <a:lnTo>
                    <a:pt x="114" y="146"/>
                  </a:lnTo>
                  <a:lnTo>
                    <a:pt x="144" y="120"/>
                  </a:lnTo>
                  <a:lnTo>
                    <a:pt x="160" y="120"/>
                  </a:lnTo>
                  <a:close/>
                  <a:moveTo>
                    <a:pt x="52" y="66"/>
                  </a:moveTo>
                  <a:lnTo>
                    <a:pt x="52" y="68"/>
                  </a:lnTo>
                  <a:lnTo>
                    <a:pt x="42" y="68"/>
                  </a:lnTo>
                  <a:lnTo>
                    <a:pt x="52" y="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3" name="Freeform 53"/>
            <p:cNvSpPr>
              <a:spLocks/>
            </p:cNvSpPr>
            <p:nvPr userDrawn="1"/>
          </p:nvSpPr>
          <p:spPr bwMode="black">
            <a:xfrm>
              <a:off x="4052888" y="1724025"/>
              <a:ext cx="53975" cy="168275"/>
            </a:xfrm>
            <a:custGeom>
              <a:avLst/>
              <a:gdLst>
                <a:gd name="T0" fmla="*/ 6 w 34"/>
                <a:gd name="T1" fmla="*/ 94 h 106"/>
                <a:gd name="T2" fmla="*/ 14 w 34"/>
                <a:gd name="T3" fmla="*/ 106 h 106"/>
                <a:gd name="T4" fmla="*/ 24 w 34"/>
                <a:gd name="T5" fmla="*/ 96 h 106"/>
                <a:gd name="T6" fmla="*/ 28 w 34"/>
                <a:gd name="T7" fmla="*/ 98 h 106"/>
                <a:gd name="T8" fmla="*/ 34 w 34"/>
                <a:gd name="T9" fmla="*/ 92 h 106"/>
                <a:gd name="T10" fmla="*/ 32 w 34"/>
                <a:gd name="T11" fmla="*/ 58 h 106"/>
                <a:gd name="T12" fmla="*/ 30 w 34"/>
                <a:gd name="T13" fmla="*/ 46 h 106"/>
                <a:gd name="T14" fmla="*/ 26 w 34"/>
                <a:gd name="T15" fmla="*/ 42 h 106"/>
                <a:gd name="T16" fmla="*/ 32 w 34"/>
                <a:gd name="T17" fmla="*/ 20 h 106"/>
                <a:gd name="T18" fmla="*/ 28 w 34"/>
                <a:gd name="T19" fmla="*/ 0 h 106"/>
                <a:gd name="T20" fmla="*/ 22 w 34"/>
                <a:gd name="T21" fmla="*/ 0 h 106"/>
                <a:gd name="T22" fmla="*/ 22 w 34"/>
                <a:gd name="T23" fmla="*/ 4 h 106"/>
                <a:gd name="T24" fmla="*/ 12 w 34"/>
                <a:gd name="T25" fmla="*/ 8 h 106"/>
                <a:gd name="T26" fmla="*/ 8 w 34"/>
                <a:gd name="T27" fmla="*/ 14 h 106"/>
                <a:gd name="T28" fmla="*/ 10 w 34"/>
                <a:gd name="T29" fmla="*/ 32 h 106"/>
                <a:gd name="T30" fmla="*/ 18 w 34"/>
                <a:gd name="T31" fmla="*/ 42 h 106"/>
                <a:gd name="T32" fmla="*/ 10 w 34"/>
                <a:gd name="T33" fmla="*/ 52 h 106"/>
                <a:gd name="T34" fmla="*/ 0 w 34"/>
                <a:gd name="T35" fmla="*/ 48 h 106"/>
                <a:gd name="T36" fmla="*/ 8 w 34"/>
                <a:gd name="T37" fmla="*/ 76 h 106"/>
                <a:gd name="T38" fmla="*/ 6 w 34"/>
                <a:gd name="T39" fmla="*/ 94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4" h="106">
                  <a:moveTo>
                    <a:pt x="6" y="94"/>
                  </a:moveTo>
                  <a:lnTo>
                    <a:pt x="14" y="106"/>
                  </a:lnTo>
                  <a:lnTo>
                    <a:pt x="24" y="96"/>
                  </a:lnTo>
                  <a:lnTo>
                    <a:pt x="28" y="98"/>
                  </a:lnTo>
                  <a:lnTo>
                    <a:pt x="34" y="92"/>
                  </a:lnTo>
                  <a:lnTo>
                    <a:pt x="32" y="58"/>
                  </a:lnTo>
                  <a:lnTo>
                    <a:pt x="30" y="46"/>
                  </a:lnTo>
                  <a:lnTo>
                    <a:pt x="26" y="42"/>
                  </a:lnTo>
                  <a:lnTo>
                    <a:pt x="32" y="20"/>
                  </a:lnTo>
                  <a:lnTo>
                    <a:pt x="28" y="0"/>
                  </a:lnTo>
                  <a:lnTo>
                    <a:pt x="22" y="0"/>
                  </a:lnTo>
                  <a:lnTo>
                    <a:pt x="22" y="4"/>
                  </a:lnTo>
                  <a:lnTo>
                    <a:pt x="12" y="8"/>
                  </a:lnTo>
                  <a:lnTo>
                    <a:pt x="8" y="14"/>
                  </a:lnTo>
                  <a:lnTo>
                    <a:pt x="10" y="32"/>
                  </a:lnTo>
                  <a:lnTo>
                    <a:pt x="18" y="42"/>
                  </a:lnTo>
                  <a:lnTo>
                    <a:pt x="10" y="52"/>
                  </a:lnTo>
                  <a:lnTo>
                    <a:pt x="0" y="48"/>
                  </a:lnTo>
                  <a:lnTo>
                    <a:pt x="8" y="76"/>
                  </a:lnTo>
                  <a:lnTo>
                    <a:pt x="6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4" name="Freeform 54"/>
            <p:cNvSpPr>
              <a:spLocks/>
            </p:cNvSpPr>
            <p:nvPr userDrawn="1"/>
          </p:nvSpPr>
          <p:spPr bwMode="black">
            <a:xfrm>
              <a:off x="3848100" y="1866900"/>
              <a:ext cx="25400" cy="25400"/>
            </a:xfrm>
            <a:custGeom>
              <a:avLst/>
              <a:gdLst>
                <a:gd name="T0" fmla="*/ 16 w 16"/>
                <a:gd name="T1" fmla="*/ 0 h 16"/>
                <a:gd name="T2" fmla="*/ 0 w 16"/>
                <a:gd name="T3" fmla="*/ 12 h 16"/>
                <a:gd name="T4" fmla="*/ 10 w 16"/>
                <a:gd name="T5" fmla="*/ 16 h 16"/>
                <a:gd name="T6" fmla="*/ 16 w 16"/>
                <a:gd name="T7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6">
                  <a:moveTo>
                    <a:pt x="16" y="0"/>
                  </a:moveTo>
                  <a:lnTo>
                    <a:pt x="0" y="12"/>
                  </a:lnTo>
                  <a:lnTo>
                    <a:pt x="10" y="16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5" name="Freeform 55"/>
            <p:cNvSpPr>
              <a:spLocks/>
            </p:cNvSpPr>
            <p:nvPr userDrawn="1"/>
          </p:nvSpPr>
          <p:spPr bwMode="black">
            <a:xfrm>
              <a:off x="3929063" y="1838325"/>
              <a:ext cx="22225" cy="19050"/>
            </a:xfrm>
            <a:custGeom>
              <a:avLst/>
              <a:gdLst>
                <a:gd name="T0" fmla="*/ 8 w 14"/>
                <a:gd name="T1" fmla="*/ 0 h 12"/>
                <a:gd name="T2" fmla="*/ 2 w 14"/>
                <a:gd name="T3" fmla="*/ 0 h 12"/>
                <a:gd name="T4" fmla="*/ 0 w 14"/>
                <a:gd name="T5" fmla="*/ 6 h 12"/>
                <a:gd name="T6" fmla="*/ 14 w 14"/>
                <a:gd name="T7" fmla="*/ 12 h 12"/>
                <a:gd name="T8" fmla="*/ 8 w 14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2">
                  <a:moveTo>
                    <a:pt x="8" y="0"/>
                  </a:moveTo>
                  <a:lnTo>
                    <a:pt x="2" y="0"/>
                  </a:lnTo>
                  <a:lnTo>
                    <a:pt x="0" y="6"/>
                  </a:lnTo>
                  <a:lnTo>
                    <a:pt x="14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6" name="Freeform 56"/>
            <p:cNvSpPr>
              <a:spLocks/>
            </p:cNvSpPr>
            <p:nvPr userDrawn="1"/>
          </p:nvSpPr>
          <p:spPr bwMode="black">
            <a:xfrm>
              <a:off x="3883025" y="1838325"/>
              <a:ext cx="39688" cy="38100"/>
            </a:xfrm>
            <a:custGeom>
              <a:avLst/>
              <a:gdLst>
                <a:gd name="T0" fmla="*/ 25 w 25"/>
                <a:gd name="T1" fmla="*/ 10 h 24"/>
                <a:gd name="T2" fmla="*/ 19 w 25"/>
                <a:gd name="T3" fmla="*/ 8 h 24"/>
                <a:gd name="T4" fmla="*/ 19 w 25"/>
                <a:gd name="T5" fmla="*/ 0 h 24"/>
                <a:gd name="T6" fmla="*/ 0 w 25"/>
                <a:gd name="T7" fmla="*/ 14 h 24"/>
                <a:gd name="T8" fmla="*/ 17 w 25"/>
                <a:gd name="T9" fmla="*/ 24 h 24"/>
                <a:gd name="T10" fmla="*/ 25 w 25"/>
                <a:gd name="T11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" h="24">
                  <a:moveTo>
                    <a:pt x="25" y="10"/>
                  </a:moveTo>
                  <a:lnTo>
                    <a:pt x="19" y="8"/>
                  </a:lnTo>
                  <a:lnTo>
                    <a:pt x="19" y="0"/>
                  </a:lnTo>
                  <a:lnTo>
                    <a:pt x="0" y="14"/>
                  </a:lnTo>
                  <a:lnTo>
                    <a:pt x="17" y="24"/>
                  </a:lnTo>
                  <a:lnTo>
                    <a:pt x="25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7" name="Freeform 57"/>
            <p:cNvSpPr>
              <a:spLocks/>
            </p:cNvSpPr>
            <p:nvPr userDrawn="1"/>
          </p:nvSpPr>
          <p:spPr bwMode="black">
            <a:xfrm>
              <a:off x="4465638" y="120650"/>
              <a:ext cx="50800" cy="28575"/>
            </a:xfrm>
            <a:custGeom>
              <a:avLst/>
              <a:gdLst>
                <a:gd name="T0" fmla="*/ 32 w 32"/>
                <a:gd name="T1" fmla="*/ 4 h 18"/>
                <a:gd name="T2" fmla="*/ 8 w 32"/>
                <a:gd name="T3" fmla="*/ 0 h 18"/>
                <a:gd name="T4" fmla="*/ 0 w 32"/>
                <a:gd name="T5" fmla="*/ 6 h 18"/>
                <a:gd name="T6" fmla="*/ 8 w 32"/>
                <a:gd name="T7" fmla="*/ 18 h 18"/>
                <a:gd name="T8" fmla="*/ 32 w 32"/>
                <a:gd name="T9" fmla="*/ 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8">
                  <a:moveTo>
                    <a:pt x="32" y="4"/>
                  </a:moveTo>
                  <a:lnTo>
                    <a:pt x="8" y="0"/>
                  </a:lnTo>
                  <a:lnTo>
                    <a:pt x="0" y="6"/>
                  </a:lnTo>
                  <a:lnTo>
                    <a:pt x="8" y="18"/>
                  </a:lnTo>
                  <a:lnTo>
                    <a:pt x="32" y="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8" name="Freeform 58"/>
            <p:cNvSpPr>
              <a:spLocks/>
            </p:cNvSpPr>
            <p:nvPr userDrawn="1"/>
          </p:nvSpPr>
          <p:spPr bwMode="black">
            <a:xfrm>
              <a:off x="4348163" y="1016000"/>
              <a:ext cx="34925" cy="66675"/>
            </a:xfrm>
            <a:custGeom>
              <a:avLst/>
              <a:gdLst>
                <a:gd name="T0" fmla="*/ 18 w 22"/>
                <a:gd name="T1" fmla="*/ 8 h 42"/>
                <a:gd name="T2" fmla="*/ 22 w 22"/>
                <a:gd name="T3" fmla="*/ 0 h 42"/>
                <a:gd name="T4" fmla="*/ 12 w 22"/>
                <a:gd name="T5" fmla="*/ 0 h 42"/>
                <a:gd name="T6" fmla="*/ 2 w 22"/>
                <a:gd name="T7" fmla="*/ 14 h 42"/>
                <a:gd name="T8" fmla="*/ 0 w 22"/>
                <a:gd name="T9" fmla="*/ 42 h 42"/>
                <a:gd name="T10" fmla="*/ 18 w 22"/>
                <a:gd name="T11" fmla="*/ 20 h 42"/>
                <a:gd name="T12" fmla="*/ 18 w 22"/>
                <a:gd name="T13" fmla="*/ 8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2" h="42">
                  <a:moveTo>
                    <a:pt x="18" y="8"/>
                  </a:moveTo>
                  <a:lnTo>
                    <a:pt x="22" y="0"/>
                  </a:lnTo>
                  <a:lnTo>
                    <a:pt x="12" y="0"/>
                  </a:lnTo>
                  <a:lnTo>
                    <a:pt x="2" y="14"/>
                  </a:lnTo>
                  <a:lnTo>
                    <a:pt x="0" y="42"/>
                  </a:lnTo>
                  <a:lnTo>
                    <a:pt x="18" y="20"/>
                  </a:lnTo>
                  <a:lnTo>
                    <a:pt x="1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9" name="Freeform 59"/>
            <p:cNvSpPr>
              <a:spLocks/>
            </p:cNvSpPr>
            <p:nvPr userDrawn="1"/>
          </p:nvSpPr>
          <p:spPr bwMode="black">
            <a:xfrm>
              <a:off x="1966913" y="2644775"/>
              <a:ext cx="28575" cy="25400"/>
            </a:xfrm>
            <a:custGeom>
              <a:avLst/>
              <a:gdLst>
                <a:gd name="T0" fmla="*/ 10 w 18"/>
                <a:gd name="T1" fmla="*/ 0 h 16"/>
                <a:gd name="T2" fmla="*/ 0 w 18"/>
                <a:gd name="T3" fmla="*/ 4 h 16"/>
                <a:gd name="T4" fmla="*/ 0 w 18"/>
                <a:gd name="T5" fmla="*/ 16 h 16"/>
                <a:gd name="T6" fmla="*/ 18 w 18"/>
                <a:gd name="T7" fmla="*/ 6 h 16"/>
                <a:gd name="T8" fmla="*/ 10 w 18"/>
                <a:gd name="T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0" y="0"/>
                  </a:moveTo>
                  <a:lnTo>
                    <a:pt x="0" y="4"/>
                  </a:lnTo>
                  <a:lnTo>
                    <a:pt x="0" y="16"/>
                  </a:lnTo>
                  <a:lnTo>
                    <a:pt x="18" y="6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0" name="Freeform 60"/>
            <p:cNvSpPr>
              <a:spLocks/>
            </p:cNvSpPr>
            <p:nvPr userDrawn="1"/>
          </p:nvSpPr>
          <p:spPr bwMode="black">
            <a:xfrm>
              <a:off x="1985963" y="2695575"/>
              <a:ext cx="19050" cy="22225"/>
            </a:xfrm>
            <a:custGeom>
              <a:avLst/>
              <a:gdLst>
                <a:gd name="T0" fmla="*/ 12 w 12"/>
                <a:gd name="T1" fmla="*/ 14 h 14"/>
                <a:gd name="T2" fmla="*/ 4 w 12"/>
                <a:gd name="T3" fmla="*/ 0 h 14"/>
                <a:gd name="T4" fmla="*/ 0 w 12"/>
                <a:gd name="T5" fmla="*/ 2 h 14"/>
                <a:gd name="T6" fmla="*/ 4 w 12"/>
                <a:gd name="T7" fmla="*/ 14 h 14"/>
                <a:gd name="T8" fmla="*/ 12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12" y="14"/>
                  </a:moveTo>
                  <a:lnTo>
                    <a:pt x="4" y="0"/>
                  </a:lnTo>
                  <a:lnTo>
                    <a:pt x="0" y="2"/>
                  </a:lnTo>
                  <a:lnTo>
                    <a:pt x="4" y="14"/>
                  </a:lnTo>
                  <a:lnTo>
                    <a:pt x="1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1" name="Freeform 61"/>
            <p:cNvSpPr>
              <a:spLocks/>
            </p:cNvSpPr>
            <p:nvPr userDrawn="1"/>
          </p:nvSpPr>
          <p:spPr bwMode="black">
            <a:xfrm>
              <a:off x="4395788" y="873125"/>
              <a:ext cx="19050" cy="31750"/>
            </a:xfrm>
            <a:custGeom>
              <a:avLst/>
              <a:gdLst>
                <a:gd name="T0" fmla="*/ 10 w 12"/>
                <a:gd name="T1" fmla="*/ 0 h 20"/>
                <a:gd name="T2" fmla="*/ 2 w 12"/>
                <a:gd name="T3" fmla="*/ 0 h 20"/>
                <a:gd name="T4" fmla="*/ 0 w 12"/>
                <a:gd name="T5" fmla="*/ 12 h 20"/>
                <a:gd name="T6" fmla="*/ 12 w 12"/>
                <a:gd name="T7" fmla="*/ 20 h 20"/>
                <a:gd name="T8" fmla="*/ 10 w 12"/>
                <a:gd name="T9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0">
                  <a:moveTo>
                    <a:pt x="10" y="0"/>
                  </a:moveTo>
                  <a:lnTo>
                    <a:pt x="2" y="0"/>
                  </a:lnTo>
                  <a:lnTo>
                    <a:pt x="0" y="12"/>
                  </a:lnTo>
                  <a:lnTo>
                    <a:pt x="12" y="2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2" name="Freeform 62"/>
            <p:cNvSpPr>
              <a:spLocks/>
            </p:cNvSpPr>
            <p:nvPr userDrawn="1"/>
          </p:nvSpPr>
          <p:spPr bwMode="black">
            <a:xfrm>
              <a:off x="3495675" y="1155700"/>
              <a:ext cx="161925" cy="203200"/>
            </a:xfrm>
            <a:custGeom>
              <a:avLst/>
              <a:gdLst>
                <a:gd name="T0" fmla="*/ 0 w 102"/>
                <a:gd name="T1" fmla="*/ 102 h 128"/>
                <a:gd name="T2" fmla="*/ 12 w 102"/>
                <a:gd name="T3" fmla="*/ 108 h 128"/>
                <a:gd name="T4" fmla="*/ 2 w 102"/>
                <a:gd name="T5" fmla="*/ 116 h 128"/>
                <a:gd name="T6" fmla="*/ 14 w 102"/>
                <a:gd name="T7" fmla="*/ 116 h 128"/>
                <a:gd name="T8" fmla="*/ 12 w 102"/>
                <a:gd name="T9" fmla="*/ 118 h 128"/>
                <a:gd name="T10" fmla="*/ 14 w 102"/>
                <a:gd name="T11" fmla="*/ 122 h 128"/>
                <a:gd name="T12" fmla="*/ 18 w 102"/>
                <a:gd name="T13" fmla="*/ 122 h 128"/>
                <a:gd name="T14" fmla="*/ 16 w 102"/>
                <a:gd name="T15" fmla="*/ 128 h 128"/>
                <a:gd name="T16" fmla="*/ 20 w 102"/>
                <a:gd name="T17" fmla="*/ 126 h 128"/>
                <a:gd name="T18" fmla="*/ 30 w 102"/>
                <a:gd name="T19" fmla="*/ 126 h 128"/>
                <a:gd name="T20" fmla="*/ 62 w 102"/>
                <a:gd name="T21" fmla="*/ 108 h 128"/>
                <a:gd name="T22" fmla="*/ 86 w 102"/>
                <a:gd name="T23" fmla="*/ 106 h 128"/>
                <a:gd name="T24" fmla="*/ 92 w 102"/>
                <a:gd name="T25" fmla="*/ 80 h 128"/>
                <a:gd name="T26" fmla="*/ 92 w 102"/>
                <a:gd name="T27" fmla="*/ 60 h 128"/>
                <a:gd name="T28" fmla="*/ 86 w 102"/>
                <a:gd name="T29" fmla="*/ 50 h 128"/>
                <a:gd name="T30" fmla="*/ 88 w 102"/>
                <a:gd name="T31" fmla="*/ 48 h 128"/>
                <a:gd name="T32" fmla="*/ 98 w 102"/>
                <a:gd name="T33" fmla="*/ 40 h 128"/>
                <a:gd name="T34" fmla="*/ 98 w 102"/>
                <a:gd name="T35" fmla="*/ 40 h 128"/>
                <a:gd name="T36" fmla="*/ 100 w 102"/>
                <a:gd name="T37" fmla="*/ 38 h 128"/>
                <a:gd name="T38" fmla="*/ 102 w 102"/>
                <a:gd name="T39" fmla="*/ 38 h 128"/>
                <a:gd name="T40" fmla="*/ 100 w 102"/>
                <a:gd name="T41" fmla="*/ 34 h 128"/>
                <a:gd name="T42" fmla="*/ 102 w 102"/>
                <a:gd name="T43" fmla="*/ 30 h 128"/>
                <a:gd name="T44" fmla="*/ 94 w 102"/>
                <a:gd name="T45" fmla="*/ 24 h 128"/>
                <a:gd name="T46" fmla="*/ 96 w 102"/>
                <a:gd name="T47" fmla="*/ 14 h 128"/>
                <a:gd name="T48" fmla="*/ 88 w 102"/>
                <a:gd name="T49" fmla="*/ 4 h 128"/>
                <a:gd name="T50" fmla="*/ 72 w 102"/>
                <a:gd name="T51" fmla="*/ 8 h 128"/>
                <a:gd name="T52" fmla="*/ 76 w 102"/>
                <a:gd name="T53" fmla="*/ 4 h 128"/>
                <a:gd name="T54" fmla="*/ 64 w 102"/>
                <a:gd name="T55" fmla="*/ 0 h 128"/>
                <a:gd name="T56" fmla="*/ 62 w 102"/>
                <a:gd name="T57" fmla="*/ 2 h 128"/>
                <a:gd name="T58" fmla="*/ 62 w 102"/>
                <a:gd name="T59" fmla="*/ 2 h 128"/>
                <a:gd name="T60" fmla="*/ 60 w 102"/>
                <a:gd name="T61" fmla="*/ 4 h 128"/>
                <a:gd name="T62" fmla="*/ 48 w 102"/>
                <a:gd name="T63" fmla="*/ 8 h 128"/>
                <a:gd name="T64" fmla="*/ 34 w 102"/>
                <a:gd name="T65" fmla="*/ 26 h 128"/>
                <a:gd name="T66" fmla="*/ 44 w 102"/>
                <a:gd name="T67" fmla="*/ 28 h 128"/>
                <a:gd name="T68" fmla="*/ 40 w 102"/>
                <a:gd name="T69" fmla="*/ 36 h 128"/>
                <a:gd name="T70" fmla="*/ 18 w 102"/>
                <a:gd name="T71" fmla="*/ 34 h 128"/>
                <a:gd name="T72" fmla="*/ 14 w 102"/>
                <a:gd name="T73" fmla="*/ 42 h 128"/>
                <a:gd name="T74" fmla="*/ 16 w 102"/>
                <a:gd name="T75" fmla="*/ 44 h 128"/>
                <a:gd name="T76" fmla="*/ 4 w 102"/>
                <a:gd name="T77" fmla="*/ 44 h 128"/>
                <a:gd name="T78" fmla="*/ 18 w 102"/>
                <a:gd name="T79" fmla="*/ 52 h 128"/>
                <a:gd name="T80" fmla="*/ 12 w 102"/>
                <a:gd name="T81" fmla="*/ 60 h 128"/>
                <a:gd name="T82" fmla="*/ 16 w 102"/>
                <a:gd name="T83" fmla="*/ 68 h 128"/>
                <a:gd name="T84" fmla="*/ 30 w 102"/>
                <a:gd name="T85" fmla="*/ 72 h 128"/>
                <a:gd name="T86" fmla="*/ 18 w 102"/>
                <a:gd name="T87" fmla="*/ 90 h 128"/>
                <a:gd name="T88" fmla="*/ 20 w 102"/>
                <a:gd name="T89" fmla="*/ 92 h 128"/>
                <a:gd name="T90" fmla="*/ 16 w 102"/>
                <a:gd name="T91" fmla="*/ 98 h 128"/>
                <a:gd name="T92" fmla="*/ 0 w 102"/>
                <a:gd name="T93" fmla="*/ 10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02" h="128">
                  <a:moveTo>
                    <a:pt x="0" y="102"/>
                  </a:moveTo>
                  <a:lnTo>
                    <a:pt x="12" y="108"/>
                  </a:lnTo>
                  <a:lnTo>
                    <a:pt x="2" y="116"/>
                  </a:lnTo>
                  <a:lnTo>
                    <a:pt x="14" y="116"/>
                  </a:lnTo>
                  <a:lnTo>
                    <a:pt x="12" y="118"/>
                  </a:lnTo>
                  <a:lnTo>
                    <a:pt x="14" y="122"/>
                  </a:lnTo>
                  <a:lnTo>
                    <a:pt x="18" y="122"/>
                  </a:lnTo>
                  <a:lnTo>
                    <a:pt x="16" y="128"/>
                  </a:lnTo>
                  <a:lnTo>
                    <a:pt x="20" y="126"/>
                  </a:lnTo>
                  <a:lnTo>
                    <a:pt x="30" y="126"/>
                  </a:lnTo>
                  <a:lnTo>
                    <a:pt x="62" y="108"/>
                  </a:lnTo>
                  <a:lnTo>
                    <a:pt x="86" y="106"/>
                  </a:lnTo>
                  <a:lnTo>
                    <a:pt x="92" y="80"/>
                  </a:lnTo>
                  <a:lnTo>
                    <a:pt x="92" y="60"/>
                  </a:lnTo>
                  <a:lnTo>
                    <a:pt x="86" y="50"/>
                  </a:lnTo>
                  <a:lnTo>
                    <a:pt x="88" y="48"/>
                  </a:lnTo>
                  <a:lnTo>
                    <a:pt x="98" y="40"/>
                  </a:lnTo>
                  <a:lnTo>
                    <a:pt x="98" y="40"/>
                  </a:lnTo>
                  <a:lnTo>
                    <a:pt x="100" y="38"/>
                  </a:lnTo>
                  <a:lnTo>
                    <a:pt x="102" y="38"/>
                  </a:lnTo>
                  <a:lnTo>
                    <a:pt x="100" y="34"/>
                  </a:lnTo>
                  <a:lnTo>
                    <a:pt x="102" y="30"/>
                  </a:lnTo>
                  <a:lnTo>
                    <a:pt x="94" y="24"/>
                  </a:lnTo>
                  <a:lnTo>
                    <a:pt x="96" y="14"/>
                  </a:lnTo>
                  <a:lnTo>
                    <a:pt x="88" y="4"/>
                  </a:lnTo>
                  <a:lnTo>
                    <a:pt x="72" y="8"/>
                  </a:lnTo>
                  <a:lnTo>
                    <a:pt x="76" y="4"/>
                  </a:lnTo>
                  <a:lnTo>
                    <a:pt x="64" y="0"/>
                  </a:lnTo>
                  <a:lnTo>
                    <a:pt x="62" y="2"/>
                  </a:lnTo>
                  <a:lnTo>
                    <a:pt x="62" y="2"/>
                  </a:lnTo>
                  <a:lnTo>
                    <a:pt x="60" y="4"/>
                  </a:lnTo>
                  <a:lnTo>
                    <a:pt x="48" y="8"/>
                  </a:lnTo>
                  <a:lnTo>
                    <a:pt x="34" y="26"/>
                  </a:lnTo>
                  <a:lnTo>
                    <a:pt x="44" y="28"/>
                  </a:lnTo>
                  <a:lnTo>
                    <a:pt x="40" y="36"/>
                  </a:lnTo>
                  <a:lnTo>
                    <a:pt x="18" y="34"/>
                  </a:lnTo>
                  <a:lnTo>
                    <a:pt x="14" y="42"/>
                  </a:lnTo>
                  <a:lnTo>
                    <a:pt x="16" y="44"/>
                  </a:lnTo>
                  <a:lnTo>
                    <a:pt x="4" y="44"/>
                  </a:lnTo>
                  <a:lnTo>
                    <a:pt x="18" y="52"/>
                  </a:lnTo>
                  <a:lnTo>
                    <a:pt x="12" y="60"/>
                  </a:lnTo>
                  <a:lnTo>
                    <a:pt x="16" y="68"/>
                  </a:lnTo>
                  <a:lnTo>
                    <a:pt x="30" y="72"/>
                  </a:lnTo>
                  <a:lnTo>
                    <a:pt x="18" y="90"/>
                  </a:lnTo>
                  <a:lnTo>
                    <a:pt x="20" y="92"/>
                  </a:lnTo>
                  <a:lnTo>
                    <a:pt x="16" y="98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3" name="Freeform 63"/>
            <p:cNvSpPr>
              <a:spLocks noEditPoints="1"/>
            </p:cNvSpPr>
            <p:nvPr userDrawn="1"/>
          </p:nvSpPr>
          <p:spPr bwMode="black">
            <a:xfrm>
              <a:off x="3609975" y="974725"/>
              <a:ext cx="260350" cy="450850"/>
            </a:xfrm>
            <a:custGeom>
              <a:avLst/>
              <a:gdLst>
                <a:gd name="T0" fmla="*/ 0 w 164"/>
                <a:gd name="T1" fmla="*/ 46 h 284"/>
                <a:gd name="T2" fmla="*/ 20 w 164"/>
                <a:gd name="T3" fmla="*/ 66 h 284"/>
                <a:gd name="T4" fmla="*/ 14 w 164"/>
                <a:gd name="T5" fmla="*/ 72 h 284"/>
                <a:gd name="T6" fmla="*/ 16 w 164"/>
                <a:gd name="T7" fmla="*/ 84 h 284"/>
                <a:gd name="T8" fmla="*/ 26 w 164"/>
                <a:gd name="T9" fmla="*/ 88 h 284"/>
                <a:gd name="T10" fmla="*/ 16 w 164"/>
                <a:gd name="T11" fmla="*/ 98 h 284"/>
                <a:gd name="T12" fmla="*/ 4 w 164"/>
                <a:gd name="T13" fmla="*/ 106 h 284"/>
                <a:gd name="T14" fmla="*/ 18 w 164"/>
                <a:gd name="T15" fmla="*/ 100 h 284"/>
                <a:gd name="T16" fmla="*/ 24 w 164"/>
                <a:gd name="T17" fmla="*/ 98 h 284"/>
                <a:gd name="T18" fmla="*/ 24 w 164"/>
                <a:gd name="T19" fmla="*/ 118 h 284"/>
                <a:gd name="T20" fmla="*/ 30 w 164"/>
                <a:gd name="T21" fmla="*/ 114 h 284"/>
                <a:gd name="T22" fmla="*/ 36 w 164"/>
                <a:gd name="T23" fmla="*/ 102 h 284"/>
                <a:gd name="T24" fmla="*/ 34 w 164"/>
                <a:gd name="T25" fmla="*/ 102 h 284"/>
                <a:gd name="T26" fmla="*/ 40 w 164"/>
                <a:gd name="T27" fmla="*/ 98 h 284"/>
                <a:gd name="T28" fmla="*/ 40 w 164"/>
                <a:gd name="T29" fmla="*/ 112 h 284"/>
                <a:gd name="T30" fmla="*/ 30 w 164"/>
                <a:gd name="T31" fmla="*/ 126 h 284"/>
                <a:gd name="T32" fmla="*/ 40 w 164"/>
                <a:gd name="T33" fmla="*/ 136 h 284"/>
                <a:gd name="T34" fmla="*/ 50 w 164"/>
                <a:gd name="T35" fmla="*/ 136 h 284"/>
                <a:gd name="T36" fmla="*/ 58 w 164"/>
                <a:gd name="T37" fmla="*/ 144 h 284"/>
                <a:gd name="T38" fmla="*/ 74 w 164"/>
                <a:gd name="T39" fmla="*/ 158 h 284"/>
                <a:gd name="T40" fmla="*/ 74 w 164"/>
                <a:gd name="T41" fmla="*/ 170 h 284"/>
                <a:gd name="T42" fmla="*/ 72 w 164"/>
                <a:gd name="T43" fmla="*/ 176 h 284"/>
                <a:gd name="T44" fmla="*/ 56 w 164"/>
                <a:gd name="T45" fmla="*/ 182 h 284"/>
                <a:gd name="T46" fmla="*/ 44 w 164"/>
                <a:gd name="T47" fmla="*/ 178 h 284"/>
                <a:gd name="T48" fmla="*/ 50 w 164"/>
                <a:gd name="T49" fmla="*/ 186 h 284"/>
                <a:gd name="T50" fmla="*/ 44 w 164"/>
                <a:gd name="T51" fmla="*/ 198 h 284"/>
                <a:gd name="T52" fmla="*/ 54 w 164"/>
                <a:gd name="T53" fmla="*/ 206 h 284"/>
                <a:gd name="T54" fmla="*/ 28 w 164"/>
                <a:gd name="T55" fmla="*/ 226 h 284"/>
                <a:gd name="T56" fmla="*/ 46 w 164"/>
                <a:gd name="T57" fmla="*/ 232 h 284"/>
                <a:gd name="T58" fmla="*/ 58 w 164"/>
                <a:gd name="T59" fmla="*/ 236 h 284"/>
                <a:gd name="T60" fmla="*/ 52 w 164"/>
                <a:gd name="T61" fmla="*/ 246 h 284"/>
                <a:gd name="T62" fmla="*/ 36 w 164"/>
                <a:gd name="T63" fmla="*/ 284 h 284"/>
                <a:gd name="T64" fmla="*/ 64 w 164"/>
                <a:gd name="T65" fmla="*/ 278 h 284"/>
                <a:gd name="T66" fmla="*/ 78 w 164"/>
                <a:gd name="T67" fmla="*/ 262 h 284"/>
                <a:gd name="T68" fmla="*/ 102 w 164"/>
                <a:gd name="T69" fmla="*/ 264 h 284"/>
                <a:gd name="T70" fmla="*/ 116 w 164"/>
                <a:gd name="T71" fmla="*/ 262 h 284"/>
                <a:gd name="T72" fmla="*/ 162 w 164"/>
                <a:gd name="T73" fmla="*/ 240 h 284"/>
                <a:gd name="T74" fmla="*/ 144 w 164"/>
                <a:gd name="T75" fmla="*/ 238 h 284"/>
                <a:gd name="T76" fmla="*/ 164 w 164"/>
                <a:gd name="T77" fmla="*/ 198 h 284"/>
                <a:gd name="T78" fmla="*/ 136 w 164"/>
                <a:gd name="T79" fmla="*/ 194 h 284"/>
                <a:gd name="T80" fmla="*/ 134 w 164"/>
                <a:gd name="T81" fmla="*/ 176 h 284"/>
                <a:gd name="T82" fmla="*/ 136 w 164"/>
                <a:gd name="T83" fmla="*/ 166 h 284"/>
                <a:gd name="T84" fmla="*/ 112 w 164"/>
                <a:gd name="T85" fmla="*/ 136 h 284"/>
                <a:gd name="T86" fmla="*/ 82 w 164"/>
                <a:gd name="T87" fmla="*/ 92 h 284"/>
                <a:gd name="T88" fmla="*/ 84 w 164"/>
                <a:gd name="T89" fmla="*/ 88 h 284"/>
                <a:gd name="T90" fmla="*/ 82 w 164"/>
                <a:gd name="T91" fmla="*/ 80 h 284"/>
                <a:gd name="T92" fmla="*/ 100 w 164"/>
                <a:gd name="T93" fmla="*/ 46 h 284"/>
                <a:gd name="T94" fmla="*/ 54 w 164"/>
                <a:gd name="T95" fmla="*/ 38 h 284"/>
                <a:gd name="T96" fmla="*/ 64 w 164"/>
                <a:gd name="T97" fmla="*/ 32 h 284"/>
                <a:gd name="T98" fmla="*/ 74 w 164"/>
                <a:gd name="T99" fmla="*/ 14 h 284"/>
                <a:gd name="T100" fmla="*/ 72 w 164"/>
                <a:gd name="T101" fmla="*/ 2 h 284"/>
                <a:gd name="T102" fmla="*/ 36 w 164"/>
                <a:gd name="T103" fmla="*/ 2 h 284"/>
                <a:gd name="T104" fmla="*/ 28 w 164"/>
                <a:gd name="T105" fmla="*/ 16 h 284"/>
                <a:gd name="T106" fmla="*/ 28 w 164"/>
                <a:gd name="T107" fmla="*/ 26 h 284"/>
                <a:gd name="T108" fmla="*/ 22 w 164"/>
                <a:gd name="T109" fmla="*/ 40 h 284"/>
                <a:gd name="T110" fmla="*/ 18 w 164"/>
                <a:gd name="T111" fmla="*/ 48 h 284"/>
                <a:gd name="T112" fmla="*/ 18 w 164"/>
                <a:gd name="T113" fmla="*/ 48 h 284"/>
                <a:gd name="T114" fmla="*/ 24 w 164"/>
                <a:gd name="T115" fmla="*/ 80 h 284"/>
                <a:gd name="T116" fmla="*/ 28 w 164"/>
                <a:gd name="T117" fmla="*/ 84 h 284"/>
                <a:gd name="T118" fmla="*/ 66 w 164"/>
                <a:gd name="T119" fmla="*/ 244 h 284"/>
                <a:gd name="T120" fmla="*/ 72 w 164"/>
                <a:gd name="T121" fmla="*/ 24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64" h="284">
                  <a:moveTo>
                    <a:pt x="12" y="32"/>
                  </a:moveTo>
                  <a:lnTo>
                    <a:pt x="0" y="46"/>
                  </a:lnTo>
                  <a:lnTo>
                    <a:pt x="22" y="60"/>
                  </a:lnTo>
                  <a:lnTo>
                    <a:pt x="20" y="66"/>
                  </a:lnTo>
                  <a:lnTo>
                    <a:pt x="10" y="68"/>
                  </a:lnTo>
                  <a:lnTo>
                    <a:pt x="14" y="72"/>
                  </a:lnTo>
                  <a:lnTo>
                    <a:pt x="10" y="74"/>
                  </a:lnTo>
                  <a:lnTo>
                    <a:pt x="16" y="84"/>
                  </a:lnTo>
                  <a:lnTo>
                    <a:pt x="28" y="84"/>
                  </a:lnTo>
                  <a:lnTo>
                    <a:pt x="26" y="88"/>
                  </a:lnTo>
                  <a:lnTo>
                    <a:pt x="20" y="88"/>
                  </a:lnTo>
                  <a:lnTo>
                    <a:pt x="16" y="98"/>
                  </a:lnTo>
                  <a:lnTo>
                    <a:pt x="14" y="94"/>
                  </a:lnTo>
                  <a:lnTo>
                    <a:pt x="4" y="106"/>
                  </a:lnTo>
                  <a:lnTo>
                    <a:pt x="20" y="110"/>
                  </a:lnTo>
                  <a:lnTo>
                    <a:pt x="18" y="100"/>
                  </a:lnTo>
                  <a:lnTo>
                    <a:pt x="20" y="102"/>
                  </a:lnTo>
                  <a:lnTo>
                    <a:pt x="24" y="98"/>
                  </a:lnTo>
                  <a:lnTo>
                    <a:pt x="20" y="116"/>
                  </a:lnTo>
                  <a:lnTo>
                    <a:pt x="24" y="118"/>
                  </a:lnTo>
                  <a:lnTo>
                    <a:pt x="30" y="110"/>
                  </a:lnTo>
                  <a:lnTo>
                    <a:pt x="30" y="114"/>
                  </a:lnTo>
                  <a:lnTo>
                    <a:pt x="36" y="114"/>
                  </a:lnTo>
                  <a:lnTo>
                    <a:pt x="36" y="102"/>
                  </a:lnTo>
                  <a:lnTo>
                    <a:pt x="34" y="102"/>
                  </a:lnTo>
                  <a:lnTo>
                    <a:pt x="34" y="102"/>
                  </a:lnTo>
                  <a:lnTo>
                    <a:pt x="38" y="96"/>
                  </a:lnTo>
                  <a:lnTo>
                    <a:pt x="40" y="98"/>
                  </a:lnTo>
                  <a:lnTo>
                    <a:pt x="36" y="104"/>
                  </a:lnTo>
                  <a:lnTo>
                    <a:pt x="40" y="112"/>
                  </a:lnTo>
                  <a:lnTo>
                    <a:pt x="34" y="126"/>
                  </a:lnTo>
                  <a:lnTo>
                    <a:pt x="30" y="126"/>
                  </a:lnTo>
                  <a:lnTo>
                    <a:pt x="36" y="144"/>
                  </a:lnTo>
                  <a:lnTo>
                    <a:pt x="40" y="136"/>
                  </a:lnTo>
                  <a:lnTo>
                    <a:pt x="48" y="142"/>
                  </a:lnTo>
                  <a:lnTo>
                    <a:pt x="50" y="136"/>
                  </a:lnTo>
                  <a:lnTo>
                    <a:pt x="66" y="132"/>
                  </a:lnTo>
                  <a:lnTo>
                    <a:pt x="58" y="144"/>
                  </a:lnTo>
                  <a:lnTo>
                    <a:pt x="70" y="160"/>
                  </a:lnTo>
                  <a:lnTo>
                    <a:pt x="74" y="158"/>
                  </a:lnTo>
                  <a:lnTo>
                    <a:pt x="70" y="168"/>
                  </a:lnTo>
                  <a:lnTo>
                    <a:pt x="74" y="170"/>
                  </a:lnTo>
                  <a:lnTo>
                    <a:pt x="72" y="176"/>
                  </a:lnTo>
                  <a:lnTo>
                    <a:pt x="72" y="176"/>
                  </a:lnTo>
                  <a:lnTo>
                    <a:pt x="58" y="178"/>
                  </a:lnTo>
                  <a:lnTo>
                    <a:pt x="56" y="182"/>
                  </a:lnTo>
                  <a:lnTo>
                    <a:pt x="48" y="176"/>
                  </a:lnTo>
                  <a:lnTo>
                    <a:pt x="44" y="178"/>
                  </a:lnTo>
                  <a:lnTo>
                    <a:pt x="50" y="186"/>
                  </a:lnTo>
                  <a:lnTo>
                    <a:pt x="50" y="186"/>
                  </a:lnTo>
                  <a:lnTo>
                    <a:pt x="40" y="194"/>
                  </a:lnTo>
                  <a:lnTo>
                    <a:pt x="44" y="198"/>
                  </a:lnTo>
                  <a:lnTo>
                    <a:pt x="52" y="196"/>
                  </a:lnTo>
                  <a:lnTo>
                    <a:pt x="54" y="206"/>
                  </a:lnTo>
                  <a:lnTo>
                    <a:pt x="52" y="212"/>
                  </a:lnTo>
                  <a:lnTo>
                    <a:pt x="28" y="226"/>
                  </a:lnTo>
                  <a:lnTo>
                    <a:pt x="36" y="236"/>
                  </a:lnTo>
                  <a:lnTo>
                    <a:pt x="46" y="232"/>
                  </a:lnTo>
                  <a:lnTo>
                    <a:pt x="48" y="238"/>
                  </a:lnTo>
                  <a:lnTo>
                    <a:pt x="58" y="236"/>
                  </a:lnTo>
                  <a:lnTo>
                    <a:pt x="66" y="244"/>
                  </a:lnTo>
                  <a:lnTo>
                    <a:pt x="52" y="246"/>
                  </a:lnTo>
                  <a:lnTo>
                    <a:pt x="22" y="284"/>
                  </a:lnTo>
                  <a:lnTo>
                    <a:pt x="36" y="284"/>
                  </a:lnTo>
                  <a:lnTo>
                    <a:pt x="44" y="274"/>
                  </a:lnTo>
                  <a:lnTo>
                    <a:pt x="64" y="278"/>
                  </a:lnTo>
                  <a:lnTo>
                    <a:pt x="68" y="266"/>
                  </a:lnTo>
                  <a:lnTo>
                    <a:pt x="78" y="262"/>
                  </a:lnTo>
                  <a:lnTo>
                    <a:pt x="84" y="268"/>
                  </a:lnTo>
                  <a:lnTo>
                    <a:pt x="102" y="264"/>
                  </a:lnTo>
                  <a:lnTo>
                    <a:pt x="106" y="258"/>
                  </a:lnTo>
                  <a:lnTo>
                    <a:pt x="116" y="262"/>
                  </a:lnTo>
                  <a:lnTo>
                    <a:pt x="150" y="256"/>
                  </a:lnTo>
                  <a:lnTo>
                    <a:pt x="162" y="240"/>
                  </a:lnTo>
                  <a:lnTo>
                    <a:pt x="146" y="240"/>
                  </a:lnTo>
                  <a:lnTo>
                    <a:pt x="144" y="238"/>
                  </a:lnTo>
                  <a:lnTo>
                    <a:pt x="164" y="220"/>
                  </a:lnTo>
                  <a:lnTo>
                    <a:pt x="164" y="198"/>
                  </a:lnTo>
                  <a:lnTo>
                    <a:pt x="154" y="190"/>
                  </a:lnTo>
                  <a:lnTo>
                    <a:pt x="136" y="194"/>
                  </a:lnTo>
                  <a:lnTo>
                    <a:pt x="140" y="182"/>
                  </a:lnTo>
                  <a:lnTo>
                    <a:pt x="134" y="176"/>
                  </a:lnTo>
                  <a:lnTo>
                    <a:pt x="136" y="176"/>
                  </a:lnTo>
                  <a:lnTo>
                    <a:pt x="136" y="166"/>
                  </a:lnTo>
                  <a:lnTo>
                    <a:pt x="120" y="140"/>
                  </a:lnTo>
                  <a:lnTo>
                    <a:pt x="112" y="136"/>
                  </a:lnTo>
                  <a:lnTo>
                    <a:pt x="102" y="108"/>
                  </a:lnTo>
                  <a:lnTo>
                    <a:pt x="82" y="92"/>
                  </a:lnTo>
                  <a:lnTo>
                    <a:pt x="78" y="92"/>
                  </a:lnTo>
                  <a:lnTo>
                    <a:pt x="84" y="88"/>
                  </a:lnTo>
                  <a:lnTo>
                    <a:pt x="80" y="80"/>
                  </a:lnTo>
                  <a:lnTo>
                    <a:pt x="82" y="80"/>
                  </a:lnTo>
                  <a:lnTo>
                    <a:pt x="90" y="66"/>
                  </a:lnTo>
                  <a:lnTo>
                    <a:pt x="100" y="46"/>
                  </a:lnTo>
                  <a:lnTo>
                    <a:pt x="96" y="34"/>
                  </a:lnTo>
                  <a:lnTo>
                    <a:pt x="54" y="38"/>
                  </a:lnTo>
                  <a:lnTo>
                    <a:pt x="54" y="38"/>
                  </a:lnTo>
                  <a:lnTo>
                    <a:pt x="64" y="32"/>
                  </a:lnTo>
                  <a:lnTo>
                    <a:pt x="58" y="28"/>
                  </a:lnTo>
                  <a:lnTo>
                    <a:pt x="74" y="14"/>
                  </a:lnTo>
                  <a:lnTo>
                    <a:pt x="74" y="2"/>
                  </a:lnTo>
                  <a:lnTo>
                    <a:pt x="72" y="2"/>
                  </a:lnTo>
                  <a:lnTo>
                    <a:pt x="68" y="0"/>
                  </a:lnTo>
                  <a:lnTo>
                    <a:pt x="36" y="2"/>
                  </a:lnTo>
                  <a:lnTo>
                    <a:pt x="32" y="14"/>
                  </a:lnTo>
                  <a:lnTo>
                    <a:pt x="28" y="16"/>
                  </a:lnTo>
                  <a:lnTo>
                    <a:pt x="26" y="22"/>
                  </a:lnTo>
                  <a:lnTo>
                    <a:pt x="28" y="26"/>
                  </a:lnTo>
                  <a:lnTo>
                    <a:pt x="20" y="30"/>
                  </a:lnTo>
                  <a:lnTo>
                    <a:pt x="22" y="40"/>
                  </a:lnTo>
                  <a:lnTo>
                    <a:pt x="18" y="40"/>
                  </a:lnTo>
                  <a:lnTo>
                    <a:pt x="18" y="48"/>
                  </a:lnTo>
                  <a:lnTo>
                    <a:pt x="20" y="48"/>
                  </a:lnTo>
                  <a:lnTo>
                    <a:pt x="18" y="48"/>
                  </a:lnTo>
                  <a:lnTo>
                    <a:pt x="12" y="32"/>
                  </a:lnTo>
                  <a:close/>
                  <a:moveTo>
                    <a:pt x="24" y="80"/>
                  </a:moveTo>
                  <a:lnTo>
                    <a:pt x="28" y="78"/>
                  </a:lnTo>
                  <a:lnTo>
                    <a:pt x="28" y="84"/>
                  </a:lnTo>
                  <a:lnTo>
                    <a:pt x="24" y="80"/>
                  </a:lnTo>
                  <a:close/>
                  <a:moveTo>
                    <a:pt x="66" y="244"/>
                  </a:moveTo>
                  <a:lnTo>
                    <a:pt x="76" y="240"/>
                  </a:lnTo>
                  <a:lnTo>
                    <a:pt x="72" y="244"/>
                  </a:lnTo>
                  <a:lnTo>
                    <a:pt x="66" y="24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4" name="Freeform 64"/>
            <p:cNvSpPr>
              <a:spLocks/>
            </p:cNvSpPr>
            <p:nvPr userDrawn="1"/>
          </p:nvSpPr>
          <p:spPr bwMode="black">
            <a:xfrm>
              <a:off x="3667125" y="1206500"/>
              <a:ext cx="22225" cy="28575"/>
            </a:xfrm>
            <a:custGeom>
              <a:avLst/>
              <a:gdLst>
                <a:gd name="T0" fmla="*/ 14 w 14"/>
                <a:gd name="T1" fmla="*/ 2 h 18"/>
                <a:gd name="T2" fmla="*/ 10 w 14"/>
                <a:gd name="T3" fmla="*/ 0 h 18"/>
                <a:gd name="T4" fmla="*/ 0 w 14"/>
                <a:gd name="T5" fmla="*/ 18 h 18"/>
                <a:gd name="T6" fmla="*/ 14 w 14"/>
                <a:gd name="T7" fmla="*/ 10 h 18"/>
                <a:gd name="T8" fmla="*/ 14 w 14"/>
                <a:gd name="T9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8">
                  <a:moveTo>
                    <a:pt x="14" y="2"/>
                  </a:moveTo>
                  <a:lnTo>
                    <a:pt x="10" y="0"/>
                  </a:lnTo>
                  <a:lnTo>
                    <a:pt x="0" y="18"/>
                  </a:lnTo>
                  <a:lnTo>
                    <a:pt x="14" y="10"/>
                  </a:lnTo>
                  <a:lnTo>
                    <a:pt x="14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5" name="Freeform 65"/>
            <p:cNvSpPr>
              <a:spLocks/>
            </p:cNvSpPr>
            <p:nvPr userDrawn="1"/>
          </p:nvSpPr>
          <p:spPr bwMode="black">
            <a:xfrm>
              <a:off x="3603625" y="981075"/>
              <a:ext cx="31750" cy="53975"/>
            </a:xfrm>
            <a:custGeom>
              <a:avLst/>
              <a:gdLst>
                <a:gd name="T0" fmla="*/ 16 w 20"/>
                <a:gd name="T1" fmla="*/ 18 h 34"/>
                <a:gd name="T2" fmla="*/ 20 w 20"/>
                <a:gd name="T3" fmla="*/ 14 h 34"/>
                <a:gd name="T4" fmla="*/ 18 w 20"/>
                <a:gd name="T5" fmla="*/ 0 h 34"/>
                <a:gd name="T6" fmla="*/ 0 w 20"/>
                <a:gd name="T7" fmla="*/ 12 h 34"/>
                <a:gd name="T8" fmla="*/ 0 w 20"/>
                <a:gd name="T9" fmla="*/ 34 h 34"/>
                <a:gd name="T10" fmla="*/ 18 w 20"/>
                <a:gd name="T11" fmla="*/ 22 h 34"/>
                <a:gd name="T12" fmla="*/ 16 w 20"/>
                <a:gd name="T13" fmla="*/ 1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4">
                  <a:moveTo>
                    <a:pt x="16" y="18"/>
                  </a:moveTo>
                  <a:lnTo>
                    <a:pt x="20" y="14"/>
                  </a:lnTo>
                  <a:lnTo>
                    <a:pt x="18" y="0"/>
                  </a:lnTo>
                  <a:lnTo>
                    <a:pt x="0" y="12"/>
                  </a:lnTo>
                  <a:lnTo>
                    <a:pt x="0" y="34"/>
                  </a:lnTo>
                  <a:lnTo>
                    <a:pt x="18" y="22"/>
                  </a:lnTo>
                  <a:lnTo>
                    <a:pt x="16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6" name="Freeform 66"/>
            <p:cNvSpPr>
              <a:spLocks/>
            </p:cNvSpPr>
            <p:nvPr userDrawn="1"/>
          </p:nvSpPr>
          <p:spPr bwMode="black">
            <a:xfrm>
              <a:off x="8753475" y="1158875"/>
              <a:ext cx="38100" cy="44450"/>
            </a:xfrm>
            <a:custGeom>
              <a:avLst/>
              <a:gdLst>
                <a:gd name="T0" fmla="*/ 24 w 24"/>
                <a:gd name="T1" fmla="*/ 28 h 28"/>
                <a:gd name="T2" fmla="*/ 12 w 24"/>
                <a:gd name="T3" fmla="*/ 0 h 28"/>
                <a:gd name="T4" fmla="*/ 6 w 24"/>
                <a:gd name="T5" fmla="*/ 0 h 28"/>
                <a:gd name="T6" fmla="*/ 0 w 24"/>
                <a:gd name="T7" fmla="*/ 2 h 28"/>
                <a:gd name="T8" fmla="*/ 8 w 24"/>
                <a:gd name="T9" fmla="*/ 18 h 28"/>
                <a:gd name="T10" fmla="*/ 24 w 24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8">
                  <a:moveTo>
                    <a:pt x="24" y="28"/>
                  </a:moveTo>
                  <a:lnTo>
                    <a:pt x="12" y="0"/>
                  </a:lnTo>
                  <a:lnTo>
                    <a:pt x="6" y="0"/>
                  </a:lnTo>
                  <a:lnTo>
                    <a:pt x="0" y="2"/>
                  </a:lnTo>
                  <a:lnTo>
                    <a:pt x="8" y="18"/>
                  </a:lnTo>
                  <a:lnTo>
                    <a:pt x="24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7" name="Freeform 67"/>
            <p:cNvSpPr>
              <a:spLocks/>
            </p:cNvSpPr>
            <p:nvPr userDrawn="1"/>
          </p:nvSpPr>
          <p:spPr bwMode="black">
            <a:xfrm>
              <a:off x="8196263" y="1616075"/>
              <a:ext cx="66675" cy="53975"/>
            </a:xfrm>
            <a:custGeom>
              <a:avLst/>
              <a:gdLst>
                <a:gd name="T0" fmla="*/ 26 w 42"/>
                <a:gd name="T1" fmla="*/ 8 h 34"/>
                <a:gd name="T2" fmla="*/ 18 w 42"/>
                <a:gd name="T3" fmla="*/ 6 h 34"/>
                <a:gd name="T4" fmla="*/ 0 w 42"/>
                <a:gd name="T5" fmla="*/ 30 h 34"/>
                <a:gd name="T6" fmla="*/ 4 w 42"/>
                <a:gd name="T7" fmla="*/ 34 h 34"/>
                <a:gd name="T8" fmla="*/ 42 w 42"/>
                <a:gd name="T9" fmla="*/ 8 h 34"/>
                <a:gd name="T10" fmla="*/ 38 w 42"/>
                <a:gd name="T11" fmla="*/ 0 h 34"/>
                <a:gd name="T12" fmla="*/ 26 w 42"/>
                <a:gd name="T13" fmla="*/ 8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34">
                  <a:moveTo>
                    <a:pt x="26" y="8"/>
                  </a:moveTo>
                  <a:lnTo>
                    <a:pt x="18" y="6"/>
                  </a:lnTo>
                  <a:lnTo>
                    <a:pt x="0" y="30"/>
                  </a:lnTo>
                  <a:lnTo>
                    <a:pt x="4" y="34"/>
                  </a:lnTo>
                  <a:lnTo>
                    <a:pt x="42" y="8"/>
                  </a:lnTo>
                  <a:lnTo>
                    <a:pt x="38" y="0"/>
                  </a:lnTo>
                  <a:lnTo>
                    <a:pt x="26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8" name="Freeform 68"/>
            <p:cNvSpPr>
              <a:spLocks/>
            </p:cNvSpPr>
            <p:nvPr userDrawn="1"/>
          </p:nvSpPr>
          <p:spPr bwMode="black">
            <a:xfrm>
              <a:off x="5246688" y="225425"/>
              <a:ext cx="76200" cy="76200"/>
            </a:xfrm>
            <a:custGeom>
              <a:avLst/>
              <a:gdLst>
                <a:gd name="T0" fmla="*/ 8 w 48"/>
                <a:gd name="T1" fmla="*/ 46 h 48"/>
                <a:gd name="T2" fmla="*/ 8 w 48"/>
                <a:gd name="T3" fmla="*/ 42 h 48"/>
                <a:gd name="T4" fmla="*/ 18 w 48"/>
                <a:gd name="T5" fmla="*/ 48 h 48"/>
                <a:gd name="T6" fmla="*/ 48 w 48"/>
                <a:gd name="T7" fmla="*/ 26 h 48"/>
                <a:gd name="T8" fmla="*/ 22 w 48"/>
                <a:gd name="T9" fmla="*/ 0 h 48"/>
                <a:gd name="T10" fmla="*/ 10 w 48"/>
                <a:gd name="T11" fmla="*/ 4 h 48"/>
                <a:gd name="T12" fmla="*/ 2 w 48"/>
                <a:gd name="T13" fmla="*/ 20 h 48"/>
                <a:gd name="T14" fmla="*/ 0 w 48"/>
                <a:gd name="T15" fmla="*/ 38 h 48"/>
                <a:gd name="T16" fmla="*/ 2 w 48"/>
                <a:gd name="T17" fmla="*/ 46 h 48"/>
                <a:gd name="T18" fmla="*/ 8 w 48"/>
                <a:gd name="T19" fmla="*/ 46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8" h="48">
                  <a:moveTo>
                    <a:pt x="8" y="46"/>
                  </a:moveTo>
                  <a:lnTo>
                    <a:pt x="8" y="42"/>
                  </a:lnTo>
                  <a:lnTo>
                    <a:pt x="18" y="48"/>
                  </a:lnTo>
                  <a:lnTo>
                    <a:pt x="48" y="26"/>
                  </a:lnTo>
                  <a:lnTo>
                    <a:pt x="22" y="0"/>
                  </a:lnTo>
                  <a:lnTo>
                    <a:pt x="10" y="4"/>
                  </a:lnTo>
                  <a:lnTo>
                    <a:pt x="2" y="20"/>
                  </a:lnTo>
                  <a:lnTo>
                    <a:pt x="0" y="38"/>
                  </a:lnTo>
                  <a:lnTo>
                    <a:pt x="2" y="46"/>
                  </a:lnTo>
                  <a:lnTo>
                    <a:pt x="8" y="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9" name="Freeform 69"/>
            <p:cNvSpPr>
              <a:spLocks/>
            </p:cNvSpPr>
            <p:nvPr userDrawn="1"/>
          </p:nvSpPr>
          <p:spPr bwMode="black">
            <a:xfrm>
              <a:off x="8275638" y="1590675"/>
              <a:ext cx="31750" cy="31750"/>
            </a:xfrm>
            <a:custGeom>
              <a:avLst/>
              <a:gdLst>
                <a:gd name="T0" fmla="*/ 18 w 20"/>
                <a:gd name="T1" fmla="*/ 0 h 20"/>
                <a:gd name="T2" fmla="*/ 8 w 20"/>
                <a:gd name="T3" fmla="*/ 4 h 20"/>
                <a:gd name="T4" fmla="*/ 0 w 20"/>
                <a:gd name="T5" fmla="*/ 16 h 20"/>
                <a:gd name="T6" fmla="*/ 2 w 20"/>
                <a:gd name="T7" fmla="*/ 20 h 20"/>
                <a:gd name="T8" fmla="*/ 20 w 20"/>
                <a:gd name="T9" fmla="*/ 4 h 20"/>
                <a:gd name="T10" fmla="*/ 18 w 20"/>
                <a:gd name="T11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0" h="20">
                  <a:moveTo>
                    <a:pt x="18" y="0"/>
                  </a:moveTo>
                  <a:lnTo>
                    <a:pt x="8" y="4"/>
                  </a:lnTo>
                  <a:lnTo>
                    <a:pt x="0" y="16"/>
                  </a:lnTo>
                  <a:lnTo>
                    <a:pt x="2" y="20"/>
                  </a:lnTo>
                  <a:lnTo>
                    <a:pt x="20" y="4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0" name="Freeform 70"/>
            <p:cNvSpPr>
              <a:spLocks/>
            </p:cNvSpPr>
            <p:nvPr userDrawn="1"/>
          </p:nvSpPr>
          <p:spPr bwMode="black">
            <a:xfrm>
              <a:off x="8813800" y="180975"/>
              <a:ext cx="53975" cy="47625"/>
            </a:xfrm>
            <a:custGeom>
              <a:avLst/>
              <a:gdLst>
                <a:gd name="T0" fmla="*/ 32 w 34"/>
                <a:gd name="T1" fmla="*/ 30 h 30"/>
                <a:gd name="T2" fmla="*/ 34 w 34"/>
                <a:gd name="T3" fmla="*/ 14 h 30"/>
                <a:gd name="T4" fmla="*/ 8 w 34"/>
                <a:gd name="T5" fmla="*/ 0 h 30"/>
                <a:gd name="T6" fmla="*/ 0 w 34"/>
                <a:gd name="T7" fmla="*/ 8 h 30"/>
                <a:gd name="T8" fmla="*/ 16 w 34"/>
                <a:gd name="T9" fmla="*/ 28 h 30"/>
                <a:gd name="T10" fmla="*/ 32 w 34"/>
                <a:gd name="T11" fmla="*/ 3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" h="30">
                  <a:moveTo>
                    <a:pt x="32" y="30"/>
                  </a:moveTo>
                  <a:lnTo>
                    <a:pt x="34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16" y="28"/>
                  </a:lnTo>
                  <a:lnTo>
                    <a:pt x="32" y="3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1" name="Freeform 71"/>
            <p:cNvSpPr>
              <a:spLocks/>
            </p:cNvSpPr>
            <p:nvPr userDrawn="1"/>
          </p:nvSpPr>
          <p:spPr bwMode="black">
            <a:xfrm>
              <a:off x="8440738" y="1381125"/>
              <a:ext cx="34925" cy="47625"/>
            </a:xfrm>
            <a:custGeom>
              <a:avLst/>
              <a:gdLst>
                <a:gd name="T0" fmla="*/ 2 w 22"/>
                <a:gd name="T1" fmla="*/ 18 h 30"/>
                <a:gd name="T2" fmla="*/ 0 w 22"/>
                <a:gd name="T3" fmla="*/ 30 h 30"/>
                <a:gd name="T4" fmla="*/ 20 w 22"/>
                <a:gd name="T5" fmla="*/ 18 h 30"/>
                <a:gd name="T6" fmla="*/ 22 w 22"/>
                <a:gd name="T7" fmla="*/ 14 h 30"/>
                <a:gd name="T8" fmla="*/ 22 w 22"/>
                <a:gd name="T9" fmla="*/ 0 h 30"/>
                <a:gd name="T10" fmla="*/ 2 w 22"/>
                <a:gd name="T11" fmla="*/ 18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0">
                  <a:moveTo>
                    <a:pt x="2" y="18"/>
                  </a:moveTo>
                  <a:lnTo>
                    <a:pt x="0" y="30"/>
                  </a:lnTo>
                  <a:lnTo>
                    <a:pt x="20" y="18"/>
                  </a:lnTo>
                  <a:lnTo>
                    <a:pt x="22" y="14"/>
                  </a:lnTo>
                  <a:lnTo>
                    <a:pt x="22" y="0"/>
                  </a:lnTo>
                  <a:lnTo>
                    <a:pt x="2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2" name="Freeform 72"/>
            <p:cNvSpPr>
              <a:spLocks/>
            </p:cNvSpPr>
            <p:nvPr userDrawn="1"/>
          </p:nvSpPr>
          <p:spPr bwMode="black">
            <a:xfrm>
              <a:off x="8680450" y="942975"/>
              <a:ext cx="47625" cy="53975"/>
            </a:xfrm>
            <a:custGeom>
              <a:avLst/>
              <a:gdLst>
                <a:gd name="T0" fmla="*/ 4 w 30"/>
                <a:gd name="T1" fmla="*/ 34 h 34"/>
                <a:gd name="T2" fmla="*/ 30 w 30"/>
                <a:gd name="T3" fmla="*/ 14 h 34"/>
                <a:gd name="T4" fmla="*/ 22 w 30"/>
                <a:gd name="T5" fmla="*/ 0 h 34"/>
                <a:gd name="T6" fmla="*/ 4 w 30"/>
                <a:gd name="T7" fmla="*/ 12 h 34"/>
                <a:gd name="T8" fmla="*/ 8 w 30"/>
                <a:gd name="T9" fmla="*/ 14 h 34"/>
                <a:gd name="T10" fmla="*/ 0 w 30"/>
                <a:gd name="T11" fmla="*/ 30 h 34"/>
                <a:gd name="T12" fmla="*/ 4 w 30"/>
                <a:gd name="T13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" h="34">
                  <a:moveTo>
                    <a:pt x="4" y="34"/>
                  </a:moveTo>
                  <a:lnTo>
                    <a:pt x="30" y="14"/>
                  </a:lnTo>
                  <a:lnTo>
                    <a:pt x="22" y="0"/>
                  </a:lnTo>
                  <a:lnTo>
                    <a:pt x="4" y="12"/>
                  </a:lnTo>
                  <a:lnTo>
                    <a:pt x="8" y="14"/>
                  </a:lnTo>
                  <a:lnTo>
                    <a:pt x="0" y="30"/>
                  </a:lnTo>
                  <a:lnTo>
                    <a:pt x="4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3" name="Freeform 73"/>
            <p:cNvSpPr>
              <a:spLocks/>
            </p:cNvSpPr>
            <p:nvPr userDrawn="1"/>
          </p:nvSpPr>
          <p:spPr bwMode="black">
            <a:xfrm>
              <a:off x="7904163" y="1165225"/>
              <a:ext cx="38100" cy="38100"/>
            </a:xfrm>
            <a:custGeom>
              <a:avLst/>
              <a:gdLst>
                <a:gd name="T0" fmla="*/ 2 w 24"/>
                <a:gd name="T1" fmla="*/ 14 h 24"/>
                <a:gd name="T2" fmla="*/ 0 w 24"/>
                <a:gd name="T3" fmla="*/ 20 h 24"/>
                <a:gd name="T4" fmla="*/ 12 w 24"/>
                <a:gd name="T5" fmla="*/ 24 h 24"/>
                <a:gd name="T6" fmla="*/ 24 w 24"/>
                <a:gd name="T7" fmla="*/ 6 h 24"/>
                <a:gd name="T8" fmla="*/ 8 w 24"/>
                <a:gd name="T9" fmla="*/ 0 h 24"/>
                <a:gd name="T10" fmla="*/ 2 w 24"/>
                <a:gd name="T11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24">
                  <a:moveTo>
                    <a:pt x="2" y="14"/>
                  </a:moveTo>
                  <a:lnTo>
                    <a:pt x="0" y="20"/>
                  </a:lnTo>
                  <a:lnTo>
                    <a:pt x="12" y="24"/>
                  </a:lnTo>
                  <a:lnTo>
                    <a:pt x="24" y="6"/>
                  </a:lnTo>
                  <a:lnTo>
                    <a:pt x="8" y="0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4" name="Freeform 74"/>
            <p:cNvSpPr>
              <a:spLocks/>
            </p:cNvSpPr>
            <p:nvPr userDrawn="1"/>
          </p:nvSpPr>
          <p:spPr bwMode="black">
            <a:xfrm>
              <a:off x="4462463" y="952500"/>
              <a:ext cx="38100" cy="25400"/>
            </a:xfrm>
            <a:custGeom>
              <a:avLst/>
              <a:gdLst>
                <a:gd name="T0" fmla="*/ 24 w 24"/>
                <a:gd name="T1" fmla="*/ 10 h 16"/>
                <a:gd name="T2" fmla="*/ 18 w 24"/>
                <a:gd name="T3" fmla="*/ 0 h 16"/>
                <a:gd name="T4" fmla="*/ 0 w 24"/>
                <a:gd name="T5" fmla="*/ 6 h 16"/>
                <a:gd name="T6" fmla="*/ 10 w 24"/>
                <a:gd name="T7" fmla="*/ 16 h 16"/>
                <a:gd name="T8" fmla="*/ 24 w 24"/>
                <a:gd name="T9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6">
                  <a:moveTo>
                    <a:pt x="24" y="10"/>
                  </a:moveTo>
                  <a:lnTo>
                    <a:pt x="18" y="0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2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5" name="Freeform 75"/>
            <p:cNvSpPr>
              <a:spLocks/>
            </p:cNvSpPr>
            <p:nvPr userDrawn="1"/>
          </p:nvSpPr>
          <p:spPr bwMode="black">
            <a:xfrm>
              <a:off x="4459288" y="974725"/>
              <a:ext cx="53975" cy="44450"/>
            </a:xfrm>
            <a:custGeom>
              <a:avLst/>
              <a:gdLst>
                <a:gd name="T0" fmla="*/ 4 w 34"/>
                <a:gd name="T1" fmla="*/ 26 h 28"/>
                <a:gd name="T2" fmla="*/ 10 w 34"/>
                <a:gd name="T3" fmla="*/ 28 h 28"/>
                <a:gd name="T4" fmla="*/ 14 w 34"/>
                <a:gd name="T5" fmla="*/ 16 h 28"/>
                <a:gd name="T6" fmla="*/ 34 w 34"/>
                <a:gd name="T7" fmla="*/ 10 h 28"/>
                <a:gd name="T8" fmla="*/ 26 w 34"/>
                <a:gd name="T9" fmla="*/ 0 h 28"/>
                <a:gd name="T10" fmla="*/ 0 w 34"/>
                <a:gd name="T11" fmla="*/ 6 h 28"/>
                <a:gd name="T12" fmla="*/ 0 w 34"/>
                <a:gd name="T13" fmla="*/ 16 h 28"/>
                <a:gd name="T14" fmla="*/ 4 w 34"/>
                <a:gd name="T15" fmla="*/ 20 h 28"/>
                <a:gd name="T16" fmla="*/ 4 w 34"/>
                <a:gd name="T17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28">
                  <a:moveTo>
                    <a:pt x="4" y="26"/>
                  </a:moveTo>
                  <a:lnTo>
                    <a:pt x="10" y="28"/>
                  </a:lnTo>
                  <a:lnTo>
                    <a:pt x="14" y="16"/>
                  </a:lnTo>
                  <a:lnTo>
                    <a:pt x="34" y="10"/>
                  </a:lnTo>
                  <a:lnTo>
                    <a:pt x="2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4" y="20"/>
                  </a:lnTo>
                  <a:lnTo>
                    <a:pt x="4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6" name="Freeform 76"/>
            <p:cNvSpPr>
              <a:spLocks/>
            </p:cNvSpPr>
            <p:nvPr userDrawn="1"/>
          </p:nvSpPr>
          <p:spPr bwMode="black">
            <a:xfrm>
              <a:off x="7189788" y="3457575"/>
              <a:ext cx="1212850" cy="958850"/>
            </a:xfrm>
            <a:custGeom>
              <a:avLst/>
              <a:gdLst>
                <a:gd name="T0" fmla="*/ 762 w 764"/>
                <a:gd name="T1" fmla="*/ 288 h 604"/>
                <a:gd name="T2" fmla="*/ 742 w 764"/>
                <a:gd name="T3" fmla="*/ 278 h 604"/>
                <a:gd name="T4" fmla="*/ 696 w 764"/>
                <a:gd name="T5" fmla="*/ 222 h 604"/>
                <a:gd name="T6" fmla="*/ 678 w 764"/>
                <a:gd name="T7" fmla="*/ 200 h 604"/>
                <a:gd name="T8" fmla="*/ 652 w 764"/>
                <a:gd name="T9" fmla="*/ 178 h 604"/>
                <a:gd name="T10" fmla="*/ 630 w 764"/>
                <a:gd name="T11" fmla="*/ 164 h 604"/>
                <a:gd name="T12" fmla="*/ 614 w 764"/>
                <a:gd name="T13" fmla="*/ 116 h 604"/>
                <a:gd name="T14" fmla="*/ 580 w 764"/>
                <a:gd name="T15" fmla="*/ 72 h 604"/>
                <a:gd name="T16" fmla="*/ 562 w 764"/>
                <a:gd name="T17" fmla="*/ 22 h 604"/>
                <a:gd name="T18" fmla="*/ 534 w 764"/>
                <a:gd name="T19" fmla="*/ 38 h 604"/>
                <a:gd name="T20" fmla="*/ 528 w 764"/>
                <a:gd name="T21" fmla="*/ 118 h 604"/>
                <a:gd name="T22" fmla="*/ 488 w 764"/>
                <a:gd name="T23" fmla="*/ 120 h 604"/>
                <a:gd name="T24" fmla="*/ 440 w 764"/>
                <a:gd name="T25" fmla="*/ 92 h 604"/>
                <a:gd name="T26" fmla="*/ 438 w 764"/>
                <a:gd name="T27" fmla="*/ 54 h 604"/>
                <a:gd name="T28" fmla="*/ 452 w 764"/>
                <a:gd name="T29" fmla="*/ 34 h 604"/>
                <a:gd name="T30" fmla="*/ 432 w 764"/>
                <a:gd name="T31" fmla="*/ 30 h 604"/>
                <a:gd name="T32" fmla="*/ 408 w 764"/>
                <a:gd name="T33" fmla="*/ 28 h 604"/>
                <a:gd name="T34" fmla="*/ 370 w 764"/>
                <a:gd name="T35" fmla="*/ 14 h 604"/>
                <a:gd name="T36" fmla="*/ 356 w 764"/>
                <a:gd name="T37" fmla="*/ 10 h 604"/>
                <a:gd name="T38" fmla="*/ 320 w 764"/>
                <a:gd name="T39" fmla="*/ 8 h 604"/>
                <a:gd name="T40" fmla="*/ 318 w 764"/>
                <a:gd name="T41" fmla="*/ 30 h 604"/>
                <a:gd name="T42" fmla="*/ 346 w 764"/>
                <a:gd name="T43" fmla="*/ 18 h 604"/>
                <a:gd name="T44" fmla="*/ 356 w 764"/>
                <a:gd name="T45" fmla="*/ 34 h 604"/>
                <a:gd name="T46" fmla="*/ 330 w 764"/>
                <a:gd name="T47" fmla="*/ 36 h 604"/>
                <a:gd name="T48" fmla="*/ 320 w 764"/>
                <a:gd name="T49" fmla="*/ 56 h 604"/>
                <a:gd name="T50" fmla="*/ 308 w 764"/>
                <a:gd name="T51" fmla="*/ 84 h 604"/>
                <a:gd name="T52" fmla="*/ 286 w 764"/>
                <a:gd name="T53" fmla="*/ 80 h 604"/>
                <a:gd name="T54" fmla="*/ 240 w 764"/>
                <a:gd name="T55" fmla="*/ 58 h 604"/>
                <a:gd name="T56" fmla="*/ 218 w 764"/>
                <a:gd name="T57" fmla="*/ 84 h 604"/>
                <a:gd name="T58" fmla="*/ 208 w 764"/>
                <a:gd name="T59" fmla="*/ 112 h 604"/>
                <a:gd name="T60" fmla="*/ 194 w 764"/>
                <a:gd name="T61" fmla="*/ 110 h 604"/>
                <a:gd name="T62" fmla="*/ 194 w 764"/>
                <a:gd name="T63" fmla="*/ 126 h 604"/>
                <a:gd name="T64" fmla="*/ 170 w 764"/>
                <a:gd name="T65" fmla="*/ 126 h 604"/>
                <a:gd name="T66" fmla="*/ 156 w 764"/>
                <a:gd name="T67" fmla="*/ 168 h 604"/>
                <a:gd name="T68" fmla="*/ 104 w 764"/>
                <a:gd name="T69" fmla="*/ 188 h 604"/>
                <a:gd name="T70" fmla="*/ 42 w 764"/>
                <a:gd name="T71" fmla="*/ 214 h 604"/>
                <a:gd name="T72" fmla="*/ 16 w 764"/>
                <a:gd name="T73" fmla="*/ 218 h 604"/>
                <a:gd name="T74" fmla="*/ 2 w 764"/>
                <a:gd name="T75" fmla="*/ 266 h 604"/>
                <a:gd name="T76" fmla="*/ 14 w 764"/>
                <a:gd name="T77" fmla="*/ 306 h 604"/>
                <a:gd name="T78" fmla="*/ 8 w 764"/>
                <a:gd name="T79" fmla="*/ 310 h 604"/>
                <a:gd name="T80" fmla="*/ 18 w 764"/>
                <a:gd name="T81" fmla="*/ 350 h 604"/>
                <a:gd name="T82" fmla="*/ 48 w 764"/>
                <a:gd name="T83" fmla="*/ 460 h 604"/>
                <a:gd name="T84" fmla="*/ 44 w 764"/>
                <a:gd name="T85" fmla="*/ 488 h 604"/>
                <a:gd name="T86" fmla="*/ 98 w 764"/>
                <a:gd name="T87" fmla="*/ 504 h 604"/>
                <a:gd name="T88" fmla="*/ 200 w 764"/>
                <a:gd name="T89" fmla="*/ 478 h 604"/>
                <a:gd name="T90" fmla="*/ 304 w 764"/>
                <a:gd name="T91" fmla="*/ 428 h 604"/>
                <a:gd name="T92" fmla="*/ 368 w 764"/>
                <a:gd name="T93" fmla="*/ 436 h 604"/>
                <a:gd name="T94" fmla="*/ 394 w 764"/>
                <a:gd name="T95" fmla="*/ 458 h 604"/>
                <a:gd name="T96" fmla="*/ 412 w 764"/>
                <a:gd name="T97" fmla="*/ 486 h 604"/>
                <a:gd name="T98" fmla="*/ 440 w 764"/>
                <a:gd name="T99" fmla="*/ 484 h 604"/>
                <a:gd name="T100" fmla="*/ 466 w 764"/>
                <a:gd name="T101" fmla="*/ 468 h 604"/>
                <a:gd name="T102" fmla="*/ 446 w 764"/>
                <a:gd name="T103" fmla="*/ 510 h 604"/>
                <a:gd name="T104" fmla="*/ 476 w 764"/>
                <a:gd name="T105" fmla="*/ 508 h 604"/>
                <a:gd name="T106" fmla="*/ 442 w 764"/>
                <a:gd name="T107" fmla="*/ 528 h 604"/>
                <a:gd name="T108" fmla="*/ 490 w 764"/>
                <a:gd name="T109" fmla="*/ 514 h 604"/>
                <a:gd name="T110" fmla="*/ 500 w 764"/>
                <a:gd name="T111" fmla="*/ 548 h 604"/>
                <a:gd name="T112" fmla="*/ 542 w 764"/>
                <a:gd name="T113" fmla="*/ 580 h 604"/>
                <a:gd name="T114" fmla="*/ 592 w 764"/>
                <a:gd name="T115" fmla="*/ 584 h 604"/>
                <a:gd name="T116" fmla="*/ 634 w 764"/>
                <a:gd name="T117" fmla="*/ 592 h 604"/>
                <a:gd name="T118" fmla="*/ 698 w 764"/>
                <a:gd name="T119" fmla="*/ 562 h 604"/>
                <a:gd name="T120" fmla="*/ 724 w 764"/>
                <a:gd name="T121" fmla="*/ 476 h 604"/>
                <a:gd name="T122" fmla="*/ 764 w 764"/>
                <a:gd name="T123" fmla="*/ 364 h 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764" h="604">
                  <a:moveTo>
                    <a:pt x="756" y="302"/>
                  </a:moveTo>
                  <a:lnTo>
                    <a:pt x="754" y="300"/>
                  </a:lnTo>
                  <a:lnTo>
                    <a:pt x="756" y="300"/>
                  </a:lnTo>
                  <a:lnTo>
                    <a:pt x="762" y="288"/>
                  </a:lnTo>
                  <a:lnTo>
                    <a:pt x="758" y="280"/>
                  </a:lnTo>
                  <a:lnTo>
                    <a:pt x="752" y="280"/>
                  </a:lnTo>
                  <a:lnTo>
                    <a:pt x="752" y="294"/>
                  </a:lnTo>
                  <a:lnTo>
                    <a:pt x="742" y="278"/>
                  </a:lnTo>
                  <a:lnTo>
                    <a:pt x="714" y="254"/>
                  </a:lnTo>
                  <a:lnTo>
                    <a:pt x="710" y="224"/>
                  </a:lnTo>
                  <a:lnTo>
                    <a:pt x="706" y="232"/>
                  </a:lnTo>
                  <a:lnTo>
                    <a:pt x="696" y="222"/>
                  </a:lnTo>
                  <a:lnTo>
                    <a:pt x="692" y="232"/>
                  </a:lnTo>
                  <a:lnTo>
                    <a:pt x="690" y="232"/>
                  </a:lnTo>
                  <a:lnTo>
                    <a:pt x="688" y="214"/>
                  </a:lnTo>
                  <a:lnTo>
                    <a:pt x="678" y="200"/>
                  </a:lnTo>
                  <a:lnTo>
                    <a:pt x="674" y="198"/>
                  </a:lnTo>
                  <a:lnTo>
                    <a:pt x="676" y="190"/>
                  </a:lnTo>
                  <a:lnTo>
                    <a:pt x="660" y="180"/>
                  </a:lnTo>
                  <a:lnTo>
                    <a:pt x="652" y="178"/>
                  </a:lnTo>
                  <a:lnTo>
                    <a:pt x="648" y="168"/>
                  </a:lnTo>
                  <a:lnTo>
                    <a:pt x="646" y="168"/>
                  </a:lnTo>
                  <a:lnTo>
                    <a:pt x="638" y="168"/>
                  </a:lnTo>
                  <a:lnTo>
                    <a:pt x="630" y="164"/>
                  </a:lnTo>
                  <a:lnTo>
                    <a:pt x="628" y="156"/>
                  </a:lnTo>
                  <a:lnTo>
                    <a:pt x="624" y="154"/>
                  </a:lnTo>
                  <a:lnTo>
                    <a:pt x="620" y="122"/>
                  </a:lnTo>
                  <a:lnTo>
                    <a:pt x="614" y="116"/>
                  </a:lnTo>
                  <a:lnTo>
                    <a:pt x="610" y="86"/>
                  </a:lnTo>
                  <a:lnTo>
                    <a:pt x="594" y="70"/>
                  </a:lnTo>
                  <a:lnTo>
                    <a:pt x="582" y="74"/>
                  </a:lnTo>
                  <a:lnTo>
                    <a:pt x="580" y="72"/>
                  </a:lnTo>
                  <a:lnTo>
                    <a:pt x="572" y="40"/>
                  </a:lnTo>
                  <a:lnTo>
                    <a:pt x="566" y="34"/>
                  </a:lnTo>
                  <a:lnTo>
                    <a:pt x="566" y="26"/>
                  </a:lnTo>
                  <a:lnTo>
                    <a:pt x="562" y="22"/>
                  </a:lnTo>
                  <a:lnTo>
                    <a:pt x="560" y="8"/>
                  </a:lnTo>
                  <a:lnTo>
                    <a:pt x="558" y="0"/>
                  </a:lnTo>
                  <a:lnTo>
                    <a:pt x="546" y="8"/>
                  </a:lnTo>
                  <a:lnTo>
                    <a:pt x="534" y="38"/>
                  </a:lnTo>
                  <a:lnTo>
                    <a:pt x="536" y="42"/>
                  </a:lnTo>
                  <a:lnTo>
                    <a:pt x="532" y="62"/>
                  </a:lnTo>
                  <a:lnTo>
                    <a:pt x="534" y="88"/>
                  </a:lnTo>
                  <a:lnTo>
                    <a:pt x="528" y="118"/>
                  </a:lnTo>
                  <a:lnTo>
                    <a:pt x="520" y="134"/>
                  </a:lnTo>
                  <a:lnTo>
                    <a:pt x="508" y="138"/>
                  </a:lnTo>
                  <a:lnTo>
                    <a:pt x="494" y="130"/>
                  </a:lnTo>
                  <a:lnTo>
                    <a:pt x="488" y="120"/>
                  </a:lnTo>
                  <a:lnTo>
                    <a:pt x="472" y="118"/>
                  </a:lnTo>
                  <a:lnTo>
                    <a:pt x="456" y="102"/>
                  </a:lnTo>
                  <a:lnTo>
                    <a:pt x="442" y="104"/>
                  </a:lnTo>
                  <a:lnTo>
                    <a:pt x="440" y="92"/>
                  </a:lnTo>
                  <a:lnTo>
                    <a:pt x="426" y="86"/>
                  </a:lnTo>
                  <a:lnTo>
                    <a:pt x="434" y="60"/>
                  </a:lnTo>
                  <a:lnTo>
                    <a:pt x="436" y="62"/>
                  </a:lnTo>
                  <a:lnTo>
                    <a:pt x="438" y="54"/>
                  </a:lnTo>
                  <a:lnTo>
                    <a:pt x="442" y="56"/>
                  </a:lnTo>
                  <a:lnTo>
                    <a:pt x="444" y="50"/>
                  </a:lnTo>
                  <a:lnTo>
                    <a:pt x="442" y="46"/>
                  </a:lnTo>
                  <a:lnTo>
                    <a:pt x="452" y="34"/>
                  </a:lnTo>
                  <a:lnTo>
                    <a:pt x="442" y="34"/>
                  </a:lnTo>
                  <a:lnTo>
                    <a:pt x="440" y="22"/>
                  </a:lnTo>
                  <a:lnTo>
                    <a:pt x="432" y="32"/>
                  </a:lnTo>
                  <a:lnTo>
                    <a:pt x="432" y="30"/>
                  </a:lnTo>
                  <a:lnTo>
                    <a:pt x="432" y="30"/>
                  </a:lnTo>
                  <a:lnTo>
                    <a:pt x="428" y="26"/>
                  </a:lnTo>
                  <a:lnTo>
                    <a:pt x="416" y="32"/>
                  </a:lnTo>
                  <a:lnTo>
                    <a:pt x="408" y="28"/>
                  </a:lnTo>
                  <a:lnTo>
                    <a:pt x="396" y="28"/>
                  </a:lnTo>
                  <a:lnTo>
                    <a:pt x="388" y="24"/>
                  </a:lnTo>
                  <a:lnTo>
                    <a:pt x="376" y="22"/>
                  </a:lnTo>
                  <a:lnTo>
                    <a:pt x="370" y="14"/>
                  </a:lnTo>
                  <a:lnTo>
                    <a:pt x="368" y="18"/>
                  </a:lnTo>
                  <a:lnTo>
                    <a:pt x="360" y="10"/>
                  </a:lnTo>
                  <a:lnTo>
                    <a:pt x="358" y="12"/>
                  </a:lnTo>
                  <a:lnTo>
                    <a:pt x="356" y="10"/>
                  </a:lnTo>
                  <a:lnTo>
                    <a:pt x="344" y="16"/>
                  </a:lnTo>
                  <a:lnTo>
                    <a:pt x="342" y="10"/>
                  </a:lnTo>
                  <a:lnTo>
                    <a:pt x="330" y="16"/>
                  </a:lnTo>
                  <a:lnTo>
                    <a:pt x="320" y="8"/>
                  </a:lnTo>
                  <a:lnTo>
                    <a:pt x="322" y="14"/>
                  </a:lnTo>
                  <a:lnTo>
                    <a:pt x="322" y="14"/>
                  </a:lnTo>
                  <a:lnTo>
                    <a:pt x="314" y="22"/>
                  </a:lnTo>
                  <a:lnTo>
                    <a:pt x="318" y="30"/>
                  </a:lnTo>
                  <a:lnTo>
                    <a:pt x="330" y="28"/>
                  </a:lnTo>
                  <a:lnTo>
                    <a:pt x="336" y="30"/>
                  </a:lnTo>
                  <a:lnTo>
                    <a:pt x="348" y="22"/>
                  </a:lnTo>
                  <a:lnTo>
                    <a:pt x="346" y="18"/>
                  </a:lnTo>
                  <a:lnTo>
                    <a:pt x="354" y="20"/>
                  </a:lnTo>
                  <a:lnTo>
                    <a:pt x="364" y="24"/>
                  </a:lnTo>
                  <a:lnTo>
                    <a:pt x="364" y="30"/>
                  </a:lnTo>
                  <a:lnTo>
                    <a:pt x="356" y="34"/>
                  </a:lnTo>
                  <a:lnTo>
                    <a:pt x="336" y="32"/>
                  </a:lnTo>
                  <a:lnTo>
                    <a:pt x="332" y="38"/>
                  </a:lnTo>
                  <a:lnTo>
                    <a:pt x="332" y="38"/>
                  </a:lnTo>
                  <a:lnTo>
                    <a:pt x="330" y="36"/>
                  </a:lnTo>
                  <a:lnTo>
                    <a:pt x="320" y="44"/>
                  </a:lnTo>
                  <a:lnTo>
                    <a:pt x="318" y="54"/>
                  </a:lnTo>
                  <a:lnTo>
                    <a:pt x="320" y="54"/>
                  </a:lnTo>
                  <a:lnTo>
                    <a:pt x="320" y="56"/>
                  </a:lnTo>
                  <a:lnTo>
                    <a:pt x="314" y="56"/>
                  </a:lnTo>
                  <a:lnTo>
                    <a:pt x="302" y="76"/>
                  </a:lnTo>
                  <a:lnTo>
                    <a:pt x="308" y="84"/>
                  </a:lnTo>
                  <a:lnTo>
                    <a:pt x="308" y="84"/>
                  </a:lnTo>
                  <a:lnTo>
                    <a:pt x="302" y="82"/>
                  </a:lnTo>
                  <a:lnTo>
                    <a:pt x="288" y="82"/>
                  </a:lnTo>
                  <a:lnTo>
                    <a:pt x="284" y="84"/>
                  </a:lnTo>
                  <a:lnTo>
                    <a:pt x="286" y="80"/>
                  </a:lnTo>
                  <a:lnTo>
                    <a:pt x="274" y="68"/>
                  </a:lnTo>
                  <a:lnTo>
                    <a:pt x="258" y="62"/>
                  </a:lnTo>
                  <a:lnTo>
                    <a:pt x="246" y="68"/>
                  </a:lnTo>
                  <a:lnTo>
                    <a:pt x="240" y="58"/>
                  </a:lnTo>
                  <a:lnTo>
                    <a:pt x="240" y="76"/>
                  </a:lnTo>
                  <a:lnTo>
                    <a:pt x="224" y="78"/>
                  </a:lnTo>
                  <a:lnTo>
                    <a:pt x="226" y="86"/>
                  </a:lnTo>
                  <a:lnTo>
                    <a:pt x="218" y="84"/>
                  </a:lnTo>
                  <a:lnTo>
                    <a:pt x="222" y="94"/>
                  </a:lnTo>
                  <a:lnTo>
                    <a:pt x="212" y="96"/>
                  </a:lnTo>
                  <a:lnTo>
                    <a:pt x="214" y="102"/>
                  </a:lnTo>
                  <a:lnTo>
                    <a:pt x="208" y="112"/>
                  </a:lnTo>
                  <a:lnTo>
                    <a:pt x="208" y="114"/>
                  </a:lnTo>
                  <a:lnTo>
                    <a:pt x="208" y="114"/>
                  </a:lnTo>
                  <a:lnTo>
                    <a:pt x="204" y="106"/>
                  </a:lnTo>
                  <a:lnTo>
                    <a:pt x="194" y="110"/>
                  </a:lnTo>
                  <a:lnTo>
                    <a:pt x="194" y="112"/>
                  </a:lnTo>
                  <a:lnTo>
                    <a:pt x="194" y="120"/>
                  </a:lnTo>
                  <a:lnTo>
                    <a:pt x="196" y="126"/>
                  </a:lnTo>
                  <a:lnTo>
                    <a:pt x="194" y="126"/>
                  </a:lnTo>
                  <a:lnTo>
                    <a:pt x="194" y="128"/>
                  </a:lnTo>
                  <a:lnTo>
                    <a:pt x="182" y="108"/>
                  </a:lnTo>
                  <a:lnTo>
                    <a:pt x="180" y="120"/>
                  </a:lnTo>
                  <a:lnTo>
                    <a:pt x="170" y="126"/>
                  </a:lnTo>
                  <a:lnTo>
                    <a:pt x="166" y="136"/>
                  </a:lnTo>
                  <a:lnTo>
                    <a:pt x="170" y="146"/>
                  </a:lnTo>
                  <a:lnTo>
                    <a:pt x="162" y="154"/>
                  </a:lnTo>
                  <a:lnTo>
                    <a:pt x="156" y="168"/>
                  </a:lnTo>
                  <a:lnTo>
                    <a:pt x="146" y="174"/>
                  </a:lnTo>
                  <a:lnTo>
                    <a:pt x="120" y="182"/>
                  </a:lnTo>
                  <a:lnTo>
                    <a:pt x="112" y="182"/>
                  </a:lnTo>
                  <a:lnTo>
                    <a:pt x="104" y="188"/>
                  </a:lnTo>
                  <a:lnTo>
                    <a:pt x="84" y="196"/>
                  </a:lnTo>
                  <a:lnTo>
                    <a:pt x="66" y="192"/>
                  </a:lnTo>
                  <a:lnTo>
                    <a:pt x="50" y="204"/>
                  </a:lnTo>
                  <a:lnTo>
                    <a:pt x="42" y="214"/>
                  </a:lnTo>
                  <a:lnTo>
                    <a:pt x="24" y="220"/>
                  </a:lnTo>
                  <a:lnTo>
                    <a:pt x="20" y="226"/>
                  </a:lnTo>
                  <a:lnTo>
                    <a:pt x="20" y="218"/>
                  </a:lnTo>
                  <a:lnTo>
                    <a:pt x="16" y="218"/>
                  </a:lnTo>
                  <a:lnTo>
                    <a:pt x="14" y="220"/>
                  </a:lnTo>
                  <a:lnTo>
                    <a:pt x="8" y="232"/>
                  </a:lnTo>
                  <a:lnTo>
                    <a:pt x="10" y="252"/>
                  </a:lnTo>
                  <a:lnTo>
                    <a:pt x="2" y="266"/>
                  </a:lnTo>
                  <a:lnTo>
                    <a:pt x="2" y="276"/>
                  </a:lnTo>
                  <a:lnTo>
                    <a:pt x="18" y="308"/>
                  </a:lnTo>
                  <a:lnTo>
                    <a:pt x="16" y="310"/>
                  </a:lnTo>
                  <a:lnTo>
                    <a:pt x="14" y="306"/>
                  </a:lnTo>
                  <a:lnTo>
                    <a:pt x="10" y="308"/>
                  </a:lnTo>
                  <a:lnTo>
                    <a:pt x="12" y="316"/>
                  </a:lnTo>
                  <a:lnTo>
                    <a:pt x="10" y="316"/>
                  </a:lnTo>
                  <a:lnTo>
                    <a:pt x="8" y="310"/>
                  </a:lnTo>
                  <a:lnTo>
                    <a:pt x="4" y="308"/>
                  </a:lnTo>
                  <a:lnTo>
                    <a:pt x="0" y="312"/>
                  </a:lnTo>
                  <a:lnTo>
                    <a:pt x="14" y="330"/>
                  </a:lnTo>
                  <a:lnTo>
                    <a:pt x="18" y="350"/>
                  </a:lnTo>
                  <a:lnTo>
                    <a:pt x="32" y="374"/>
                  </a:lnTo>
                  <a:lnTo>
                    <a:pt x="34" y="400"/>
                  </a:lnTo>
                  <a:lnTo>
                    <a:pt x="48" y="428"/>
                  </a:lnTo>
                  <a:lnTo>
                    <a:pt x="48" y="460"/>
                  </a:lnTo>
                  <a:lnTo>
                    <a:pt x="44" y="468"/>
                  </a:lnTo>
                  <a:lnTo>
                    <a:pt x="36" y="468"/>
                  </a:lnTo>
                  <a:lnTo>
                    <a:pt x="36" y="486"/>
                  </a:lnTo>
                  <a:lnTo>
                    <a:pt x="44" y="488"/>
                  </a:lnTo>
                  <a:lnTo>
                    <a:pt x="56" y="502"/>
                  </a:lnTo>
                  <a:lnTo>
                    <a:pt x="92" y="508"/>
                  </a:lnTo>
                  <a:lnTo>
                    <a:pt x="94" y="504"/>
                  </a:lnTo>
                  <a:lnTo>
                    <a:pt x="98" y="504"/>
                  </a:lnTo>
                  <a:lnTo>
                    <a:pt x="110" y="492"/>
                  </a:lnTo>
                  <a:lnTo>
                    <a:pt x="120" y="492"/>
                  </a:lnTo>
                  <a:lnTo>
                    <a:pt x="132" y="480"/>
                  </a:lnTo>
                  <a:lnTo>
                    <a:pt x="200" y="478"/>
                  </a:lnTo>
                  <a:lnTo>
                    <a:pt x="210" y="460"/>
                  </a:lnTo>
                  <a:lnTo>
                    <a:pt x="246" y="444"/>
                  </a:lnTo>
                  <a:lnTo>
                    <a:pt x="284" y="438"/>
                  </a:lnTo>
                  <a:lnTo>
                    <a:pt x="304" y="428"/>
                  </a:lnTo>
                  <a:lnTo>
                    <a:pt x="336" y="426"/>
                  </a:lnTo>
                  <a:lnTo>
                    <a:pt x="348" y="430"/>
                  </a:lnTo>
                  <a:lnTo>
                    <a:pt x="362" y="440"/>
                  </a:lnTo>
                  <a:lnTo>
                    <a:pt x="368" y="436"/>
                  </a:lnTo>
                  <a:lnTo>
                    <a:pt x="388" y="446"/>
                  </a:lnTo>
                  <a:lnTo>
                    <a:pt x="386" y="444"/>
                  </a:lnTo>
                  <a:lnTo>
                    <a:pt x="396" y="448"/>
                  </a:lnTo>
                  <a:lnTo>
                    <a:pt x="394" y="458"/>
                  </a:lnTo>
                  <a:lnTo>
                    <a:pt x="406" y="464"/>
                  </a:lnTo>
                  <a:lnTo>
                    <a:pt x="418" y="486"/>
                  </a:lnTo>
                  <a:lnTo>
                    <a:pt x="418" y="488"/>
                  </a:lnTo>
                  <a:lnTo>
                    <a:pt x="412" y="486"/>
                  </a:lnTo>
                  <a:lnTo>
                    <a:pt x="412" y="496"/>
                  </a:lnTo>
                  <a:lnTo>
                    <a:pt x="432" y="508"/>
                  </a:lnTo>
                  <a:lnTo>
                    <a:pt x="432" y="494"/>
                  </a:lnTo>
                  <a:lnTo>
                    <a:pt x="440" y="484"/>
                  </a:lnTo>
                  <a:lnTo>
                    <a:pt x="456" y="474"/>
                  </a:lnTo>
                  <a:lnTo>
                    <a:pt x="466" y="458"/>
                  </a:lnTo>
                  <a:lnTo>
                    <a:pt x="466" y="460"/>
                  </a:lnTo>
                  <a:lnTo>
                    <a:pt x="466" y="468"/>
                  </a:lnTo>
                  <a:lnTo>
                    <a:pt x="456" y="482"/>
                  </a:lnTo>
                  <a:lnTo>
                    <a:pt x="456" y="498"/>
                  </a:lnTo>
                  <a:lnTo>
                    <a:pt x="448" y="498"/>
                  </a:lnTo>
                  <a:lnTo>
                    <a:pt x="446" y="510"/>
                  </a:lnTo>
                  <a:lnTo>
                    <a:pt x="466" y="508"/>
                  </a:lnTo>
                  <a:lnTo>
                    <a:pt x="472" y="490"/>
                  </a:lnTo>
                  <a:lnTo>
                    <a:pt x="476" y="498"/>
                  </a:lnTo>
                  <a:lnTo>
                    <a:pt x="476" y="508"/>
                  </a:lnTo>
                  <a:lnTo>
                    <a:pt x="468" y="520"/>
                  </a:lnTo>
                  <a:lnTo>
                    <a:pt x="456" y="514"/>
                  </a:lnTo>
                  <a:lnTo>
                    <a:pt x="438" y="518"/>
                  </a:lnTo>
                  <a:lnTo>
                    <a:pt x="442" y="528"/>
                  </a:lnTo>
                  <a:lnTo>
                    <a:pt x="448" y="528"/>
                  </a:lnTo>
                  <a:lnTo>
                    <a:pt x="480" y="524"/>
                  </a:lnTo>
                  <a:lnTo>
                    <a:pt x="470" y="520"/>
                  </a:lnTo>
                  <a:lnTo>
                    <a:pt x="490" y="514"/>
                  </a:lnTo>
                  <a:lnTo>
                    <a:pt x="490" y="520"/>
                  </a:lnTo>
                  <a:lnTo>
                    <a:pt x="498" y="530"/>
                  </a:lnTo>
                  <a:lnTo>
                    <a:pt x="500" y="538"/>
                  </a:lnTo>
                  <a:lnTo>
                    <a:pt x="500" y="548"/>
                  </a:lnTo>
                  <a:lnTo>
                    <a:pt x="504" y="560"/>
                  </a:lnTo>
                  <a:lnTo>
                    <a:pt x="514" y="572"/>
                  </a:lnTo>
                  <a:lnTo>
                    <a:pt x="536" y="584"/>
                  </a:lnTo>
                  <a:lnTo>
                    <a:pt x="542" y="580"/>
                  </a:lnTo>
                  <a:lnTo>
                    <a:pt x="552" y="584"/>
                  </a:lnTo>
                  <a:lnTo>
                    <a:pt x="570" y="594"/>
                  </a:lnTo>
                  <a:lnTo>
                    <a:pt x="596" y="578"/>
                  </a:lnTo>
                  <a:lnTo>
                    <a:pt x="592" y="584"/>
                  </a:lnTo>
                  <a:lnTo>
                    <a:pt x="608" y="580"/>
                  </a:lnTo>
                  <a:lnTo>
                    <a:pt x="610" y="588"/>
                  </a:lnTo>
                  <a:lnTo>
                    <a:pt x="628" y="604"/>
                  </a:lnTo>
                  <a:lnTo>
                    <a:pt x="634" y="592"/>
                  </a:lnTo>
                  <a:lnTo>
                    <a:pt x="636" y="592"/>
                  </a:lnTo>
                  <a:lnTo>
                    <a:pt x="662" y="572"/>
                  </a:lnTo>
                  <a:lnTo>
                    <a:pt x="684" y="570"/>
                  </a:lnTo>
                  <a:lnTo>
                    <a:pt x="698" y="562"/>
                  </a:lnTo>
                  <a:lnTo>
                    <a:pt x="702" y="522"/>
                  </a:lnTo>
                  <a:lnTo>
                    <a:pt x="708" y="510"/>
                  </a:lnTo>
                  <a:lnTo>
                    <a:pt x="710" y="514"/>
                  </a:lnTo>
                  <a:lnTo>
                    <a:pt x="724" y="476"/>
                  </a:lnTo>
                  <a:lnTo>
                    <a:pt x="722" y="472"/>
                  </a:lnTo>
                  <a:lnTo>
                    <a:pt x="744" y="446"/>
                  </a:lnTo>
                  <a:lnTo>
                    <a:pt x="754" y="422"/>
                  </a:lnTo>
                  <a:lnTo>
                    <a:pt x="764" y="364"/>
                  </a:lnTo>
                  <a:lnTo>
                    <a:pt x="756" y="332"/>
                  </a:lnTo>
                  <a:lnTo>
                    <a:pt x="756" y="3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7" name="Freeform 77"/>
            <p:cNvSpPr>
              <a:spLocks/>
            </p:cNvSpPr>
            <p:nvPr userDrawn="1"/>
          </p:nvSpPr>
          <p:spPr bwMode="black">
            <a:xfrm>
              <a:off x="7885113" y="3556000"/>
              <a:ext cx="22225" cy="22225"/>
            </a:xfrm>
            <a:custGeom>
              <a:avLst/>
              <a:gdLst>
                <a:gd name="T0" fmla="*/ 0 w 14"/>
                <a:gd name="T1" fmla="*/ 0 h 14"/>
                <a:gd name="T2" fmla="*/ 0 w 14"/>
                <a:gd name="T3" fmla="*/ 14 h 14"/>
                <a:gd name="T4" fmla="*/ 14 w 14"/>
                <a:gd name="T5" fmla="*/ 12 h 14"/>
                <a:gd name="T6" fmla="*/ 10 w 14"/>
                <a:gd name="T7" fmla="*/ 0 h 14"/>
                <a:gd name="T8" fmla="*/ 0 w 14"/>
                <a:gd name="T9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14">
                  <a:moveTo>
                    <a:pt x="0" y="0"/>
                  </a:moveTo>
                  <a:lnTo>
                    <a:pt x="0" y="14"/>
                  </a:lnTo>
                  <a:lnTo>
                    <a:pt x="14" y="12"/>
                  </a:lnTo>
                  <a:lnTo>
                    <a:pt x="1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8" name="Freeform 78"/>
            <p:cNvSpPr>
              <a:spLocks/>
            </p:cNvSpPr>
            <p:nvPr userDrawn="1"/>
          </p:nvSpPr>
          <p:spPr bwMode="black">
            <a:xfrm>
              <a:off x="7967663" y="3635375"/>
              <a:ext cx="28575" cy="19050"/>
            </a:xfrm>
            <a:custGeom>
              <a:avLst/>
              <a:gdLst>
                <a:gd name="T0" fmla="*/ 0 w 18"/>
                <a:gd name="T1" fmla="*/ 6 h 12"/>
                <a:gd name="T2" fmla="*/ 2 w 18"/>
                <a:gd name="T3" fmla="*/ 12 h 12"/>
                <a:gd name="T4" fmla="*/ 18 w 18"/>
                <a:gd name="T5" fmla="*/ 6 h 12"/>
                <a:gd name="T6" fmla="*/ 10 w 18"/>
                <a:gd name="T7" fmla="*/ 0 h 12"/>
                <a:gd name="T8" fmla="*/ 0 w 18"/>
                <a:gd name="T9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2">
                  <a:moveTo>
                    <a:pt x="0" y="6"/>
                  </a:moveTo>
                  <a:lnTo>
                    <a:pt x="2" y="12"/>
                  </a:lnTo>
                  <a:lnTo>
                    <a:pt x="18" y="6"/>
                  </a:lnTo>
                  <a:lnTo>
                    <a:pt x="10" y="0"/>
                  </a:lnTo>
                  <a:lnTo>
                    <a:pt x="0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79" name="Freeform 79"/>
            <p:cNvSpPr>
              <a:spLocks/>
            </p:cNvSpPr>
            <p:nvPr userDrawn="1"/>
          </p:nvSpPr>
          <p:spPr bwMode="black">
            <a:xfrm>
              <a:off x="8221663" y="4422775"/>
              <a:ext cx="31750" cy="44450"/>
            </a:xfrm>
            <a:custGeom>
              <a:avLst/>
              <a:gdLst>
                <a:gd name="T0" fmla="*/ 16 w 20"/>
                <a:gd name="T1" fmla="*/ 20 h 28"/>
                <a:gd name="T2" fmla="*/ 16 w 20"/>
                <a:gd name="T3" fmla="*/ 10 h 28"/>
                <a:gd name="T4" fmla="*/ 0 w 20"/>
                <a:gd name="T5" fmla="*/ 0 h 28"/>
                <a:gd name="T6" fmla="*/ 8 w 20"/>
                <a:gd name="T7" fmla="*/ 22 h 28"/>
                <a:gd name="T8" fmla="*/ 4 w 20"/>
                <a:gd name="T9" fmla="*/ 24 h 28"/>
                <a:gd name="T10" fmla="*/ 20 w 20"/>
                <a:gd name="T11" fmla="*/ 28 h 28"/>
                <a:gd name="T12" fmla="*/ 16 w 20"/>
                <a:gd name="T13" fmla="*/ 20 h 28"/>
                <a:gd name="T14" fmla="*/ 16 w 20"/>
                <a:gd name="T15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" h="28">
                  <a:moveTo>
                    <a:pt x="16" y="20"/>
                  </a:moveTo>
                  <a:lnTo>
                    <a:pt x="16" y="10"/>
                  </a:lnTo>
                  <a:lnTo>
                    <a:pt x="0" y="0"/>
                  </a:lnTo>
                  <a:lnTo>
                    <a:pt x="8" y="22"/>
                  </a:lnTo>
                  <a:lnTo>
                    <a:pt x="4" y="24"/>
                  </a:lnTo>
                  <a:lnTo>
                    <a:pt x="20" y="28"/>
                  </a:lnTo>
                  <a:lnTo>
                    <a:pt x="16" y="20"/>
                  </a:lnTo>
                  <a:lnTo>
                    <a:pt x="16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0" name="Freeform 80"/>
            <p:cNvSpPr>
              <a:spLocks/>
            </p:cNvSpPr>
            <p:nvPr userDrawn="1"/>
          </p:nvSpPr>
          <p:spPr bwMode="black">
            <a:xfrm>
              <a:off x="8132763" y="4464050"/>
              <a:ext cx="114300" cy="127000"/>
            </a:xfrm>
            <a:custGeom>
              <a:avLst/>
              <a:gdLst>
                <a:gd name="T0" fmla="*/ 36 w 72"/>
                <a:gd name="T1" fmla="*/ 12 h 80"/>
                <a:gd name="T2" fmla="*/ 0 w 72"/>
                <a:gd name="T3" fmla="*/ 0 h 80"/>
                <a:gd name="T4" fmla="*/ 0 w 72"/>
                <a:gd name="T5" fmla="*/ 18 h 80"/>
                <a:gd name="T6" fmla="*/ 12 w 72"/>
                <a:gd name="T7" fmla="*/ 38 h 80"/>
                <a:gd name="T8" fmla="*/ 10 w 72"/>
                <a:gd name="T9" fmla="*/ 40 h 80"/>
                <a:gd name="T10" fmla="*/ 12 w 72"/>
                <a:gd name="T11" fmla="*/ 58 h 80"/>
                <a:gd name="T12" fmla="*/ 22 w 72"/>
                <a:gd name="T13" fmla="*/ 70 h 80"/>
                <a:gd name="T14" fmla="*/ 26 w 72"/>
                <a:gd name="T15" fmla="*/ 70 h 80"/>
                <a:gd name="T16" fmla="*/ 22 w 72"/>
                <a:gd name="T17" fmla="*/ 76 h 80"/>
                <a:gd name="T18" fmla="*/ 44 w 72"/>
                <a:gd name="T19" fmla="*/ 80 h 80"/>
                <a:gd name="T20" fmla="*/ 48 w 72"/>
                <a:gd name="T21" fmla="*/ 70 h 80"/>
                <a:gd name="T22" fmla="*/ 52 w 72"/>
                <a:gd name="T23" fmla="*/ 70 h 80"/>
                <a:gd name="T24" fmla="*/ 58 w 72"/>
                <a:gd name="T25" fmla="*/ 58 h 80"/>
                <a:gd name="T26" fmla="*/ 64 w 72"/>
                <a:gd name="T27" fmla="*/ 58 h 80"/>
                <a:gd name="T28" fmla="*/ 72 w 72"/>
                <a:gd name="T29" fmla="*/ 36 h 80"/>
                <a:gd name="T30" fmla="*/ 72 w 72"/>
                <a:gd name="T31" fmla="*/ 18 h 80"/>
                <a:gd name="T32" fmla="*/ 66 w 72"/>
                <a:gd name="T33" fmla="*/ 4 h 80"/>
                <a:gd name="T34" fmla="*/ 36 w 72"/>
                <a:gd name="T35" fmla="*/ 12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2" h="80">
                  <a:moveTo>
                    <a:pt x="36" y="12"/>
                  </a:moveTo>
                  <a:lnTo>
                    <a:pt x="0" y="0"/>
                  </a:lnTo>
                  <a:lnTo>
                    <a:pt x="0" y="18"/>
                  </a:lnTo>
                  <a:lnTo>
                    <a:pt x="12" y="38"/>
                  </a:lnTo>
                  <a:lnTo>
                    <a:pt x="10" y="40"/>
                  </a:lnTo>
                  <a:lnTo>
                    <a:pt x="12" y="58"/>
                  </a:lnTo>
                  <a:lnTo>
                    <a:pt x="22" y="70"/>
                  </a:lnTo>
                  <a:lnTo>
                    <a:pt x="26" y="70"/>
                  </a:lnTo>
                  <a:lnTo>
                    <a:pt x="22" y="76"/>
                  </a:lnTo>
                  <a:lnTo>
                    <a:pt x="44" y="80"/>
                  </a:lnTo>
                  <a:lnTo>
                    <a:pt x="48" y="70"/>
                  </a:lnTo>
                  <a:lnTo>
                    <a:pt x="52" y="70"/>
                  </a:lnTo>
                  <a:lnTo>
                    <a:pt x="58" y="58"/>
                  </a:lnTo>
                  <a:lnTo>
                    <a:pt x="64" y="58"/>
                  </a:lnTo>
                  <a:lnTo>
                    <a:pt x="72" y="36"/>
                  </a:lnTo>
                  <a:lnTo>
                    <a:pt x="72" y="18"/>
                  </a:lnTo>
                  <a:lnTo>
                    <a:pt x="66" y="4"/>
                  </a:lnTo>
                  <a:lnTo>
                    <a:pt x="3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1" name="Freeform 81"/>
            <p:cNvSpPr>
              <a:spLocks/>
            </p:cNvSpPr>
            <p:nvPr userDrawn="1"/>
          </p:nvSpPr>
          <p:spPr bwMode="black">
            <a:xfrm>
              <a:off x="7707313" y="3152775"/>
              <a:ext cx="625475" cy="314325"/>
            </a:xfrm>
            <a:custGeom>
              <a:avLst/>
              <a:gdLst>
                <a:gd name="T0" fmla="*/ 264 w 394"/>
                <a:gd name="T1" fmla="*/ 64 h 198"/>
                <a:gd name="T2" fmla="*/ 202 w 394"/>
                <a:gd name="T3" fmla="*/ 40 h 198"/>
                <a:gd name="T4" fmla="*/ 198 w 394"/>
                <a:gd name="T5" fmla="*/ 40 h 198"/>
                <a:gd name="T6" fmla="*/ 174 w 394"/>
                <a:gd name="T7" fmla="*/ 36 h 198"/>
                <a:gd name="T8" fmla="*/ 126 w 394"/>
                <a:gd name="T9" fmla="*/ 28 h 198"/>
                <a:gd name="T10" fmla="*/ 120 w 394"/>
                <a:gd name="T11" fmla="*/ 26 h 198"/>
                <a:gd name="T12" fmla="*/ 88 w 394"/>
                <a:gd name="T13" fmla="*/ 28 h 198"/>
                <a:gd name="T14" fmla="*/ 122 w 394"/>
                <a:gd name="T15" fmla="*/ 34 h 198"/>
                <a:gd name="T16" fmla="*/ 94 w 394"/>
                <a:gd name="T17" fmla="*/ 56 h 198"/>
                <a:gd name="T18" fmla="*/ 84 w 394"/>
                <a:gd name="T19" fmla="*/ 54 h 198"/>
                <a:gd name="T20" fmla="*/ 74 w 394"/>
                <a:gd name="T21" fmla="*/ 40 h 198"/>
                <a:gd name="T22" fmla="*/ 72 w 394"/>
                <a:gd name="T23" fmla="*/ 40 h 198"/>
                <a:gd name="T24" fmla="*/ 68 w 394"/>
                <a:gd name="T25" fmla="*/ 8 h 198"/>
                <a:gd name="T26" fmla="*/ 46 w 394"/>
                <a:gd name="T27" fmla="*/ 0 h 198"/>
                <a:gd name="T28" fmla="*/ 12 w 394"/>
                <a:gd name="T29" fmla="*/ 10 h 198"/>
                <a:gd name="T30" fmla="*/ 12 w 394"/>
                <a:gd name="T31" fmla="*/ 10 h 198"/>
                <a:gd name="T32" fmla="*/ 4 w 394"/>
                <a:gd name="T33" fmla="*/ 20 h 198"/>
                <a:gd name="T34" fmla="*/ 4 w 394"/>
                <a:gd name="T35" fmla="*/ 24 h 198"/>
                <a:gd name="T36" fmla="*/ 28 w 394"/>
                <a:gd name="T37" fmla="*/ 38 h 198"/>
                <a:gd name="T38" fmla="*/ 36 w 394"/>
                <a:gd name="T39" fmla="*/ 40 h 198"/>
                <a:gd name="T40" fmla="*/ 60 w 394"/>
                <a:gd name="T41" fmla="*/ 40 h 198"/>
                <a:gd name="T42" fmla="*/ 50 w 394"/>
                <a:gd name="T43" fmla="*/ 40 h 198"/>
                <a:gd name="T44" fmla="*/ 26 w 394"/>
                <a:gd name="T45" fmla="*/ 46 h 198"/>
                <a:gd name="T46" fmla="*/ 34 w 394"/>
                <a:gd name="T47" fmla="*/ 54 h 198"/>
                <a:gd name="T48" fmla="*/ 44 w 394"/>
                <a:gd name="T49" fmla="*/ 74 h 198"/>
                <a:gd name="T50" fmla="*/ 60 w 394"/>
                <a:gd name="T51" fmla="*/ 64 h 198"/>
                <a:gd name="T52" fmla="*/ 78 w 394"/>
                <a:gd name="T53" fmla="*/ 74 h 198"/>
                <a:gd name="T54" fmla="*/ 114 w 394"/>
                <a:gd name="T55" fmla="*/ 88 h 198"/>
                <a:gd name="T56" fmla="*/ 154 w 394"/>
                <a:gd name="T57" fmla="*/ 120 h 198"/>
                <a:gd name="T58" fmla="*/ 156 w 394"/>
                <a:gd name="T59" fmla="*/ 130 h 198"/>
                <a:gd name="T60" fmla="*/ 154 w 394"/>
                <a:gd name="T61" fmla="*/ 132 h 198"/>
                <a:gd name="T62" fmla="*/ 134 w 394"/>
                <a:gd name="T63" fmla="*/ 156 h 198"/>
                <a:gd name="T64" fmla="*/ 162 w 394"/>
                <a:gd name="T65" fmla="*/ 150 h 198"/>
                <a:gd name="T66" fmla="*/ 202 w 394"/>
                <a:gd name="T67" fmla="*/ 168 h 198"/>
                <a:gd name="T68" fmla="*/ 202 w 394"/>
                <a:gd name="T69" fmla="*/ 170 h 198"/>
                <a:gd name="T70" fmla="*/ 206 w 394"/>
                <a:gd name="T71" fmla="*/ 170 h 198"/>
                <a:gd name="T72" fmla="*/ 248 w 394"/>
                <a:gd name="T73" fmla="*/ 162 h 198"/>
                <a:gd name="T74" fmla="*/ 248 w 394"/>
                <a:gd name="T75" fmla="*/ 150 h 198"/>
                <a:gd name="T76" fmla="*/ 256 w 394"/>
                <a:gd name="T77" fmla="*/ 146 h 198"/>
                <a:gd name="T78" fmla="*/ 258 w 394"/>
                <a:gd name="T79" fmla="*/ 142 h 198"/>
                <a:gd name="T80" fmla="*/ 296 w 394"/>
                <a:gd name="T81" fmla="*/ 152 h 198"/>
                <a:gd name="T82" fmla="*/ 308 w 394"/>
                <a:gd name="T83" fmla="*/ 168 h 198"/>
                <a:gd name="T84" fmla="*/ 326 w 394"/>
                <a:gd name="T85" fmla="*/ 186 h 198"/>
                <a:gd name="T86" fmla="*/ 376 w 394"/>
                <a:gd name="T87" fmla="*/ 198 h 198"/>
                <a:gd name="T88" fmla="*/ 384 w 394"/>
                <a:gd name="T89" fmla="*/ 190 h 198"/>
                <a:gd name="T90" fmla="*/ 370 w 394"/>
                <a:gd name="T91" fmla="*/ 180 h 198"/>
                <a:gd name="T92" fmla="*/ 356 w 394"/>
                <a:gd name="T93" fmla="*/ 170 h 198"/>
                <a:gd name="T94" fmla="*/ 344 w 394"/>
                <a:gd name="T95" fmla="*/ 160 h 198"/>
                <a:gd name="T96" fmla="*/ 320 w 394"/>
                <a:gd name="T97" fmla="*/ 134 h 198"/>
                <a:gd name="T98" fmla="*/ 332 w 394"/>
                <a:gd name="T99" fmla="*/ 124 h 198"/>
                <a:gd name="T100" fmla="*/ 294 w 394"/>
                <a:gd name="T101" fmla="*/ 96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94" h="198">
                  <a:moveTo>
                    <a:pt x="286" y="80"/>
                  </a:moveTo>
                  <a:lnTo>
                    <a:pt x="264" y="64"/>
                  </a:lnTo>
                  <a:lnTo>
                    <a:pt x="202" y="42"/>
                  </a:lnTo>
                  <a:lnTo>
                    <a:pt x="202" y="40"/>
                  </a:lnTo>
                  <a:lnTo>
                    <a:pt x="200" y="40"/>
                  </a:lnTo>
                  <a:lnTo>
                    <a:pt x="198" y="40"/>
                  </a:lnTo>
                  <a:lnTo>
                    <a:pt x="198" y="40"/>
                  </a:lnTo>
                  <a:lnTo>
                    <a:pt x="174" y="36"/>
                  </a:lnTo>
                  <a:lnTo>
                    <a:pt x="138" y="20"/>
                  </a:lnTo>
                  <a:lnTo>
                    <a:pt x="126" y="28"/>
                  </a:lnTo>
                  <a:lnTo>
                    <a:pt x="124" y="30"/>
                  </a:lnTo>
                  <a:lnTo>
                    <a:pt x="120" y="26"/>
                  </a:lnTo>
                  <a:lnTo>
                    <a:pt x="102" y="22"/>
                  </a:lnTo>
                  <a:lnTo>
                    <a:pt x="88" y="28"/>
                  </a:lnTo>
                  <a:lnTo>
                    <a:pt x="122" y="32"/>
                  </a:lnTo>
                  <a:lnTo>
                    <a:pt x="122" y="34"/>
                  </a:lnTo>
                  <a:lnTo>
                    <a:pt x="110" y="34"/>
                  </a:lnTo>
                  <a:lnTo>
                    <a:pt x="94" y="56"/>
                  </a:lnTo>
                  <a:lnTo>
                    <a:pt x="90" y="56"/>
                  </a:lnTo>
                  <a:lnTo>
                    <a:pt x="84" y="54"/>
                  </a:lnTo>
                  <a:lnTo>
                    <a:pt x="80" y="42"/>
                  </a:lnTo>
                  <a:lnTo>
                    <a:pt x="74" y="40"/>
                  </a:lnTo>
                  <a:lnTo>
                    <a:pt x="74" y="42"/>
                  </a:lnTo>
                  <a:lnTo>
                    <a:pt x="72" y="40"/>
                  </a:lnTo>
                  <a:lnTo>
                    <a:pt x="72" y="18"/>
                  </a:lnTo>
                  <a:lnTo>
                    <a:pt x="68" y="8"/>
                  </a:lnTo>
                  <a:lnTo>
                    <a:pt x="54" y="8"/>
                  </a:lnTo>
                  <a:lnTo>
                    <a:pt x="46" y="0"/>
                  </a:lnTo>
                  <a:lnTo>
                    <a:pt x="34" y="0"/>
                  </a:lnTo>
                  <a:lnTo>
                    <a:pt x="12" y="10"/>
                  </a:lnTo>
                  <a:lnTo>
                    <a:pt x="12" y="12"/>
                  </a:lnTo>
                  <a:lnTo>
                    <a:pt x="12" y="10"/>
                  </a:lnTo>
                  <a:lnTo>
                    <a:pt x="0" y="12"/>
                  </a:lnTo>
                  <a:lnTo>
                    <a:pt x="4" y="20"/>
                  </a:lnTo>
                  <a:lnTo>
                    <a:pt x="6" y="22"/>
                  </a:lnTo>
                  <a:lnTo>
                    <a:pt x="4" y="24"/>
                  </a:lnTo>
                  <a:lnTo>
                    <a:pt x="22" y="28"/>
                  </a:lnTo>
                  <a:lnTo>
                    <a:pt x="28" y="38"/>
                  </a:lnTo>
                  <a:lnTo>
                    <a:pt x="28" y="38"/>
                  </a:lnTo>
                  <a:lnTo>
                    <a:pt x="36" y="40"/>
                  </a:lnTo>
                  <a:lnTo>
                    <a:pt x="60" y="36"/>
                  </a:lnTo>
                  <a:lnTo>
                    <a:pt x="60" y="40"/>
                  </a:lnTo>
                  <a:lnTo>
                    <a:pt x="58" y="40"/>
                  </a:lnTo>
                  <a:lnTo>
                    <a:pt x="50" y="40"/>
                  </a:lnTo>
                  <a:lnTo>
                    <a:pt x="42" y="44"/>
                  </a:lnTo>
                  <a:lnTo>
                    <a:pt x="26" y="46"/>
                  </a:lnTo>
                  <a:lnTo>
                    <a:pt x="26" y="52"/>
                  </a:lnTo>
                  <a:lnTo>
                    <a:pt x="34" y="54"/>
                  </a:lnTo>
                  <a:lnTo>
                    <a:pt x="42" y="60"/>
                  </a:lnTo>
                  <a:lnTo>
                    <a:pt x="44" y="74"/>
                  </a:lnTo>
                  <a:lnTo>
                    <a:pt x="58" y="72"/>
                  </a:lnTo>
                  <a:lnTo>
                    <a:pt x="60" y="64"/>
                  </a:lnTo>
                  <a:lnTo>
                    <a:pt x="72" y="74"/>
                  </a:lnTo>
                  <a:lnTo>
                    <a:pt x="78" y="74"/>
                  </a:lnTo>
                  <a:lnTo>
                    <a:pt x="86" y="82"/>
                  </a:lnTo>
                  <a:lnTo>
                    <a:pt x="114" y="88"/>
                  </a:lnTo>
                  <a:lnTo>
                    <a:pt x="142" y="98"/>
                  </a:lnTo>
                  <a:lnTo>
                    <a:pt x="154" y="120"/>
                  </a:lnTo>
                  <a:lnTo>
                    <a:pt x="148" y="126"/>
                  </a:lnTo>
                  <a:lnTo>
                    <a:pt x="156" y="130"/>
                  </a:lnTo>
                  <a:lnTo>
                    <a:pt x="154" y="130"/>
                  </a:lnTo>
                  <a:lnTo>
                    <a:pt x="154" y="132"/>
                  </a:lnTo>
                  <a:lnTo>
                    <a:pt x="146" y="132"/>
                  </a:lnTo>
                  <a:lnTo>
                    <a:pt x="134" y="156"/>
                  </a:lnTo>
                  <a:lnTo>
                    <a:pt x="160" y="154"/>
                  </a:lnTo>
                  <a:lnTo>
                    <a:pt x="162" y="150"/>
                  </a:lnTo>
                  <a:lnTo>
                    <a:pt x="178" y="150"/>
                  </a:lnTo>
                  <a:lnTo>
                    <a:pt x="202" y="168"/>
                  </a:lnTo>
                  <a:lnTo>
                    <a:pt x="202" y="170"/>
                  </a:lnTo>
                  <a:lnTo>
                    <a:pt x="202" y="170"/>
                  </a:lnTo>
                  <a:lnTo>
                    <a:pt x="206" y="172"/>
                  </a:lnTo>
                  <a:lnTo>
                    <a:pt x="206" y="170"/>
                  </a:lnTo>
                  <a:lnTo>
                    <a:pt x="234" y="172"/>
                  </a:lnTo>
                  <a:lnTo>
                    <a:pt x="248" y="162"/>
                  </a:lnTo>
                  <a:lnTo>
                    <a:pt x="240" y="154"/>
                  </a:lnTo>
                  <a:lnTo>
                    <a:pt x="248" y="150"/>
                  </a:lnTo>
                  <a:lnTo>
                    <a:pt x="250" y="148"/>
                  </a:lnTo>
                  <a:lnTo>
                    <a:pt x="256" y="146"/>
                  </a:lnTo>
                  <a:lnTo>
                    <a:pt x="256" y="142"/>
                  </a:lnTo>
                  <a:lnTo>
                    <a:pt x="258" y="142"/>
                  </a:lnTo>
                  <a:lnTo>
                    <a:pt x="264" y="140"/>
                  </a:lnTo>
                  <a:lnTo>
                    <a:pt x="296" y="152"/>
                  </a:lnTo>
                  <a:lnTo>
                    <a:pt x="304" y="168"/>
                  </a:lnTo>
                  <a:lnTo>
                    <a:pt x="308" y="168"/>
                  </a:lnTo>
                  <a:lnTo>
                    <a:pt x="308" y="172"/>
                  </a:lnTo>
                  <a:lnTo>
                    <a:pt x="326" y="186"/>
                  </a:lnTo>
                  <a:lnTo>
                    <a:pt x="366" y="194"/>
                  </a:lnTo>
                  <a:lnTo>
                    <a:pt x="376" y="198"/>
                  </a:lnTo>
                  <a:lnTo>
                    <a:pt x="386" y="192"/>
                  </a:lnTo>
                  <a:lnTo>
                    <a:pt x="384" y="190"/>
                  </a:lnTo>
                  <a:lnTo>
                    <a:pt x="394" y="188"/>
                  </a:lnTo>
                  <a:lnTo>
                    <a:pt x="370" y="180"/>
                  </a:lnTo>
                  <a:lnTo>
                    <a:pt x="372" y="176"/>
                  </a:lnTo>
                  <a:lnTo>
                    <a:pt x="356" y="170"/>
                  </a:lnTo>
                  <a:lnTo>
                    <a:pt x="356" y="164"/>
                  </a:lnTo>
                  <a:lnTo>
                    <a:pt x="344" y="160"/>
                  </a:lnTo>
                  <a:lnTo>
                    <a:pt x="332" y="146"/>
                  </a:lnTo>
                  <a:lnTo>
                    <a:pt x="320" y="134"/>
                  </a:lnTo>
                  <a:lnTo>
                    <a:pt x="318" y="126"/>
                  </a:lnTo>
                  <a:lnTo>
                    <a:pt x="332" y="124"/>
                  </a:lnTo>
                  <a:lnTo>
                    <a:pt x="326" y="108"/>
                  </a:lnTo>
                  <a:lnTo>
                    <a:pt x="294" y="96"/>
                  </a:lnTo>
                  <a:lnTo>
                    <a:pt x="28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2" name="Freeform 82"/>
            <p:cNvSpPr>
              <a:spLocks/>
            </p:cNvSpPr>
            <p:nvPr userDrawn="1"/>
          </p:nvSpPr>
          <p:spPr bwMode="black">
            <a:xfrm>
              <a:off x="8301038" y="3419475"/>
              <a:ext cx="25400" cy="19050"/>
            </a:xfrm>
            <a:custGeom>
              <a:avLst/>
              <a:gdLst>
                <a:gd name="T0" fmla="*/ 4 w 16"/>
                <a:gd name="T1" fmla="*/ 10 h 12"/>
                <a:gd name="T2" fmla="*/ 16 w 16"/>
                <a:gd name="T3" fmla="*/ 12 h 12"/>
                <a:gd name="T4" fmla="*/ 14 w 16"/>
                <a:gd name="T5" fmla="*/ 2 h 12"/>
                <a:gd name="T6" fmla="*/ 0 w 16"/>
                <a:gd name="T7" fmla="*/ 0 h 12"/>
                <a:gd name="T8" fmla="*/ 4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4" y="10"/>
                  </a:moveTo>
                  <a:lnTo>
                    <a:pt x="16" y="12"/>
                  </a:lnTo>
                  <a:lnTo>
                    <a:pt x="14" y="2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3" name="Freeform 83"/>
            <p:cNvSpPr>
              <a:spLocks/>
            </p:cNvSpPr>
            <p:nvPr userDrawn="1"/>
          </p:nvSpPr>
          <p:spPr bwMode="black">
            <a:xfrm>
              <a:off x="8215313" y="3267075"/>
              <a:ext cx="152400" cy="69850"/>
            </a:xfrm>
            <a:custGeom>
              <a:avLst/>
              <a:gdLst>
                <a:gd name="T0" fmla="*/ 12 w 96"/>
                <a:gd name="T1" fmla="*/ 26 h 44"/>
                <a:gd name="T2" fmla="*/ 0 w 96"/>
                <a:gd name="T3" fmla="*/ 24 h 44"/>
                <a:gd name="T4" fmla="*/ 14 w 96"/>
                <a:gd name="T5" fmla="*/ 38 h 44"/>
                <a:gd name="T6" fmla="*/ 14 w 96"/>
                <a:gd name="T7" fmla="*/ 28 h 44"/>
                <a:gd name="T8" fmla="*/ 16 w 96"/>
                <a:gd name="T9" fmla="*/ 28 h 44"/>
                <a:gd name="T10" fmla="*/ 20 w 96"/>
                <a:gd name="T11" fmla="*/ 36 h 44"/>
                <a:gd name="T12" fmla="*/ 34 w 96"/>
                <a:gd name="T13" fmla="*/ 42 h 44"/>
                <a:gd name="T14" fmla="*/ 38 w 96"/>
                <a:gd name="T15" fmla="*/ 40 h 44"/>
                <a:gd name="T16" fmla="*/ 44 w 96"/>
                <a:gd name="T17" fmla="*/ 44 h 44"/>
                <a:gd name="T18" fmla="*/ 62 w 96"/>
                <a:gd name="T19" fmla="*/ 44 h 44"/>
                <a:gd name="T20" fmla="*/ 76 w 96"/>
                <a:gd name="T21" fmla="*/ 38 h 44"/>
                <a:gd name="T22" fmla="*/ 82 w 96"/>
                <a:gd name="T23" fmla="*/ 30 h 44"/>
                <a:gd name="T24" fmla="*/ 88 w 96"/>
                <a:gd name="T25" fmla="*/ 30 h 44"/>
                <a:gd name="T26" fmla="*/ 96 w 96"/>
                <a:gd name="T27" fmla="*/ 6 h 44"/>
                <a:gd name="T28" fmla="*/ 90 w 96"/>
                <a:gd name="T29" fmla="*/ 0 h 44"/>
                <a:gd name="T30" fmla="*/ 76 w 96"/>
                <a:gd name="T31" fmla="*/ 2 h 44"/>
                <a:gd name="T32" fmla="*/ 78 w 96"/>
                <a:gd name="T33" fmla="*/ 12 h 44"/>
                <a:gd name="T34" fmla="*/ 62 w 96"/>
                <a:gd name="T35" fmla="*/ 24 h 44"/>
                <a:gd name="T36" fmla="*/ 54 w 96"/>
                <a:gd name="T37" fmla="*/ 22 h 44"/>
                <a:gd name="T38" fmla="*/ 56 w 96"/>
                <a:gd name="T39" fmla="*/ 10 h 44"/>
                <a:gd name="T40" fmla="*/ 42 w 96"/>
                <a:gd name="T41" fmla="*/ 24 h 44"/>
                <a:gd name="T42" fmla="*/ 12 w 96"/>
                <a:gd name="T43" fmla="*/ 24 h 44"/>
                <a:gd name="T44" fmla="*/ 12 w 96"/>
                <a:gd name="T45" fmla="*/ 26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44">
                  <a:moveTo>
                    <a:pt x="12" y="26"/>
                  </a:moveTo>
                  <a:lnTo>
                    <a:pt x="0" y="24"/>
                  </a:lnTo>
                  <a:lnTo>
                    <a:pt x="14" y="38"/>
                  </a:lnTo>
                  <a:lnTo>
                    <a:pt x="14" y="28"/>
                  </a:lnTo>
                  <a:lnTo>
                    <a:pt x="16" y="28"/>
                  </a:lnTo>
                  <a:lnTo>
                    <a:pt x="20" y="36"/>
                  </a:lnTo>
                  <a:lnTo>
                    <a:pt x="34" y="42"/>
                  </a:lnTo>
                  <a:lnTo>
                    <a:pt x="38" y="40"/>
                  </a:lnTo>
                  <a:lnTo>
                    <a:pt x="44" y="44"/>
                  </a:lnTo>
                  <a:lnTo>
                    <a:pt x="62" y="44"/>
                  </a:lnTo>
                  <a:lnTo>
                    <a:pt x="76" y="38"/>
                  </a:lnTo>
                  <a:lnTo>
                    <a:pt x="82" y="30"/>
                  </a:lnTo>
                  <a:lnTo>
                    <a:pt x="88" y="30"/>
                  </a:lnTo>
                  <a:lnTo>
                    <a:pt x="96" y="6"/>
                  </a:lnTo>
                  <a:lnTo>
                    <a:pt x="90" y="0"/>
                  </a:lnTo>
                  <a:lnTo>
                    <a:pt x="76" y="2"/>
                  </a:lnTo>
                  <a:lnTo>
                    <a:pt x="78" y="12"/>
                  </a:lnTo>
                  <a:lnTo>
                    <a:pt x="62" y="24"/>
                  </a:lnTo>
                  <a:lnTo>
                    <a:pt x="54" y="22"/>
                  </a:lnTo>
                  <a:lnTo>
                    <a:pt x="56" y="10"/>
                  </a:lnTo>
                  <a:lnTo>
                    <a:pt x="42" y="24"/>
                  </a:lnTo>
                  <a:lnTo>
                    <a:pt x="12" y="24"/>
                  </a:lnTo>
                  <a:lnTo>
                    <a:pt x="12" y="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4" name="Freeform 84"/>
            <p:cNvSpPr>
              <a:spLocks/>
            </p:cNvSpPr>
            <p:nvPr userDrawn="1"/>
          </p:nvSpPr>
          <p:spPr bwMode="black">
            <a:xfrm>
              <a:off x="8358188" y="3241675"/>
              <a:ext cx="34925" cy="50800"/>
            </a:xfrm>
            <a:custGeom>
              <a:avLst/>
              <a:gdLst>
                <a:gd name="T0" fmla="*/ 16 w 22"/>
                <a:gd name="T1" fmla="*/ 32 h 32"/>
                <a:gd name="T2" fmla="*/ 22 w 22"/>
                <a:gd name="T3" fmla="*/ 20 h 32"/>
                <a:gd name="T4" fmla="*/ 16 w 22"/>
                <a:gd name="T5" fmla="*/ 12 h 32"/>
                <a:gd name="T6" fmla="*/ 0 w 22"/>
                <a:gd name="T7" fmla="*/ 0 h 32"/>
                <a:gd name="T8" fmla="*/ 12 w 22"/>
                <a:gd name="T9" fmla="*/ 32 h 32"/>
                <a:gd name="T10" fmla="*/ 16 w 22"/>
                <a:gd name="T11" fmla="*/ 32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32">
                  <a:moveTo>
                    <a:pt x="16" y="32"/>
                  </a:moveTo>
                  <a:lnTo>
                    <a:pt x="22" y="20"/>
                  </a:lnTo>
                  <a:lnTo>
                    <a:pt x="16" y="12"/>
                  </a:lnTo>
                  <a:lnTo>
                    <a:pt x="0" y="0"/>
                  </a:lnTo>
                  <a:lnTo>
                    <a:pt x="12" y="32"/>
                  </a:lnTo>
                  <a:lnTo>
                    <a:pt x="16" y="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5" name="Freeform 85"/>
            <p:cNvSpPr>
              <a:spLocks/>
            </p:cNvSpPr>
            <p:nvPr userDrawn="1"/>
          </p:nvSpPr>
          <p:spPr bwMode="black">
            <a:xfrm>
              <a:off x="7304088" y="2803525"/>
              <a:ext cx="82550" cy="101600"/>
            </a:xfrm>
            <a:custGeom>
              <a:avLst/>
              <a:gdLst>
                <a:gd name="T0" fmla="*/ 44 w 52"/>
                <a:gd name="T1" fmla="*/ 0 h 64"/>
                <a:gd name="T2" fmla="*/ 38 w 52"/>
                <a:gd name="T3" fmla="*/ 18 h 64"/>
                <a:gd name="T4" fmla="*/ 6 w 52"/>
                <a:gd name="T5" fmla="*/ 48 h 64"/>
                <a:gd name="T6" fmla="*/ 0 w 52"/>
                <a:gd name="T7" fmla="*/ 64 h 64"/>
                <a:gd name="T8" fmla="*/ 20 w 52"/>
                <a:gd name="T9" fmla="*/ 52 h 64"/>
                <a:gd name="T10" fmla="*/ 36 w 52"/>
                <a:gd name="T11" fmla="*/ 36 h 64"/>
                <a:gd name="T12" fmla="*/ 36 w 52"/>
                <a:gd name="T13" fmla="*/ 32 h 64"/>
                <a:gd name="T14" fmla="*/ 52 w 52"/>
                <a:gd name="T15" fmla="*/ 20 h 64"/>
                <a:gd name="T16" fmla="*/ 48 w 52"/>
                <a:gd name="T17" fmla="*/ 2 h 64"/>
                <a:gd name="T18" fmla="*/ 44 w 52"/>
                <a:gd name="T19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52" h="64">
                  <a:moveTo>
                    <a:pt x="44" y="0"/>
                  </a:moveTo>
                  <a:lnTo>
                    <a:pt x="38" y="18"/>
                  </a:lnTo>
                  <a:lnTo>
                    <a:pt x="6" y="48"/>
                  </a:lnTo>
                  <a:lnTo>
                    <a:pt x="0" y="64"/>
                  </a:lnTo>
                  <a:lnTo>
                    <a:pt x="20" y="52"/>
                  </a:lnTo>
                  <a:lnTo>
                    <a:pt x="36" y="36"/>
                  </a:lnTo>
                  <a:lnTo>
                    <a:pt x="36" y="32"/>
                  </a:lnTo>
                  <a:lnTo>
                    <a:pt x="52" y="20"/>
                  </a:lnTo>
                  <a:lnTo>
                    <a:pt x="48" y="2"/>
                  </a:lnTo>
                  <a:lnTo>
                    <a:pt x="4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6" name="Freeform 86"/>
            <p:cNvSpPr>
              <a:spLocks/>
            </p:cNvSpPr>
            <p:nvPr userDrawn="1"/>
          </p:nvSpPr>
          <p:spPr bwMode="black">
            <a:xfrm>
              <a:off x="7383463" y="2987675"/>
              <a:ext cx="19050" cy="12700"/>
            </a:xfrm>
            <a:custGeom>
              <a:avLst/>
              <a:gdLst>
                <a:gd name="T0" fmla="*/ 10 w 12"/>
                <a:gd name="T1" fmla="*/ 0 h 8"/>
                <a:gd name="T2" fmla="*/ 4 w 12"/>
                <a:gd name="T3" fmla="*/ 0 h 8"/>
                <a:gd name="T4" fmla="*/ 0 w 12"/>
                <a:gd name="T5" fmla="*/ 6 h 8"/>
                <a:gd name="T6" fmla="*/ 4 w 12"/>
                <a:gd name="T7" fmla="*/ 8 h 8"/>
                <a:gd name="T8" fmla="*/ 12 w 12"/>
                <a:gd name="T9" fmla="*/ 4 h 8"/>
                <a:gd name="T10" fmla="*/ 10 w 12"/>
                <a:gd name="T11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8">
                  <a:moveTo>
                    <a:pt x="10" y="0"/>
                  </a:moveTo>
                  <a:lnTo>
                    <a:pt x="4" y="0"/>
                  </a:lnTo>
                  <a:lnTo>
                    <a:pt x="0" y="6"/>
                  </a:lnTo>
                  <a:lnTo>
                    <a:pt x="4" y="8"/>
                  </a:lnTo>
                  <a:lnTo>
                    <a:pt x="12" y="4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7" name="Freeform 87"/>
            <p:cNvSpPr>
              <a:spLocks/>
            </p:cNvSpPr>
            <p:nvPr userDrawn="1"/>
          </p:nvSpPr>
          <p:spPr bwMode="black">
            <a:xfrm>
              <a:off x="7415213" y="2959100"/>
              <a:ext cx="25400" cy="19050"/>
            </a:xfrm>
            <a:custGeom>
              <a:avLst/>
              <a:gdLst>
                <a:gd name="T0" fmla="*/ 0 w 16"/>
                <a:gd name="T1" fmla="*/ 10 h 12"/>
                <a:gd name="T2" fmla="*/ 14 w 16"/>
                <a:gd name="T3" fmla="*/ 12 h 12"/>
                <a:gd name="T4" fmla="*/ 16 w 16"/>
                <a:gd name="T5" fmla="*/ 6 h 12"/>
                <a:gd name="T6" fmla="*/ 6 w 16"/>
                <a:gd name="T7" fmla="*/ 0 h 12"/>
                <a:gd name="T8" fmla="*/ 0 w 16"/>
                <a:gd name="T9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" h="12">
                  <a:moveTo>
                    <a:pt x="0" y="10"/>
                  </a:moveTo>
                  <a:lnTo>
                    <a:pt x="14" y="12"/>
                  </a:lnTo>
                  <a:lnTo>
                    <a:pt x="16" y="6"/>
                  </a:lnTo>
                  <a:lnTo>
                    <a:pt x="6" y="0"/>
                  </a:lnTo>
                  <a:lnTo>
                    <a:pt x="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8" name="Freeform 88"/>
            <p:cNvSpPr>
              <a:spLocks/>
            </p:cNvSpPr>
            <p:nvPr userDrawn="1"/>
          </p:nvSpPr>
          <p:spPr bwMode="black">
            <a:xfrm>
              <a:off x="7440613" y="2943225"/>
              <a:ext cx="38100" cy="15875"/>
            </a:xfrm>
            <a:custGeom>
              <a:avLst/>
              <a:gdLst>
                <a:gd name="T0" fmla="*/ 24 w 24"/>
                <a:gd name="T1" fmla="*/ 0 h 10"/>
                <a:gd name="T2" fmla="*/ 0 w 24"/>
                <a:gd name="T3" fmla="*/ 0 h 10"/>
                <a:gd name="T4" fmla="*/ 6 w 24"/>
                <a:gd name="T5" fmla="*/ 10 h 10"/>
                <a:gd name="T6" fmla="*/ 24 w 24"/>
                <a:gd name="T7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0">
                  <a:moveTo>
                    <a:pt x="24" y="0"/>
                  </a:moveTo>
                  <a:lnTo>
                    <a:pt x="0" y="0"/>
                  </a:lnTo>
                  <a:lnTo>
                    <a:pt x="6" y="10"/>
                  </a:lnTo>
                  <a:lnTo>
                    <a:pt x="2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89" name="Freeform 89"/>
            <p:cNvSpPr>
              <a:spLocks/>
            </p:cNvSpPr>
            <p:nvPr userDrawn="1"/>
          </p:nvSpPr>
          <p:spPr bwMode="black">
            <a:xfrm>
              <a:off x="7485063" y="2759075"/>
              <a:ext cx="34925" cy="44450"/>
            </a:xfrm>
            <a:custGeom>
              <a:avLst/>
              <a:gdLst>
                <a:gd name="T0" fmla="*/ 22 w 22"/>
                <a:gd name="T1" fmla="*/ 28 h 28"/>
                <a:gd name="T2" fmla="*/ 18 w 22"/>
                <a:gd name="T3" fmla="*/ 16 h 28"/>
                <a:gd name="T4" fmla="*/ 2 w 22"/>
                <a:gd name="T5" fmla="*/ 0 h 28"/>
                <a:gd name="T6" fmla="*/ 0 w 22"/>
                <a:gd name="T7" fmla="*/ 22 h 28"/>
                <a:gd name="T8" fmla="*/ 8 w 22"/>
                <a:gd name="T9" fmla="*/ 18 h 28"/>
                <a:gd name="T10" fmla="*/ 22 w 22"/>
                <a:gd name="T11" fmla="*/ 2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" h="28">
                  <a:moveTo>
                    <a:pt x="22" y="28"/>
                  </a:moveTo>
                  <a:lnTo>
                    <a:pt x="18" y="16"/>
                  </a:lnTo>
                  <a:lnTo>
                    <a:pt x="2" y="0"/>
                  </a:lnTo>
                  <a:lnTo>
                    <a:pt x="0" y="22"/>
                  </a:lnTo>
                  <a:lnTo>
                    <a:pt x="8" y="18"/>
                  </a:lnTo>
                  <a:lnTo>
                    <a:pt x="22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0" name="Freeform 90"/>
            <p:cNvSpPr>
              <a:spLocks/>
            </p:cNvSpPr>
            <p:nvPr userDrawn="1"/>
          </p:nvSpPr>
          <p:spPr bwMode="black">
            <a:xfrm>
              <a:off x="7446963" y="2765425"/>
              <a:ext cx="12700" cy="19050"/>
            </a:xfrm>
            <a:custGeom>
              <a:avLst/>
              <a:gdLst>
                <a:gd name="T0" fmla="*/ 4 w 8"/>
                <a:gd name="T1" fmla="*/ 0 h 12"/>
                <a:gd name="T2" fmla="*/ 0 w 8"/>
                <a:gd name="T3" fmla="*/ 4 h 12"/>
                <a:gd name="T4" fmla="*/ 0 w 8"/>
                <a:gd name="T5" fmla="*/ 10 h 12"/>
                <a:gd name="T6" fmla="*/ 6 w 8"/>
                <a:gd name="T7" fmla="*/ 12 h 12"/>
                <a:gd name="T8" fmla="*/ 8 w 8"/>
                <a:gd name="T9" fmla="*/ 2 h 12"/>
                <a:gd name="T10" fmla="*/ 4 w 8"/>
                <a:gd name="T11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12">
                  <a:moveTo>
                    <a:pt x="4" y="0"/>
                  </a:moveTo>
                  <a:lnTo>
                    <a:pt x="0" y="4"/>
                  </a:lnTo>
                  <a:lnTo>
                    <a:pt x="0" y="10"/>
                  </a:lnTo>
                  <a:lnTo>
                    <a:pt x="6" y="12"/>
                  </a:lnTo>
                  <a:lnTo>
                    <a:pt x="8" y="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1" name="Freeform 91"/>
            <p:cNvSpPr>
              <a:spLocks/>
            </p:cNvSpPr>
            <p:nvPr userDrawn="1"/>
          </p:nvSpPr>
          <p:spPr bwMode="black">
            <a:xfrm>
              <a:off x="7443788" y="2682875"/>
              <a:ext cx="12700" cy="22225"/>
            </a:xfrm>
            <a:custGeom>
              <a:avLst/>
              <a:gdLst>
                <a:gd name="T0" fmla="*/ 2 w 8"/>
                <a:gd name="T1" fmla="*/ 14 h 14"/>
                <a:gd name="T2" fmla="*/ 8 w 8"/>
                <a:gd name="T3" fmla="*/ 14 h 14"/>
                <a:gd name="T4" fmla="*/ 8 w 8"/>
                <a:gd name="T5" fmla="*/ 0 h 14"/>
                <a:gd name="T6" fmla="*/ 0 w 8"/>
                <a:gd name="T7" fmla="*/ 8 h 14"/>
                <a:gd name="T8" fmla="*/ 2 w 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4">
                  <a:moveTo>
                    <a:pt x="2" y="14"/>
                  </a:moveTo>
                  <a:lnTo>
                    <a:pt x="8" y="14"/>
                  </a:lnTo>
                  <a:lnTo>
                    <a:pt x="8" y="0"/>
                  </a:lnTo>
                  <a:lnTo>
                    <a:pt x="0" y="8"/>
                  </a:lnTo>
                  <a:lnTo>
                    <a:pt x="2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2" name="Freeform 92"/>
            <p:cNvSpPr>
              <a:spLocks/>
            </p:cNvSpPr>
            <p:nvPr userDrawn="1"/>
          </p:nvSpPr>
          <p:spPr bwMode="black">
            <a:xfrm>
              <a:off x="7380288" y="2578100"/>
              <a:ext cx="212725" cy="409575"/>
            </a:xfrm>
            <a:custGeom>
              <a:avLst/>
              <a:gdLst>
                <a:gd name="T0" fmla="*/ 18 w 134"/>
                <a:gd name="T1" fmla="*/ 90 h 258"/>
                <a:gd name="T2" fmla="*/ 8 w 134"/>
                <a:gd name="T3" fmla="*/ 102 h 258"/>
                <a:gd name="T4" fmla="*/ 30 w 134"/>
                <a:gd name="T5" fmla="*/ 132 h 258"/>
                <a:gd name="T6" fmla="*/ 30 w 134"/>
                <a:gd name="T7" fmla="*/ 102 h 258"/>
                <a:gd name="T8" fmla="*/ 44 w 134"/>
                <a:gd name="T9" fmla="*/ 98 h 258"/>
                <a:gd name="T10" fmla="*/ 42 w 134"/>
                <a:gd name="T11" fmla="*/ 108 h 258"/>
                <a:gd name="T12" fmla="*/ 64 w 134"/>
                <a:gd name="T13" fmla="*/ 116 h 258"/>
                <a:gd name="T14" fmla="*/ 78 w 134"/>
                <a:gd name="T15" fmla="*/ 116 h 258"/>
                <a:gd name="T16" fmla="*/ 86 w 134"/>
                <a:gd name="T17" fmla="*/ 120 h 258"/>
                <a:gd name="T18" fmla="*/ 90 w 134"/>
                <a:gd name="T19" fmla="*/ 156 h 258"/>
                <a:gd name="T20" fmla="*/ 86 w 134"/>
                <a:gd name="T21" fmla="*/ 164 h 258"/>
                <a:gd name="T22" fmla="*/ 86 w 134"/>
                <a:gd name="T23" fmla="*/ 146 h 258"/>
                <a:gd name="T24" fmla="*/ 76 w 134"/>
                <a:gd name="T25" fmla="*/ 156 h 258"/>
                <a:gd name="T26" fmla="*/ 66 w 134"/>
                <a:gd name="T27" fmla="*/ 148 h 258"/>
                <a:gd name="T28" fmla="*/ 42 w 134"/>
                <a:gd name="T29" fmla="*/ 130 h 258"/>
                <a:gd name="T30" fmla="*/ 58 w 134"/>
                <a:gd name="T31" fmla="*/ 168 h 258"/>
                <a:gd name="T32" fmla="*/ 66 w 134"/>
                <a:gd name="T33" fmla="*/ 192 h 258"/>
                <a:gd name="T34" fmla="*/ 78 w 134"/>
                <a:gd name="T35" fmla="*/ 174 h 258"/>
                <a:gd name="T36" fmla="*/ 98 w 134"/>
                <a:gd name="T37" fmla="*/ 168 h 258"/>
                <a:gd name="T38" fmla="*/ 110 w 134"/>
                <a:gd name="T39" fmla="*/ 168 h 258"/>
                <a:gd name="T40" fmla="*/ 110 w 134"/>
                <a:gd name="T41" fmla="*/ 166 h 258"/>
                <a:gd name="T42" fmla="*/ 108 w 134"/>
                <a:gd name="T43" fmla="*/ 186 h 258"/>
                <a:gd name="T44" fmla="*/ 86 w 134"/>
                <a:gd name="T45" fmla="*/ 196 h 258"/>
                <a:gd name="T46" fmla="*/ 82 w 134"/>
                <a:gd name="T47" fmla="*/ 194 h 258"/>
                <a:gd name="T48" fmla="*/ 50 w 134"/>
                <a:gd name="T49" fmla="*/ 206 h 258"/>
                <a:gd name="T50" fmla="*/ 52 w 134"/>
                <a:gd name="T51" fmla="*/ 230 h 258"/>
                <a:gd name="T52" fmla="*/ 60 w 134"/>
                <a:gd name="T53" fmla="*/ 226 h 258"/>
                <a:gd name="T54" fmla="*/ 78 w 134"/>
                <a:gd name="T55" fmla="*/ 214 h 258"/>
                <a:gd name="T56" fmla="*/ 86 w 134"/>
                <a:gd name="T57" fmla="*/ 240 h 258"/>
                <a:gd name="T58" fmla="*/ 110 w 134"/>
                <a:gd name="T59" fmla="*/ 258 h 258"/>
                <a:gd name="T60" fmla="*/ 114 w 134"/>
                <a:gd name="T61" fmla="*/ 230 h 258"/>
                <a:gd name="T62" fmla="*/ 134 w 134"/>
                <a:gd name="T63" fmla="*/ 218 h 258"/>
                <a:gd name="T64" fmla="*/ 130 w 134"/>
                <a:gd name="T65" fmla="*/ 194 h 258"/>
                <a:gd name="T66" fmla="*/ 118 w 134"/>
                <a:gd name="T67" fmla="*/ 172 h 258"/>
                <a:gd name="T68" fmla="*/ 118 w 134"/>
                <a:gd name="T69" fmla="*/ 150 h 258"/>
                <a:gd name="T70" fmla="*/ 108 w 134"/>
                <a:gd name="T71" fmla="*/ 120 h 258"/>
                <a:gd name="T72" fmla="*/ 84 w 134"/>
                <a:gd name="T73" fmla="*/ 108 h 258"/>
                <a:gd name="T74" fmla="*/ 86 w 134"/>
                <a:gd name="T75" fmla="*/ 98 h 258"/>
                <a:gd name="T76" fmla="*/ 60 w 134"/>
                <a:gd name="T77" fmla="*/ 84 h 258"/>
                <a:gd name="T78" fmla="*/ 46 w 134"/>
                <a:gd name="T79" fmla="*/ 92 h 258"/>
                <a:gd name="T80" fmla="*/ 42 w 134"/>
                <a:gd name="T81" fmla="*/ 58 h 258"/>
                <a:gd name="T82" fmla="*/ 52 w 134"/>
                <a:gd name="T83" fmla="*/ 24 h 258"/>
                <a:gd name="T84" fmla="*/ 44 w 134"/>
                <a:gd name="T85" fmla="*/ 6 h 258"/>
                <a:gd name="T86" fmla="*/ 18 w 134"/>
                <a:gd name="T87" fmla="*/ 4 h 258"/>
                <a:gd name="T88" fmla="*/ 8 w 134"/>
                <a:gd name="T89" fmla="*/ 74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4" h="258">
                  <a:moveTo>
                    <a:pt x="8" y="74"/>
                  </a:moveTo>
                  <a:lnTo>
                    <a:pt x="18" y="90"/>
                  </a:lnTo>
                  <a:lnTo>
                    <a:pt x="18" y="90"/>
                  </a:lnTo>
                  <a:lnTo>
                    <a:pt x="20" y="100"/>
                  </a:lnTo>
                  <a:lnTo>
                    <a:pt x="26" y="102"/>
                  </a:lnTo>
                  <a:lnTo>
                    <a:pt x="8" y="102"/>
                  </a:lnTo>
                  <a:lnTo>
                    <a:pt x="14" y="106"/>
                  </a:lnTo>
                  <a:lnTo>
                    <a:pt x="18" y="110"/>
                  </a:lnTo>
                  <a:lnTo>
                    <a:pt x="30" y="132"/>
                  </a:lnTo>
                  <a:lnTo>
                    <a:pt x="38" y="126"/>
                  </a:lnTo>
                  <a:lnTo>
                    <a:pt x="38" y="108"/>
                  </a:lnTo>
                  <a:lnTo>
                    <a:pt x="30" y="102"/>
                  </a:lnTo>
                  <a:lnTo>
                    <a:pt x="34" y="102"/>
                  </a:lnTo>
                  <a:lnTo>
                    <a:pt x="40" y="98"/>
                  </a:lnTo>
                  <a:lnTo>
                    <a:pt x="44" y="98"/>
                  </a:lnTo>
                  <a:lnTo>
                    <a:pt x="48" y="102"/>
                  </a:lnTo>
                  <a:lnTo>
                    <a:pt x="38" y="100"/>
                  </a:lnTo>
                  <a:lnTo>
                    <a:pt x="42" y="108"/>
                  </a:lnTo>
                  <a:lnTo>
                    <a:pt x="50" y="114"/>
                  </a:lnTo>
                  <a:lnTo>
                    <a:pt x="50" y="104"/>
                  </a:lnTo>
                  <a:lnTo>
                    <a:pt x="64" y="116"/>
                  </a:lnTo>
                  <a:lnTo>
                    <a:pt x="58" y="100"/>
                  </a:lnTo>
                  <a:lnTo>
                    <a:pt x="70" y="112"/>
                  </a:lnTo>
                  <a:lnTo>
                    <a:pt x="78" y="116"/>
                  </a:lnTo>
                  <a:lnTo>
                    <a:pt x="78" y="116"/>
                  </a:lnTo>
                  <a:lnTo>
                    <a:pt x="84" y="128"/>
                  </a:lnTo>
                  <a:lnTo>
                    <a:pt x="86" y="120"/>
                  </a:lnTo>
                  <a:lnTo>
                    <a:pt x="100" y="144"/>
                  </a:lnTo>
                  <a:lnTo>
                    <a:pt x="86" y="138"/>
                  </a:lnTo>
                  <a:lnTo>
                    <a:pt x="90" y="156"/>
                  </a:lnTo>
                  <a:lnTo>
                    <a:pt x="94" y="156"/>
                  </a:lnTo>
                  <a:lnTo>
                    <a:pt x="96" y="166"/>
                  </a:lnTo>
                  <a:lnTo>
                    <a:pt x="86" y="164"/>
                  </a:lnTo>
                  <a:lnTo>
                    <a:pt x="84" y="166"/>
                  </a:lnTo>
                  <a:lnTo>
                    <a:pt x="86" y="162"/>
                  </a:lnTo>
                  <a:lnTo>
                    <a:pt x="86" y="146"/>
                  </a:lnTo>
                  <a:lnTo>
                    <a:pt x="82" y="146"/>
                  </a:lnTo>
                  <a:lnTo>
                    <a:pt x="76" y="158"/>
                  </a:lnTo>
                  <a:lnTo>
                    <a:pt x="76" y="156"/>
                  </a:lnTo>
                  <a:lnTo>
                    <a:pt x="76" y="152"/>
                  </a:lnTo>
                  <a:lnTo>
                    <a:pt x="66" y="148"/>
                  </a:lnTo>
                  <a:lnTo>
                    <a:pt x="66" y="148"/>
                  </a:lnTo>
                  <a:lnTo>
                    <a:pt x="70" y="138"/>
                  </a:lnTo>
                  <a:lnTo>
                    <a:pt x="56" y="136"/>
                  </a:lnTo>
                  <a:lnTo>
                    <a:pt x="42" y="130"/>
                  </a:lnTo>
                  <a:lnTo>
                    <a:pt x="42" y="166"/>
                  </a:lnTo>
                  <a:lnTo>
                    <a:pt x="60" y="154"/>
                  </a:lnTo>
                  <a:lnTo>
                    <a:pt x="58" y="168"/>
                  </a:lnTo>
                  <a:lnTo>
                    <a:pt x="52" y="168"/>
                  </a:lnTo>
                  <a:lnTo>
                    <a:pt x="52" y="176"/>
                  </a:lnTo>
                  <a:lnTo>
                    <a:pt x="66" y="192"/>
                  </a:lnTo>
                  <a:lnTo>
                    <a:pt x="70" y="188"/>
                  </a:lnTo>
                  <a:lnTo>
                    <a:pt x="70" y="188"/>
                  </a:lnTo>
                  <a:lnTo>
                    <a:pt x="78" y="174"/>
                  </a:lnTo>
                  <a:lnTo>
                    <a:pt x="80" y="180"/>
                  </a:lnTo>
                  <a:lnTo>
                    <a:pt x="96" y="178"/>
                  </a:lnTo>
                  <a:lnTo>
                    <a:pt x="98" y="168"/>
                  </a:lnTo>
                  <a:lnTo>
                    <a:pt x="102" y="176"/>
                  </a:lnTo>
                  <a:lnTo>
                    <a:pt x="104" y="168"/>
                  </a:lnTo>
                  <a:lnTo>
                    <a:pt x="110" y="168"/>
                  </a:lnTo>
                  <a:lnTo>
                    <a:pt x="106" y="150"/>
                  </a:lnTo>
                  <a:lnTo>
                    <a:pt x="118" y="154"/>
                  </a:lnTo>
                  <a:lnTo>
                    <a:pt x="110" y="166"/>
                  </a:lnTo>
                  <a:lnTo>
                    <a:pt x="112" y="172"/>
                  </a:lnTo>
                  <a:lnTo>
                    <a:pt x="108" y="172"/>
                  </a:lnTo>
                  <a:lnTo>
                    <a:pt x="108" y="186"/>
                  </a:lnTo>
                  <a:lnTo>
                    <a:pt x="96" y="188"/>
                  </a:lnTo>
                  <a:lnTo>
                    <a:pt x="94" y="196"/>
                  </a:lnTo>
                  <a:lnTo>
                    <a:pt x="86" y="196"/>
                  </a:lnTo>
                  <a:lnTo>
                    <a:pt x="84" y="202"/>
                  </a:lnTo>
                  <a:lnTo>
                    <a:pt x="80" y="204"/>
                  </a:lnTo>
                  <a:lnTo>
                    <a:pt x="82" y="194"/>
                  </a:lnTo>
                  <a:lnTo>
                    <a:pt x="72" y="192"/>
                  </a:lnTo>
                  <a:lnTo>
                    <a:pt x="62" y="202"/>
                  </a:lnTo>
                  <a:lnTo>
                    <a:pt x="50" y="206"/>
                  </a:lnTo>
                  <a:lnTo>
                    <a:pt x="42" y="224"/>
                  </a:lnTo>
                  <a:lnTo>
                    <a:pt x="44" y="230"/>
                  </a:lnTo>
                  <a:lnTo>
                    <a:pt x="52" y="230"/>
                  </a:lnTo>
                  <a:lnTo>
                    <a:pt x="60" y="216"/>
                  </a:lnTo>
                  <a:lnTo>
                    <a:pt x="60" y="216"/>
                  </a:lnTo>
                  <a:lnTo>
                    <a:pt x="60" y="226"/>
                  </a:lnTo>
                  <a:lnTo>
                    <a:pt x="68" y="218"/>
                  </a:lnTo>
                  <a:lnTo>
                    <a:pt x="72" y="222"/>
                  </a:lnTo>
                  <a:lnTo>
                    <a:pt x="78" y="214"/>
                  </a:lnTo>
                  <a:lnTo>
                    <a:pt x="84" y="218"/>
                  </a:lnTo>
                  <a:lnTo>
                    <a:pt x="80" y="226"/>
                  </a:lnTo>
                  <a:lnTo>
                    <a:pt x="86" y="240"/>
                  </a:lnTo>
                  <a:lnTo>
                    <a:pt x="100" y="250"/>
                  </a:lnTo>
                  <a:lnTo>
                    <a:pt x="106" y="248"/>
                  </a:lnTo>
                  <a:lnTo>
                    <a:pt x="110" y="258"/>
                  </a:lnTo>
                  <a:lnTo>
                    <a:pt x="118" y="242"/>
                  </a:lnTo>
                  <a:lnTo>
                    <a:pt x="112" y="232"/>
                  </a:lnTo>
                  <a:lnTo>
                    <a:pt x="114" y="230"/>
                  </a:lnTo>
                  <a:lnTo>
                    <a:pt x="118" y="224"/>
                  </a:lnTo>
                  <a:lnTo>
                    <a:pt x="126" y="248"/>
                  </a:lnTo>
                  <a:lnTo>
                    <a:pt x="134" y="218"/>
                  </a:lnTo>
                  <a:lnTo>
                    <a:pt x="128" y="198"/>
                  </a:lnTo>
                  <a:lnTo>
                    <a:pt x="128" y="196"/>
                  </a:lnTo>
                  <a:lnTo>
                    <a:pt x="130" y="194"/>
                  </a:lnTo>
                  <a:lnTo>
                    <a:pt x="126" y="184"/>
                  </a:lnTo>
                  <a:lnTo>
                    <a:pt x="116" y="172"/>
                  </a:lnTo>
                  <a:lnTo>
                    <a:pt x="118" y="172"/>
                  </a:lnTo>
                  <a:lnTo>
                    <a:pt x="118" y="154"/>
                  </a:lnTo>
                  <a:lnTo>
                    <a:pt x="120" y="154"/>
                  </a:lnTo>
                  <a:lnTo>
                    <a:pt x="118" y="150"/>
                  </a:lnTo>
                  <a:lnTo>
                    <a:pt x="114" y="138"/>
                  </a:lnTo>
                  <a:lnTo>
                    <a:pt x="114" y="126"/>
                  </a:lnTo>
                  <a:lnTo>
                    <a:pt x="108" y="120"/>
                  </a:lnTo>
                  <a:lnTo>
                    <a:pt x="86" y="120"/>
                  </a:lnTo>
                  <a:lnTo>
                    <a:pt x="88" y="112"/>
                  </a:lnTo>
                  <a:lnTo>
                    <a:pt x="84" y="108"/>
                  </a:lnTo>
                  <a:lnTo>
                    <a:pt x="84" y="106"/>
                  </a:lnTo>
                  <a:lnTo>
                    <a:pt x="80" y="102"/>
                  </a:lnTo>
                  <a:lnTo>
                    <a:pt x="86" y="98"/>
                  </a:lnTo>
                  <a:lnTo>
                    <a:pt x="68" y="90"/>
                  </a:lnTo>
                  <a:lnTo>
                    <a:pt x="66" y="94"/>
                  </a:lnTo>
                  <a:lnTo>
                    <a:pt x="60" y="84"/>
                  </a:lnTo>
                  <a:lnTo>
                    <a:pt x="48" y="88"/>
                  </a:lnTo>
                  <a:lnTo>
                    <a:pt x="48" y="92"/>
                  </a:lnTo>
                  <a:lnTo>
                    <a:pt x="46" y="92"/>
                  </a:lnTo>
                  <a:lnTo>
                    <a:pt x="42" y="86"/>
                  </a:lnTo>
                  <a:lnTo>
                    <a:pt x="38" y="68"/>
                  </a:lnTo>
                  <a:lnTo>
                    <a:pt x="42" y="58"/>
                  </a:lnTo>
                  <a:lnTo>
                    <a:pt x="50" y="54"/>
                  </a:lnTo>
                  <a:lnTo>
                    <a:pt x="58" y="36"/>
                  </a:lnTo>
                  <a:lnTo>
                    <a:pt x="52" y="24"/>
                  </a:lnTo>
                  <a:lnTo>
                    <a:pt x="52" y="6"/>
                  </a:lnTo>
                  <a:lnTo>
                    <a:pt x="46" y="0"/>
                  </a:lnTo>
                  <a:lnTo>
                    <a:pt x="44" y="6"/>
                  </a:lnTo>
                  <a:lnTo>
                    <a:pt x="40" y="6"/>
                  </a:lnTo>
                  <a:lnTo>
                    <a:pt x="20" y="0"/>
                  </a:lnTo>
                  <a:lnTo>
                    <a:pt x="18" y="4"/>
                  </a:lnTo>
                  <a:lnTo>
                    <a:pt x="12" y="50"/>
                  </a:lnTo>
                  <a:lnTo>
                    <a:pt x="0" y="48"/>
                  </a:lnTo>
                  <a:lnTo>
                    <a:pt x="8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3" name="Freeform 93"/>
            <p:cNvSpPr>
              <a:spLocks/>
            </p:cNvSpPr>
            <p:nvPr userDrawn="1"/>
          </p:nvSpPr>
          <p:spPr bwMode="black">
            <a:xfrm>
              <a:off x="7389813" y="2365375"/>
              <a:ext cx="60325" cy="120650"/>
            </a:xfrm>
            <a:custGeom>
              <a:avLst/>
              <a:gdLst>
                <a:gd name="T0" fmla="*/ 38 w 38"/>
                <a:gd name="T1" fmla="*/ 16 h 76"/>
                <a:gd name="T2" fmla="*/ 38 w 38"/>
                <a:gd name="T3" fmla="*/ 6 h 76"/>
                <a:gd name="T4" fmla="*/ 28 w 38"/>
                <a:gd name="T5" fmla="*/ 0 h 76"/>
                <a:gd name="T6" fmla="*/ 18 w 38"/>
                <a:gd name="T7" fmla="*/ 4 h 76"/>
                <a:gd name="T8" fmla="*/ 0 w 38"/>
                <a:gd name="T9" fmla="*/ 36 h 76"/>
                <a:gd name="T10" fmla="*/ 2 w 38"/>
                <a:gd name="T11" fmla="*/ 54 h 76"/>
                <a:gd name="T12" fmla="*/ 18 w 38"/>
                <a:gd name="T13" fmla="*/ 76 h 76"/>
                <a:gd name="T14" fmla="*/ 38 w 38"/>
                <a:gd name="T15" fmla="*/ 16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8" h="76">
                  <a:moveTo>
                    <a:pt x="38" y="16"/>
                  </a:moveTo>
                  <a:lnTo>
                    <a:pt x="38" y="6"/>
                  </a:lnTo>
                  <a:lnTo>
                    <a:pt x="28" y="0"/>
                  </a:lnTo>
                  <a:lnTo>
                    <a:pt x="18" y="4"/>
                  </a:lnTo>
                  <a:lnTo>
                    <a:pt x="0" y="36"/>
                  </a:lnTo>
                  <a:lnTo>
                    <a:pt x="2" y="54"/>
                  </a:lnTo>
                  <a:lnTo>
                    <a:pt x="18" y="76"/>
                  </a:lnTo>
                  <a:lnTo>
                    <a:pt x="38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4" name="Freeform 94"/>
            <p:cNvSpPr>
              <a:spLocks/>
            </p:cNvSpPr>
            <p:nvPr userDrawn="1"/>
          </p:nvSpPr>
          <p:spPr bwMode="black">
            <a:xfrm>
              <a:off x="7983538" y="1619250"/>
              <a:ext cx="203200" cy="177800"/>
            </a:xfrm>
            <a:custGeom>
              <a:avLst/>
              <a:gdLst>
                <a:gd name="T0" fmla="*/ 10 w 128"/>
                <a:gd name="T1" fmla="*/ 70 h 112"/>
                <a:gd name="T2" fmla="*/ 0 w 128"/>
                <a:gd name="T3" fmla="*/ 78 h 112"/>
                <a:gd name="T4" fmla="*/ 0 w 128"/>
                <a:gd name="T5" fmla="*/ 88 h 112"/>
                <a:gd name="T6" fmla="*/ 6 w 128"/>
                <a:gd name="T7" fmla="*/ 94 h 112"/>
                <a:gd name="T8" fmla="*/ 4 w 128"/>
                <a:gd name="T9" fmla="*/ 112 h 112"/>
                <a:gd name="T10" fmla="*/ 32 w 128"/>
                <a:gd name="T11" fmla="*/ 98 h 112"/>
                <a:gd name="T12" fmla="*/ 16 w 128"/>
                <a:gd name="T13" fmla="*/ 88 h 112"/>
                <a:gd name="T14" fmla="*/ 14 w 128"/>
                <a:gd name="T15" fmla="*/ 86 h 112"/>
                <a:gd name="T16" fmla="*/ 16 w 128"/>
                <a:gd name="T17" fmla="*/ 84 h 112"/>
                <a:gd name="T18" fmla="*/ 28 w 128"/>
                <a:gd name="T19" fmla="*/ 86 h 112"/>
                <a:gd name="T20" fmla="*/ 40 w 128"/>
                <a:gd name="T21" fmla="*/ 82 h 112"/>
                <a:gd name="T22" fmla="*/ 66 w 128"/>
                <a:gd name="T23" fmla="*/ 98 h 112"/>
                <a:gd name="T24" fmla="*/ 80 w 128"/>
                <a:gd name="T25" fmla="*/ 76 h 112"/>
                <a:gd name="T26" fmla="*/ 114 w 128"/>
                <a:gd name="T27" fmla="*/ 64 h 112"/>
                <a:gd name="T28" fmla="*/ 122 w 128"/>
                <a:gd name="T29" fmla="*/ 54 h 112"/>
                <a:gd name="T30" fmla="*/ 108 w 128"/>
                <a:gd name="T31" fmla="*/ 56 h 112"/>
                <a:gd name="T32" fmla="*/ 104 w 128"/>
                <a:gd name="T33" fmla="*/ 48 h 112"/>
                <a:gd name="T34" fmla="*/ 106 w 128"/>
                <a:gd name="T35" fmla="*/ 46 h 112"/>
                <a:gd name="T36" fmla="*/ 108 w 128"/>
                <a:gd name="T37" fmla="*/ 56 h 112"/>
                <a:gd name="T38" fmla="*/ 128 w 128"/>
                <a:gd name="T39" fmla="*/ 34 h 112"/>
                <a:gd name="T40" fmla="*/ 122 w 128"/>
                <a:gd name="T41" fmla="*/ 26 h 112"/>
                <a:gd name="T42" fmla="*/ 106 w 128"/>
                <a:gd name="T43" fmla="*/ 44 h 112"/>
                <a:gd name="T44" fmla="*/ 112 w 128"/>
                <a:gd name="T45" fmla="*/ 30 h 112"/>
                <a:gd name="T46" fmla="*/ 98 w 128"/>
                <a:gd name="T47" fmla="*/ 38 h 112"/>
                <a:gd name="T48" fmla="*/ 92 w 128"/>
                <a:gd name="T49" fmla="*/ 42 h 112"/>
                <a:gd name="T50" fmla="*/ 72 w 128"/>
                <a:gd name="T51" fmla="*/ 34 h 112"/>
                <a:gd name="T52" fmla="*/ 40 w 128"/>
                <a:gd name="T53" fmla="*/ 0 h 112"/>
                <a:gd name="T54" fmla="*/ 34 w 128"/>
                <a:gd name="T55" fmla="*/ 8 h 112"/>
                <a:gd name="T56" fmla="*/ 36 w 128"/>
                <a:gd name="T57" fmla="*/ 22 h 112"/>
                <a:gd name="T58" fmla="*/ 34 w 128"/>
                <a:gd name="T59" fmla="*/ 40 h 112"/>
                <a:gd name="T60" fmla="*/ 30 w 128"/>
                <a:gd name="T61" fmla="*/ 48 h 112"/>
                <a:gd name="T62" fmla="*/ 30 w 128"/>
                <a:gd name="T63" fmla="*/ 56 h 112"/>
                <a:gd name="T64" fmla="*/ 28 w 128"/>
                <a:gd name="T65" fmla="*/ 60 h 112"/>
                <a:gd name="T66" fmla="*/ 10 w 128"/>
                <a:gd name="T67" fmla="*/ 58 h 112"/>
                <a:gd name="T68" fmla="*/ 10 w 128"/>
                <a:gd name="T69" fmla="*/ 70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28" h="112">
                  <a:moveTo>
                    <a:pt x="10" y="70"/>
                  </a:moveTo>
                  <a:lnTo>
                    <a:pt x="0" y="78"/>
                  </a:lnTo>
                  <a:lnTo>
                    <a:pt x="0" y="88"/>
                  </a:lnTo>
                  <a:lnTo>
                    <a:pt x="6" y="94"/>
                  </a:lnTo>
                  <a:lnTo>
                    <a:pt x="4" y="112"/>
                  </a:lnTo>
                  <a:lnTo>
                    <a:pt x="32" y="98"/>
                  </a:lnTo>
                  <a:lnTo>
                    <a:pt x="16" y="88"/>
                  </a:lnTo>
                  <a:lnTo>
                    <a:pt x="14" y="86"/>
                  </a:lnTo>
                  <a:lnTo>
                    <a:pt x="16" y="84"/>
                  </a:lnTo>
                  <a:lnTo>
                    <a:pt x="28" y="86"/>
                  </a:lnTo>
                  <a:lnTo>
                    <a:pt x="40" y="82"/>
                  </a:lnTo>
                  <a:lnTo>
                    <a:pt x="66" y="98"/>
                  </a:lnTo>
                  <a:lnTo>
                    <a:pt x="80" y="76"/>
                  </a:lnTo>
                  <a:lnTo>
                    <a:pt x="114" y="64"/>
                  </a:lnTo>
                  <a:lnTo>
                    <a:pt x="122" y="54"/>
                  </a:lnTo>
                  <a:lnTo>
                    <a:pt x="108" y="56"/>
                  </a:lnTo>
                  <a:lnTo>
                    <a:pt x="104" y="48"/>
                  </a:lnTo>
                  <a:lnTo>
                    <a:pt x="106" y="46"/>
                  </a:lnTo>
                  <a:lnTo>
                    <a:pt x="108" y="56"/>
                  </a:lnTo>
                  <a:lnTo>
                    <a:pt x="128" y="34"/>
                  </a:lnTo>
                  <a:lnTo>
                    <a:pt x="122" y="26"/>
                  </a:lnTo>
                  <a:lnTo>
                    <a:pt x="106" y="44"/>
                  </a:lnTo>
                  <a:lnTo>
                    <a:pt x="112" y="30"/>
                  </a:lnTo>
                  <a:lnTo>
                    <a:pt x="98" y="38"/>
                  </a:lnTo>
                  <a:lnTo>
                    <a:pt x="92" y="42"/>
                  </a:lnTo>
                  <a:lnTo>
                    <a:pt x="72" y="34"/>
                  </a:lnTo>
                  <a:lnTo>
                    <a:pt x="40" y="0"/>
                  </a:lnTo>
                  <a:lnTo>
                    <a:pt x="34" y="8"/>
                  </a:lnTo>
                  <a:lnTo>
                    <a:pt x="36" y="22"/>
                  </a:lnTo>
                  <a:lnTo>
                    <a:pt x="34" y="40"/>
                  </a:lnTo>
                  <a:lnTo>
                    <a:pt x="30" y="48"/>
                  </a:lnTo>
                  <a:lnTo>
                    <a:pt x="30" y="56"/>
                  </a:lnTo>
                  <a:lnTo>
                    <a:pt x="28" y="60"/>
                  </a:lnTo>
                  <a:lnTo>
                    <a:pt x="10" y="58"/>
                  </a:lnTo>
                  <a:lnTo>
                    <a:pt x="10" y="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5" name="Freeform 95"/>
            <p:cNvSpPr>
              <a:spLocks/>
            </p:cNvSpPr>
            <p:nvPr userDrawn="1"/>
          </p:nvSpPr>
          <p:spPr bwMode="black">
            <a:xfrm>
              <a:off x="7669213" y="2257425"/>
              <a:ext cx="12700" cy="25400"/>
            </a:xfrm>
            <a:custGeom>
              <a:avLst/>
              <a:gdLst>
                <a:gd name="T0" fmla="*/ 0 w 8"/>
                <a:gd name="T1" fmla="*/ 16 h 16"/>
                <a:gd name="T2" fmla="*/ 8 w 8"/>
                <a:gd name="T3" fmla="*/ 4 h 16"/>
                <a:gd name="T4" fmla="*/ 6 w 8"/>
                <a:gd name="T5" fmla="*/ 0 h 16"/>
                <a:gd name="T6" fmla="*/ 0 w 8"/>
                <a:gd name="T7" fmla="*/ 2 h 16"/>
                <a:gd name="T8" fmla="*/ 0 w 8"/>
                <a:gd name="T9" fmla="*/ 1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6">
                  <a:moveTo>
                    <a:pt x="0" y="16"/>
                  </a:moveTo>
                  <a:lnTo>
                    <a:pt x="8" y="4"/>
                  </a:lnTo>
                  <a:lnTo>
                    <a:pt x="6" y="0"/>
                  </a:lnTo>
                  <a:lnTo>
                    <a:pt x="0" y="2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6" name="Freeform 96"/>
            <p:cNvSpPr>
              <a:spLocks/>
            </p:cNvSpPr>
            <p:nvPr userDrawn="1"/>
          </p:nvSpPr>
          <p:spPr bwMode="black">
            <a:xfrm>
              <a:off x="7618413" y="2311400"/>
              <a:ext cx="22225" cy="31750"/>
            </a:xfrm>
            <a:custGeom>
              <a:avLst/>
              <a:gdLst>
                <a:gd name="T0" fmla="*/ 2 w 14"/>
                <a:gd name="T1" fmla="*/ 10 h 20"/>
                <a:gd name="T2" fmla="*/ 0 w 14"/>
                <a:gd name="T3" fmla="*/ 18 h 20"/>
                <a:gd name="T4" fmla="*/ 6 w 14"/>
                <a:gd name="T5" fmla="*/ 20 h 20"/>
                <a:gd name="T6" fmla="*/ 14 w 14"/>
                <a:gd name="T7" fmla="*/ 4 h 20"/>
                <a:gd name="T8" fmla="*/ 10 w 14"/>
                <a:gd name="T9" fmla="*/ 0 h 20"/>
                <a:gd name="T10" fmla="*/ 2 w 14"/>
                <a:gd name="T11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0">
                  <a:moveTo>
                    <a:pt x="2" y="10"/>
                  </a:moveTo>
                  <a:lnTo>
                    <a:pt x="0" y="18"/>
                  </a:lnTo>
                  <a:lnTo>
                    <a:pt x="6" y="20"/>
                  </a:lnTo>
                  <a:lnTo>
                    <a:pt x="14" y="4"/>
                  </a:lnTo>
                  <a:lnTo>
                    <a:pt x="10" y="0"/>
                  </a:lnTo>
                  <a:lnTo>
                    <a:pt x="2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7" name="Freeform 97"/>
            <p:cNvSpPr>
              <a:spLocks/>
            </p:cNvSpPr>
            <p:nvPr userDrawn="1"/>
          </p:nvSpPr>
          <p:spPr bwMode="black">
            <a:xfrm>
              <a:off x="7500938" y="2387600"/>
              <a:ext cx="15875" cy="19050"/>
            </a:xfrm>
            <a:custGeom>
              <a:avLst/>
              <a:gdLst>
                <a:gd name="T0" fmla="*/ 0 w 10"/>
                <a:gd name="T1" fmla="*/ 12 h 12"/>
                <a:gd name="T2" fmla="*/ 10 w 10"/>
                <a:gd name="T3" fmla="*/ 10 h 12"/>
                <a:gd name="T4" fmla="*/ 0 w 10"/>
                <a:gd name="T5" fmla="*/ 0 h 12"/>
                <a:gd name="T6" fmla="*/ 0 w 10"/>
                <a:gd name="T7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2">
                  <a:moveTo>
                    <a:pt x="0" y="12"/>
                  </a:moveTo>
                  <a:lnTo>
                    <a:pt x="10" y="10"/>
                  </a:lnTo>
                  <a:lnTo>
                    <a:pt x="0" y="0"/>
                  </a:lnTo>
                  <a:lnTo>
                    <a:pt x="0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8" name="Freeform 98"/>
            <p:cNvSpPr>
              <a:spLocks/>
            </p:cNvSpPr>
            <p:nvPr userDrawn="1"/>
          </p:nvSpPr>
          <p:spPr bwMode="black">
            <a:xfrm>
              <a:off x="7659688" y="2095500"/>
              <a:ext cx="15875" cy="28575"/>
            </a:xfrm>
            <a:custGeom>
              <a:avLst/>
              <a:gdLst>
                <a:gd name="T0" fmla="*/ 0 w 10"/>
                <a:gd name="T1" fmla="*/ 18 h 18"/>
                <a:gd name="T2" fmla="*/ 10 w 10"/>
                <a:gd name="T3" fmla="*/ 6 h 18"/>
                <a:gd name="T4" fmla="*/ 0 w 10"/>
                <a:gd name="T5" fmla="*/ 0 h 18"/>
                <a:gd name="T6" fmla="*/ 0 w 10"/>
                <a:gd name="T7" fmla="*/ 18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8">
                  <a:moveTo>
                    <a:pt x="0" y="18"/>
                  </a:moveTo>
                  <a:lnTo>
                    <a:pt x="10" y="6"/>
                  </a:lnTo>
                  <a:lnTo>
                    <a:pt x="0" y="0"/>
                  </a:lnTo>
                  <a:lnTo>
                    <a:pt x="0" y="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99" name="Freeform 99"/>
            <p:cNvSpPr>
              <a:spLocks/>
            </p:cNvSpPr>
            <p:nvPr userDrawn="1"/>
          </p:nvSpPr>
          <p:spPr bwMode="black">
            <a:xfrm>
              <a:off x="7700963" y="2187575"/>
              <a:ext cx="19050" cy="19050"/>
            </a:xfrm>
            <a:custGeom>
              <a:avLst/>
              <a:gdLst>
                <a:gd name="T0" fmla="*/ 4 w 12"/>
                <a:gd name="T1" fmla="*/ 0 h 12"/>
                <a:gd name="T2" fmla="*/ 0 w 12"/>
                <a:gd name="T3" fmla="*/ 12 h 12"/>
                <a:gd name="T4" fmla="*/ 12 w 12"/>
                <a:gd name="T5" fmla="*/ 12 h 12"/>
                <a:gd name="T6" fmla="*/ 4 w 12"/>
                <a:gd name="T7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2">
                  <a:moveTo>
                    <a:pt x="4" y="0"/>
                  </a:moveTo>
                  <a:lnTo>
                    <a:pt x="0" y="12"/>
                  </a:lnTo>
                  <a:lnTo>
                    <a:pt x="12" y="12"/>
                  </a:lnTo>
                  <a:lnTo>
                    <a:pt x="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0" name="Freeform 100"/>
            <p:cNvSpPr>
              <a:spLocks/>
            </p:cNvSpPr>
            <p:nvPr userDrawn="1"/>
          </p:nvSpPr>
          <p:spPr bwMode="black">
            <a:xfrm>
              <a:off x="7675563" y="2047875"/>
              <a:ext cx="171450" cy="136525"/>
            </a:xfrm>
            <a:custGeom>
              <a:avLst/>
              <a:gdLst>
                <a:gd name="T0" fmla="*/ 2 w 108"/>
                <a:gd name="T1" fmla="*/ 34 h 86"/>
                <a:gd name="T2" fmla="*/ 4 w 108"/>
                <a:gd name="T3" fmla="*/ 50 h 86"/>
                <a:gd name="T4" fmla="*/ 18 w 108"/>
                <a:gd name="T5" fmla="*/ 46 h 86"/>
                <a:gd name="T6" fmla="*/ 18 w 108"/>
                <a:gd name="T7" fmla="*/ 44 h 86"/>
                <a:gd name="T8" fmla="*/ 18 w 108"/>
                <a:gd name="T9" fmla="*/ 50 h 86"/>
                <a:gd name="T10" fmla="*/ 14 w 108"/>
                <a:gd name="T11" fmla="*/ 60 h 86"/>
                <a:gd name="T12" fmla="*/ 14 w 108"/>
                <a:gd name="T13" fmla="*/ 74 h 86"/>
                <a:gd name="T14" fmla="*/ 22 w 108"/>
                <a:gd name="T15" fmla="*/ 82 h 86"/>
                <a:gd name="T16" fmla="*/ 22 w 108"/>
                <a:gd name="T17" fmla="*/ 86 h 86"/>
                <a:gd name="T18" fmla="*/ 26 w 108"/>
                <a:gd name="T19" fmla="*/ 82 h 86"/>
                <a:gd name="T20" fmla="*/ 38 w 108"/>
                <a:gd name="T21" fmla="*/ 72 h 86"/>
                <a:gd name="T22" fmla="*/ 50 w 108"/>
                <a:gd name="T23" fmla="*/ 42 h 86"/>
                <a:gd name="T24" fmla="*/ 48 w 108"/>
                <a:gd name="T25" fmla="*/ 30 h 86"/>
                <a:gd name="T26" fmla="*/ 56 w 108"/>
                <a:gd name="T27" fmla="*/ 32 h 86"/>
                <a:gd name="T28" fmla="*/ 62 w 108"/>
                <a:gd name="T29" fmla="*/ 46 h 86"/>
                <a:gd name="T30" fmla="*/ 70 w 108"/>
                <a:gd name="T31" fmla="*/ 46 h 86"/>
                <a:gd name="T32" fmla="*/ 78 w 108"/>
                <a:gd name="T33" fmla="*/ 30 h 86"/>
                <a:gd name="T34" fmla="*/ 92 w 108"/>
                <a:gd name="T35" fmla="*/ 34 h 86"/>
                <a:gd name="T36" fmla="*/ 102 w 108"/>
                <a:gd name="T37" fmla="*/ 20 h 86"/>
                <a:gd name="T38" fmla="*/ 100 w 108"/>
                <a:gd name="T39" fmla="*/ 12 h 86"/>
                <a:gd name="T40" fmla="*/ 106 w 108"/>
                <a:gd name="T41" fmla="*/ 10 h 86"/>
                <a:gd name="T42" fmla="*/ 108 w 108"/>
                <a:gd name="T43" fmla="*/ 2 h 86"/>
                <a:gd name="T44" fmla="*/ 104 w 108"/>
                <a:gd name="T45" fmla="*/ 0 h 86"/>
                <a:gd name="T46" fmla="*/ 98 w 108"/>
                <a:gd name="T47" fmla="*/ 8 h 86"/>
                <a:gd name="T48" fmla="*/ 86 w 108"/>
                <a:gd name="T49" fmla="*/ 2 h 86"/>
                <a:gd name="T50" fmla="*/ 74 w 108"/>
                <a:gd name="T51" fmla="*/ 12 h 86"/>
                <a:gd name="T52" fmla="*/ 64 w 108"/>
                <a:gd name="T53" fmla="*/ 12 h 86"/>
                <a:gd name="T54" fmla="*/ 48 w 108"/>
                <a:gd name="T55" fmla="*/ 30 h 86"/>
                <a:gd name="T56" fmla="*/ 44 w 108"/>
                <a:gd name="T57" fmla="*/ 30 h 86"/>
                <a:gd name="T58" fmla="*/ 46 w 108"/>
                <a:gd name="T59" fmla="*/ 20 h 86"/>
                <a:gd name="T60" fmla="*/ 34 w 108"/>
                <a:gd name="T61" fmla="*/ 22 h 86"/>
                <a:gd name="T62" fmla="*/ 26 w 108"/>
                <a:gd name="T63" fmla="*/ 12 h 86"/>
                <a:gd name="T64" fmla="*/ 2 w 108"/>
                <a:gd name="T65" fmla="*/ 30 h 86"/>
                <a:gd name="T66" fmla="*/ 2 w 108"/>
                <a:gd name="T67" fmla="*/ 30 h 86"/>
                <a:gd name="T68" fmla="*/ 2 w 108"/>
                <a:gd name="T69" fmla="*/ 30 h 86"/>
                <a:gd name="T70" fmla="*/ 0 w 108"/>
                <a:gd name="T71" fmla="*/ 32 h 86"/>
                <a:gd name="T72" fmla="*/ 2 w 108"/>
                <a:gd name="T73" fmla="*/ 34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8" h="86">
                  <a:moveTo>
                    <a:pt x="2" y="34"/>
                  </a:moveTo>
                  <a:lnTo>
                    <a:pt x="4" y="50"/>
                  </a:lnTo>
                  <a:lnTo>
                    <a:pt x="18" y="46"/>
                  </a:lnTo>
                  <a:lnTo>
                    <a:pt x="18" y="44"/>
                  </a:lnTo>
                  <a:lnTo>
                    <a:pt x="18" y="50"/>
                  </a:lnTo>
                  <a:lnTo>
                    <a:pt x="14" y="60"/>
                  </a:lnTo>
                  <a:lnTo>
                    <a:pt x="14" y="74"/>
                  </a:lnTo>
                  <a:lnTo>
                    <a:pt x="22" y="82"/>
                  </a:lnTo>
                  <a:lnTo>
                    <a:pt x="22" y="86"/>
                  </a:lnTo>
                  <a:lnTo>
                    <a:pt x="26" y="82"/>
                  </a:lnTo>
                  <a:lnTo>
                    <a:pt x="38" y="72"/>
                  </a:lnTo>
                  <a:lnTo>
                    <a:pt x="50" y="42"/>
                  </a:lnTo>
                  <a:lnTo>
                    <a:pt x="48" y="30"/>
                  </a:lnTo>
                  <a:lnTo>
                    <a:pt x="56" y="32"/>
                  </a:lnTo>
                  <a:lnTo>
                    <a:pt x="62" y="46"/>
                  </a:lnTo>
                  <a:lnTo>
                    <a:pt x="70" y="46"/>
                  </a:lnTo>
                  <a:lnTo>
                    <a:pt x="78" y="30"/>
                  </a:lnTo>
                  <a:lnTo>
                    <a:pt x="92" y="34"/>
                  </a:lnTo>
                  <a:lnTo>
                    <a:pt x="102" y="20"/>
                  </a:lnTo>
                  <a:lnTo>
                    <a:pt x="100" y="12"/>
                  </a:lnTo>
                  <a:lnTo>
                    <a:pt x="106" y="10"/>
                  </a:lnTo>
                  <a:lnTo>
                    <a:pt x="108" y="2"/>
                  </a:lnTo>
                  <a:lnTo>
                    <a:pt x="104" y="0"/>
                  </a:lnTo>
                  <a:lnTo>
                    <a:pt x="98" y="8"/>
                  </a:lnTo>
                  <a:lnTo>
                    <a:pt x="86" y="2"/>
                  </a:lnTo>
                  <a:lnTo>
                    <a:pt x="74" y="12"/>
                  </a:lnTo>
                  <a:lnTo>
                    <a:pt x="64" y="12"/>
                  </a:lnTo>
                  <a:lnTo>
                    <a:pt x="48" y="30"/>
                  </a:lnTo>
                  <a:lnTo>
                    <a:pt x="44" y="30"/>
                  </a:lnTo>
                  <a:lnTo>
                    <a:pt x="46" y="20"/>
                  </a:lnTo>
                  <a:lnTo>
                    <a:pt x="34" y="22"/>
                  </a:lnTo>
                  <a:lnTo>
                    <a:pt x="26" y="12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2" y="30"/>
                  </a:lnTo>
                  <a:lnTo>
                    <a:pt x="0" y="32"/>
                  </a:lnTo>
                  <a:lnTo>
                    <a:pt x="2" y="3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1" name="Freeform 101"/>
            <p:cNvSpPr>
              <a:spLocks/>
            </p:cNvSpPr>
            <p:nvPr userDrawn="1"/>
          </p:nvSpPr>
          <p:spPr bwMode="black">
            <a:xfrm>
              <a:off x="8018463" y="1625600"/>
              <a:ext cx="15875" cy="19050"/>
            </a:xfrm>
            <a:custGeom>
              <a:avLst/>
              <a:gdLst>
                <a:gd name="T0" fmla="*/ 10 w 10"/>
                <a:gd name="T1" fmla="*/ 8 h 12"/>
                <a:gd name="T2" fmla="*/ 4 w 10"/>
                <a:gd name="T3" fmla="*/ 0 h 12"/>
                <a:gd name="T4" fmla="*/ 0 w 10"/>
                <a:gd name="T5" fmla="*/ 8 h 12"/>
                <a:gd name="T6" fmla="*/ 6 w 10"/>
                <a:gd name="T7" fmla="*/ 12 h 12"/>
                <a:gd name="T8" fmla="*/ 10 w 10"/>
                <a:gd name="T9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10" y="8"/>
                  </a:moveTo>
                  <a:lnTo>
                    <a:pt x="4" y="0"/>
                  </a:lnTo>
                  <a:lnTo>
                    <a:pt x="0" y="8"/>
                  </a:lnTo>
                  <a:lnTo>
                    <a:pt x="6" y="12"/>
                  </a:lnTo>
                  <a:lnTo>
                    <a:pt x="10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2" name="Freeform 102"/>
            <p:cNvSpPr>
              <a:spLocks/>
            </p:cNvSpPr>
            <p:nvPr userDrawn="1"/>
          </p:nvSpPr>
          <p:spPr bwMode="black">
            <a:xfrm>
              <a:off x="7573963" y="2089150"/>
              <a:ext cx="28575" cy="15875"/>
            </a:xfrm>
            <a:custGeom>
              <a:avLst/>
              <a:gdLst>
                <a:gd name="T0" fmla="*/ 2 w 18"/>
                <a:gd name="T1" fmla="*/ 0 h 10"/>
                <a:gd name="T2" fmla="*/ 0 w 18"/>
                <a:gd name="T3" fmla="*/ 8 h 10"/>
                <a:gd name="T4" fmla="*/ 8 w 18"/>
                <a:gd name="T5" fmla="*/ 10 h 10"/>
                <a:gd name="T6" fmla="*/ 18 w 18"/>
                <a:gd name="T7" fmla="*/ 4 h 10"/>
                <a:gd name="T8" fmla="*/ 16 w 18"/>
                <a:gd name="T9" fmla="*/ 0 h 10"/>
                <a:gd name="T10" fmla="*/ 2 w 18"/>
                <a:gd name="T11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" h="10">
                  <a:moveTo>
                    <a:pt x="2" y="0"/>
                  </a:moveTo>
                  <a:lnTo>
                    <a:pt x="0" y="8"/>
                  </a:lnTo>
                  <a:lnTo>
                    <a:pt x="8" y="10"/>
                  </a:lnTo>
                  <a:lnTo>
                    <a:pt x="18" y="4"/>
                  </a:lnTo>
                  <a:lnTo>
                    <a:pt x="16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3" name="Freeform 103"/>
            <p:cNvSpPr>
              <a:spLocks/>
            </p:cNvSpPr>
            <p:nvPr userDrawn="1"/>
          </p:nvSpPr>
          <p:spPr bwMode="black">
            <a:xfrm>
              <a:off x="7059613" y="2927350"/>
              <a:ext cx="320675" cy="346075"/>
            </a:xfrm>
            <a:custGeom>
              <a:avLst/>
              <a:gdLst>
                <a:gd name="T0" fmla="*/ 52 w 202"/>
                <a:gd name="T1" fmla="*/ 82 h 218"/>
                <a:gd name="T2" fmla="*/ 44 w 202"/>
                <a:gd name="T3" fmla="*/ 92 h 218"/>
                <a:gd name="T4" fmla="*/ 24 w 202"/>
                <a:gd name="T5" fmla="*/ 102 h 218"/>
                <a:gd name="T6" fmla="*/ 14 w 202"/>
                <a:gd name="T7" fmla="*/ 98 h 218"/>
                <a:gd name="T8" fmla="*/ 4 w 202"/>
                <a:gd name="T9" fmla="*/ 106 h 218"/>
                <a:gd name="T10" fmla="*/ 6 w 202"/>
                <a:gd name="T11" fmla="*/ 148 h 218"/>
                <a:gd name="T12" fmla="*/ 18 w 202"/>
                <a:gd name="T13" fmla="*/ 160 h 218"/>
                <a:gd name="T14" fmla="*/ 46 w 202"/>
                <a:gd name="T15" fmla="*/ 196 h 218"/>
                <a:gd name="T16" fmla="*/ 56 w 202"/>
                <a:gd name="T17" fmla="*/ 206 h 218"/>
                <a:gd name="T18" fmla="*/ 80 w 202"/>
                <a:gd name="T19" fmla="*/ 196 h 218"/>
                <a:gd name="T20" fmla="*/ 90 w 202"/>
                <a:gd name="T21" fmla="*/ 206 h 218"/>
                <a:gd name="T22" fmla="*/ 106 w 202"/>
                <a:gd name="T23" fmla="*/ 206 h 218"/>
                <a:gd name="T24" fmla="*/ 116 w 202"/>
                <a:gd name="T25" fmla="*/ 218 h 218"/>
                <a:gd name="T26" fmla="*/ 138 w 202"/>
                <a:gd name="T27" fmla="*/ 218 h 218"/>
                <a:gd name="T28" fmla="*/ 142 w 202"/>
                <a:gd name="T29" fmla="*/ 196 h 218"/>
                <a:gd name="T30" fmla="*/ 144 w 202"/>
                <a:gd name="T31" fmla="*/ 172 h 218"/>
                <a:gd name="T32" fmla="*/ 166 w 202"/>
                <a:gd name="T33" fmla="*/ 148 h 218"/>
                <a:gd name="T34" fmla="*/ 176 w 202"/>
                <a:gd name="T35" fmla="*/ 124 h 218"/>
                <a:gd name="T36" fmla="*/ 180 w 202"/>
                <a:gd name="T37" fmla="*/ 124 h 218"/>
                <a:gd name="T38" fmla="*/ 174 w 202"/>
                <a:gd name="T39" fmla="*/ 102 h 218"/>
                <a:gd name="T40" fmla="*/ 162 w 202"/>
                <a:gd name="T41" fmla="*/ 72 h 218"/>
                <a:gd name="T42" fmla="*/ 166 w 202"/>
                <a:gd name="T43" fmla="*/ 62 h 218"/>
                <a:gd name="T44" fmla="*/ 170 w 202"/>
                <a:gd name="T45" fmla="*/ 60 h 218"/>
                <a:gd name="T46" fmla="*/ 188 w 202"/>
                <a:gd name="T47" fmla="*/ 56 h 218"/>
                <a:gd name="T48" fmla="*/ 188 w 202"/>
                <a:gd name="T49" fmla="*/ 48 h 218"/>
                <a:gd name="T50" fmla="*/ 178 w 202"/>
                <a:gd name="T51" fmla="*/ 28 h 218"/>
                <a:gd name="T52" fmla="*/ 176 w 202"/>
                <a:gd name="T53" fmla="*/ 22 h 218"/>
                <a:gd name="T54" fmla="*/ 168 w 202"/>
                <a:gd name="T55" fmla="*/ 16 h 218"/>
                <a:gd name="T56" fmla="*/ 158 w 202"/>
                <a:gd name="T57" fmla="*/ 4 h 218"/>
                <a:gd name="T58" fmla="*/ 152 w 202"/>
                <a:gd name="T59" fmla="*/ 0 h 218"/>
                <a:gd name="T60" fmla="*/ 122 w 202"/>
                <a:gd name="T61" fmla="*/ 34 h 218"/>
                <a:gd name="T62" fmla="*/ 120 w 202"/>
                <a:gd name="T63" fmla="*/ 42 h 218"/>
                <a:gd name="T64" fmla="*/ 98 w 202"/>
                <a:gd name="T65" fmla="*/ 48 h 218"/>
                <a:gd name="T66" fmla="*/ 96 w 202"/>
                <a:gd name="T67" fmla="*/ 50 h 218"/>
                <a:gd name="T68" fmla="*/ 94 w 202"/>
                <a:gd name="T69" fmla="*/ 52 h 218"/>
                <a:gd name="T70" fmla="*/ 76 w 202"/>
                <a:gd name="T71" fmla="*/ 7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202" h="218">
                  <a:moveTo>
                    <a:pt x="76" y="78"/>
                  </a:moveTo>
                  <a:lnTo>
                    <a:pt x="52" y="82"/>
                  </a:lnTo>
                  <a:lnTo>
                    <a:pt x="48" y="92"/>
                  </a:lnTo>
                  <a:lnTo>
                    <a:pt x="44" y="92"/>
                  </a:lnTo>
                  <a:lnTo>
                    <a:pt x="40" y="104"/>
                  </a:lnTo>
                  <a:lnTo>
                    <a:pt x="24" y="102"/>
                  </a:lnTo>
                  <a:lnTo>
                    <a:pt x="16" y="94"/>
                  </a:lnTo>
                  <a:lnTo>
                    <a:pt x="14" y="98"/>
                  </a:lnTo>
                  <a:lnTo>
                    <a:pt x="12" y="98"/>
                  </a:lnTo>
                  <a:lnTo>
                    <a:pt x="4" y="106"/>
                  </a:lnTo>
                  <a:lnTo>
                    <a:pt x="0" y="128"/>
                  </a:lnTo>
                  <a:lnTo>
                    <a:pt x="6" y="148"/>
                  </a:lnTo>
                  <a:lnTo>
                    <a:pt x="14" y="152"/>
                  </a:lnTo>
                  <a:lnTo>
                    <a:pt x="18" y="160"/>
                  </a:lnTo>
                  <a:lnTo>
                    <a:pt x="26" y="196"/>
                  </a:lnTo>
                  <a:lnTo>
                    <a:pt x="46" y="196"/>
                  </a:lnTo>
                  <a:lnTo>
                    <a:pt x="52" y="192"/>
                  </a:lnTo>
                  <a:lnTo>
                    <a:pt x="56" y="206"/>
                  </a:lnTo>
                  <a:lnTo>
                    <a:pt x="72" y="202"/>
                  </a:lnTo>
                  <a:lnTo>
                    <a:pt x="80" y="196"/>
                  </a:lnTo>
                  <a:lnTo>
                    <a:pt x="90" y="200"/>
                  </a:lnTo>
                  <a:lnTo>
                    <a:pt x="90" y="206"/>
                  </a:lnTo>
                  <a:lnTo>
                    <a:pt x="102" y="204"/>
                  </a:lnTo>
                  <a:lnTo>
                    <a:pt x="106" y="206"/>
                  </a:lnTo>
                  <a:lnTo>
                    <a:pt x="110" y="218"/>
                  </a:lnTo>
                  <a:lnTo>
                    <a:pt x="116" y="218"/>
                  </a:lnTo>
                  <a:lnTo>
                    <a:pt x="136" y="206"/>
                  </a:lnTo>
                  <a:lnTo>
                    <a:pt x="138" y="218"/>
                  </a:lnTo>
                  <a:lnTo>
                    <a:pt x="146" y="210"/>
                  </a:lnTo>
                  <a:lnTo>
                    <a:pt x="142" y="196"/>
                  </a:lnTo>
                  <a:lnTo>
                    <a:pt x="150" y="180"/>
                  </a:lnTo>
                  <a:lnTo>
                    <a:pt x="144" y="172"/>
                  </a:lnTo>
                  <a:lnTo>
                    <a:pt x="158" y="160"/>
                  </a:lnTo>
                  <a:lnTo>
                    <a:pt x="166" y="148"/>
                  </a:lnTo>
                  <a:lnTo>
                    <a:pt x="168" y="132"/>
                  </a:lnTo>
                  <a:lnTo>
                    <a:pt x="176" y="124"/>
                  </a:lnTo>
                  <a:lnTo>
                    <a:pt x="176" y="122"/>
                  </a:lnTo>
                  <a:lnTo>
                    <a:pt x="180" y="124"/>
                  </a:lnTo>
                  <a:lnTo>
                    <a:pt x="196" y="124"/>
                  </a:lnTo>
                  <a:lnTo>
                    <a:pt x="174" y="102"/>
                  </a:lnTo>
                  <a:lnTo>
                    <a:pt x="176" y="94"/>
                  </a:lnTo>
                  <a:lnTo>
                    <a:pt x="162" y="72"/>
                  </a:lnTo>
                  <a:lnTo>
                    <a:pt x="174" y="70"/>
                  </a:lnTo>
                  <a:lnTo>
                    <a:pt x="166" y="62"/>
                  </a:lnTo>
                  <a:lnTo>
                    <a:pt x="166" y="62"/>
                  </a:lnTo>
                  <a:lnTo>
                    <a:pt x="170" y="60"/>
                  </a:lnTo>
                  <a:lnTo>
                    <a:pt x="174" y="62"/>
                  </a:lnTo>
                  <a:lnTo>
                    <a:pt x="188" y="56"/>
                  </a:lnTo>
                  <a:lnTo>
                    <a:pt x="182" y="48"/>
                  </a:lnTo>
                  <a:lnTo>
                    <a:pt x="188" y="48"/>
                  </a:lnTo>
                  <a:lnTo>
                    <a:pt x="202" y="40"/>
                  </a:lnTo>
                  <a:lnTo>
                    <a:pt x="178" y="28"/>
                  </a:lnTo>
                  <a:lnTo>
                    <a:pt x="176" y="28"/>
                  </a:lnTo>
                  <a:lnTo>
                    <a:pt x="176" y="22"/>
                  </a:lnTo>
                  <a:lnTo>
                    <a:pt x="168" y="24"/>
                  </a:lnTo>
                  <a:lnTo>
                    <a:pt x="168" y="16"/>
                  </a:lnTo>
                  <a:lnTo>
                    <a:pt x="162" y="12"/>
                  </a:lnTo>
                  <a:lnTo>
                    <a:pt x="158" y="4"/>
                  </a:lnTo>
                  <a:lnTo>
                    <a:pt x="152" y="8"/>
                  </a:lnTo>
                  <a:lnTo>
                    <a:pt x="152" y="0"/>
                  </a:lnTo>
                  <a:lnTo>
                    <a:pt x="130" y="32"/>
                  </a:lnTo>
                  <a:lnTo>
                    <a:pt x="122" y="34"/>
                  </a:lnTo>
                  <a:lnTo>
                    <a:pt x="124" y="40"/>
                  </a:lnTo>
                  <a:lnTo>
                    <a:pt x="120" y="42"/>
                  </a:lnTo>
                  <a:lnTo>
                    <a:pt x="116" y="40"/>
                  </a:lnTo>
                  <a:lnTo>
                    <a:pt x="98" y="48"/>
                  </a:lnTo>
                  <a:lnTo>
                    <a:pt x="96" y="48"/>
                  </a:lnTo>
                  <a:lnTo>
                    <a:pt x="96" y="50"/>
                  </a:lnTo>
                  <a:lnTo>
                    <a:pt x="94" y="52"/>
                  </a:lnTo>
                  <a:lnTo>
                    <a:pt x="94" y="52"/>
                  </a:lnTo>
                  <a:lnTo>
                    <a:pt x="92" y="58"/>
                  </a:lnTo>
                  <a:lnTo>
                    <a:pt x="76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4" name="Freeform 104"/>
            <p:cNvSpPr>
              <a:spLocks/>
            </p:cNvSpPr>
            <p:nvPr userDrawn="1"/>
          </p:nvSpPr>
          <p:spPr bwMode="black">
            <a:xfrm>
              <a:off x="7361238" y="3419475"/>
              <a:ext cx="63500" cy="38100"/>
            </a:xfrm>
            <a:custGeom>
              <a:avLst/>
              <a:gdLst>
                <a:gd name="T0" fmla="*/ 14 w 40"/>
                <a:gd name="T1" fmla="*/ 14 h 24"/>
                <a:gd name="T2" fmla="*/ 26 w 40"/>
                <a:gd name="T3" fmla="*/ 24 h 24"/>
                <a:gd name="T4" fmla="*/ 40 w 40"/>
                <a:gd name="T5" fmla="*/ 18 h 24"/>
                <a:gd name="T6" fmla="*/ 38 w 40"/>
                <a:gd name="T7" fmla="*/ 16 h 24"/>
                <a:gd name="T8" fmla="*/ 32 w 40"/>
                <a:gd name="T9" fmla="*/ 8 h 24"/>
                <a:gd name="T10" fmla="*/ 20 w 40"/>
                <a:gd name="T11" fmla="*/ 0 h 24"/>
                <a:gd name="T12" fmla="*/ 0 w 40"/>
                <a:gd name="T13" fmla="*/ 2 h 24"/>
                <a:gd name="T14" fmla="*/ 2 w 40"/>
                <a:gd name="T15" fmla="*/ 14 h 24"/>
                <a:gd name="T16" fmla="*/ 14 w 40"/>
                <a:gd name="T17" fmla="*/ 14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" h="24">
                  <a:moveTo>
                    <a:pt x="14" y="14"/>
                  </a:moveTo>
                  <a:lnTo>
                    <a:pt x="26" y="24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2" y="8"/>
                  </a:lnTo>
                  <a:lnTo>
                    <a:pt x="20" y="0"/>
                  </a:lnTo>
                  <a:lnTo>
                    <a:pt x="0" y="2"/>
                  </a:lnTo>
                  <a:lnTo>
                    <a:pt x="2" y="14"/>
                  </a:lnTo>
                  <a:lnTo>
                    <a:pt x="1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5" name="Freeform 105"/>
            <p:cNvSpPr>
              <a:spLocks/>
            </p:cNvSpPr>
            <p:nvPr userDrawn="1"/>
          </p:nvSpPr>
          <p:spPr bwMode="black">
            <a:xfrm>
              <a:off x="7488238" y="3375025"/>
              <a:ext cx="60325" cy="34925"/>
            </a:xfrm>
            <a:custGeom>
              <a:avLst/>
              <a:gdLst>
                <a:gd name="T0" fmla="*/ 8 w 38"/>
                <a:gd name="T1" fmla="*/ 8 h 22"/>
                <a:gd name="T2" fmla="*/ 4 w 38"/>
                <a:gd name="T3" fmla="*/ 4 h 22"/>
                <a:gd name="T4" fmla="*/ 0 w 38"/>
                <a:gd name="T5" fmla="*/ 18 h 22"/>
                <a:gd name="T6" fmla="*/ 10 w 38"/>
                <a:gd name="T7" fmla="*/ 18 h 22"/>
                <a:gd name="T8" fmla="*/ 12 w 38"/>
                <a:gd name="T9" fmla="*/ 14 h 22"/>
                <a:gd name="T10" fmla="*/ 20 w 38"/>
                <a:gd name="T11" fmla="*/ 22 h 22"/>
                <a:gd name="T12" fmla="*/ 22 w 38"/>
                <a:gd name="T13" fmla="*/ 12 h 22"/>
                <a:gd name="T14" fmla="*/ 26 w 38"/>
                <a:gd name="T15" fmla="*/ 16 h 22"/>
                <a:gd name="T16" fmla="*/ 38 w 38"/>
                <a:gd name="T17" fmla="*/ 14 h 22"/>
                <a:gd name="T18" fmla="*/ 36 w 38"/>
                <a:gd name="T19" fmla="*/ 8 h 22"/>
                <a:gd name="T20" fmla="*/ 24 w 38"/>
                <a:gd name="T21" fmla="*/ 6 h 22"/>
                <a:gd name="T22" fmla="*/ 24 w 38"/>
                <a:gd name="T23" fmla="*/ 0 h 22"/>
                <a:gd name="T24" fmla="*/ 20 w 38"/>
                <a:gd name="T25" fmla="*/ 6 h 22"/>
                <a:gd name="T26" fmla="*/ 20 w 38"/>
                <a:gd name="T27" fmla="*/ 6 h 22"/>
                <a:gd name="T28" fmla="*/ 20 w 38"/>
                <a:gd name="T29" fmla="*/ 6 h 22"/>
                <a:gd name="T30" fmla="*/ 12 w 38"/>
                <a:gd name="T31" fmla="*/ 14 h 22"/>
                <a:gd name="T32" fmla="*/ 16 w 38"/>
                <a:gd name="T33" fmla="*/ 0 h 22"/>
                <a:gd name="T34" fmla="*/ 8 w 38"/>
                <a:gd name="T35" fmla="*/ 8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8" h="22">
                  <a:moveTo>
                    <a:pt x="8" y="8"/>
                  </a:moveTo>
                  <a:lnTo>
                    <a:pt x="4" y="4"/>
                  </a:lnTo>
                  <a:lnTo>
                    <a:pt x="0" y="18"/>
                  </a:lnTo>
                  <a:lnTo>
                    <a:pt x="10" y="18"/>
                  </a:lnTo>
                  <a:lnTo>
                    <a:pt x="12" y="14"/>
                  </a:lnTo>
                  <a:lnTo>
                    <a:pt x="20" y="22"/>
                  </a:lnTo>
                  <a:lnTo>
                    <a:pt x="22" y="12"/>
                  </a:lnTo>
                  <a:lnTo>
                    <a:pt x="26" y="16"/>
                  </a:lnTo>
                  <a:lnTo>
                    <a:pt x="38" y="14"/>
                  </a:lnTo>
                  <a:lnTo>
                    <a:pt x="36" y="8"/>
                  </a:lnTo>
                  <a:lnTo>
                    <a:pt x="24" y="6"/>
                  </a:lnTo>
                  <a:lnTo>
                    <a:pt x="24" y="0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20" y="6"/>
                  </a:lnTo>
                  <a:lnTo>
                    <a:pt x="12" y="14"/>
                  </a:lnTo>
                  <a:lnTo>
                    <a:pt x="16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6" name="Freeform 106"/>
            <p:cNvSpPr>
              <a:spLocks/>
            </p:cNvSpPr>
            <p:nvPr userDrawn="1"/>
          </p:nvSpPr>
          <p:spPr bwMode="black">
            <a:xfrm>
              <a:off x="7475538" y="3454400"/>
              <a:ext cx="22225" cy="19050"/>
            </a:xfrm>
            <a:custGeom>
              <a:avLst/>
              <a:gdLst>
                <a:gd name="T0" fmla="*/ 10 w 14"/>
                <a:gd name="T1" fmla="*/ 10 h 12"/>
                <a:gd name="T2" fmla="*/ 14 w 14"/>
                <a:gd name="T3" fmla="*/ 2 h 12"/>
                <a:gd name="T4" fmla="*/ 10 w 14"/>
                <a:gd name="T5" fmla="*/ 0 h 12"/>
                <a:gd name="T6" fmla="*/ 0 w 14"/>
                <a:gd name="T7" fmla="*/ 8 h 12"/>
                <a:gd name="T8" fmla="*/ 4 w 14"/>
                <a:gd name="T9" fmla="*/ 12 h 12"/>
                <a:gd name="T10" fmla="*/ 10 w 14"/>
                <a:gd name="T11" fmla="*/ 1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2">
                  <a:moveTo>
                    <a:pt x="10" y="10"/>
                  </a:moveTo>
                  <a:lnTo>
                    <a:pt x="14" y="2"/>
                  </a:lnTo>
                  <a:lnTo>
                    <a:pt x="10" y="0"/>
                  </a:lnTo>
                  <a:lnTo>
                    <a:pt x="0" y="8"/>
                  </a:lnTo>
                  <a:lnTo>
                    <a:pt x="4" y="12"/>
                  </a:lnTo>
                  <a:lnTo>
                    <a:pt x="10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7" name="Freeform 107"/>
            <p:cNvSpPr>
              <a:spLocks/>
            </p:cNvSpPr>
            <p:nvPr userDrawn="1"/>
          </p:nvSpPr>
          <p:spPr bwMode="black">
            <a:xfrm>
              <a:off x="7608888" y="3184525"/>
              <a:ext cx="41275" cy="15875"/>
            </a:xfrm>
            <a:custGeom>
              <a:avLst/>
              <a:gdLst>
                <a:gd name="T0" fmla="*/ 12 w 26"/>
                <a:gd name="T1" fmla="*/ 0 h 10"/>
                <a:gd name="T2" fmla="*/ 0 w 26"/>
                <a:gd name="T3" fmla="*/ 0 h 10"/>
                <a:gd name="T4" fmla="*/ 4 w 26"/>
                <a:gd name="T5" fmla="*/ 10 h 10"/>
                <a:gd name="T6" fmla="*/ 26 w 26"/>
                <a:gd name="T7" fmla="*/ 6 h 10"/>
                <a:gd name="T8" fmla="*/ 12 w 26"/>
                <a:gd name="T9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0">
                  <a:moveTo>
                    <a:pt x="12" y="0"/>
                  </a:moveTo>
                  <a:lnTo>
                    <a:pt x="0" y="0"/>
                  </a:lnTo>
                  <a:lnTo>
                    <a:pt x="4" y="10"/>
                  </a:lnTo>
                  <a:lnTo>
                    <a:pt x="26" y="6"/>
                  </a:lnTo>
                  <a:lnTo>
                    <a:pt x="1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8" name="Freeform 108"/>
            <p:cNvSpPr>
              <a:spLocks/>
            </p:cNvSpPr>
            <p:nvPr userDrawn="1"/>
          </p:nvSpPr>
          <p:spPr bwMode="black">
            <a:xfrm>
              <a:off x="7605713" y="3152775"/>
              <a:ext cx="28575" cy="28575"/>
            </a:xfrm>
            <a:custGeom>
              <a:avLst/>
              <a:gdLst>
                <a:gd name="T0" fmla="*/ 6 w 18"/>
                <a:gd name="T1" fmla="*/ 12 h 18"/>
                <a:gd name="T2" fmla="*/ 18 w 18"/>
                <a:gd name="T3" fmla="*/ 18 h 18"/>
                <a:gd name="T4" fmla="*/ 8 w 18"/>
                <a:gd name="T5" fmla="*/ 0 h 18"/>
                <a:gd name="T6" fmla="*/ 0 w 18"/>
                <a:gd name="T7" fmla="*/ 0 h 18"/>
                <a:gd name="T8" fmla="*/ 6 w 18"/>
                <a:gd name="T9" fmla="*/ 1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8">
                  <a:moveTo>
                    <a:pt x="6" y="12"/>
                  </a:moveTo>
                  <a:lnTo>
                    <a:pt x="18" y="18"/>
                  </a:lnTo>
                  <a:lnTo>
                    <a:pt x="8" y="0"/>
                  </a:lnTo>
                  <a:lnTo>
                    <a:pt x="0" y="0"/>
                  </a:lnTo>
                  <a:lnTo>
                    <a:pt x="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09" name="Freeform 109"/>
            <p:cNvSpPr>
              <a:spLocks/>
            </p:cNvSpPr>
            <p:nvPr userDrawn="1"/>
          </p:nvSpPr>
          <p:spPr bwMode="black">
            <a:xfrm>
              <a:off x="7608888" y="3070225"/>
              <a:ext cx="60325" cy="104775"/>
            </a:xfrm>
            <a:custGeom>
              <a:avLst/>
              <a:gdLst>
                <a:gd name="T0" fmla="*/ 0 w 38"/>
                <a:gd name="T1" fmla="*/ 28 h 66"/>
                <a:gd name="T2" fmla="*/ 8 w 38"/>
                <a:gd name="T3" fmla="*/ 54 h 66"/>
                <a:gd name="T4" fmla="*/ 18 w 38"/>
                <a:gd name="T5" fmla="*/ 66 h 66"/>
                <a:gd name="T6" fmla="*/ 22 w 38"/>
                <a:gd name="T7" fmla="*/ 64 h 66"/>
                <a:gd name="T8" fmla="*/ 16 w 38"/>
                <a:gd name="T9" fmla="*/ 52 h 66"/>
                <a:gd name="T10" fmla="*/ 16 w 38"/>
                <a:gd name="T11" fmla="*/ 42 h 66"/>
                <a:gd name="T12" fmla="*/ 16 w 38"/>
                <a:gd name="T13" fmla="*/ 42 h 66"/>
                <a:gd name="T14" fmla="*/ 38 w 38"/>
                <a:gd name="T15" fmla="*/ 48 h 66"/>
                <a:gd name="T16" fmla="*/ 24 w 38"/>
                <a:gd name="T17" fmla="*/ 34 h 66"/>
                <a:gd name="T18" fmla="*/ 30 w 38"/>
                <a:gd name="T19" fmla="*/ 28 h 66"/>
                <a:gd name="T20" fmla="*/ 30 w 38"/>
                <a:gd name="T21" fmla="*/ 22 h 66"/>
                <a:gd name="T22" fmla="*/ 22 w 38"/>
                <a:gd name="T23" fmla="*/ 16 h 66"/>
                <a:gd name="T24" fmla="*/ 18 w 38"/>
                <a:gd name="T25" fmla="*/ 22 h 66"/>
                <a:gd name="T26" fmla="*/ 16 w 38"/>
                <a:gd name="T27" fmla="*/ 0 h 66"/>
                <a:gd name="T28" fmla="*/ 12 w 38"/>
                <a:gd name="T29" fmla="*/ 4 h 66"/>
                <a:gd name="T30" fmla="*/ 4 w 38"/>
                <a:gd name="T31" fmla="*/ 14 h 66"/>
                <a:gd name="T32" fmla="*/ 0 w 38"/>
                <a:gd name="T33" fmla="*/ 28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8" h="66">
                  <a:moveTo>
                    <a:pt x="0" y="28"/>
                  </a:moveTo>
                  <a:lnTo>
                    <a:pt x="8" y="54"/>
                  </a:lnTo>
                  <a:lnTo>
                    <a:pt x="18" y="66"/>
                  </a:lnTo>
                  <a:lnTo>
                    <a:pt x="22" y="64"/>
                  </a:lnTo>
                  <a:lnTo>
                    <a:pt x="16" y="52"/>
                  </a:lnTo>
                  <a:lnTo>
                    <a:pt x="16" y="42"/>
                  </a:lnTo>
                  <a:lnTo>
                    <a:pt x="16" y="42"/>
                  </a:lnTo>
                  <a:lnTo>
                    <a:pt x="38" y="48"/>
                  </a:lnTo>
                  <a:lnTo>
                    <a:pt x="24" y="34"/>
                  </a:lnTo>
                  <a:lnTo>
                    <a:pt x="30" y="28"/>
                  </a:lnTo>
                  <a:lnTo>
                    <a:pt x="30" y="22"/>
                  </a:lnTo>
                  <a:lnTo>
                    <a:pt x="22" y="16"/>
                  </a:lnTo>
                  <a:lnTo>
                    <a:pt x="18" y="22"/>
                  </a:lnTo>
                  <a:lnTo>
                    <a:pt x="16" y="0"/>
                  </a:lnTo>
                  <a:lnTo>
                    <a:pt x="12" y="4"/>
                  </a:lnTo>
                  <a:lnTo>
                    <a:pt x="4" y="14"/>
                  </a:lnTo>
                  <a:lnTo>
                    <a:pt x="0" y="2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0" name="Freeform 110"/>
            <p:cNvSpPr>
              <a:spLocks/>
            </p:cNvSpPr>
            <p:nvPr userDrawn="1"/>
          </p:nvSpPr>
          <p:spPr bwMode="black">
            <a:xfrm>
              <a:off x="7634288" y="3060700"/>
              <a:ext cx="22225" cy="31750"/>
            </a:xfrm>
            <a:custGeom>
              <a:avLst/>
              <a:gdLst>
                <a:gd name="T0" fmla="*/ 14 w 14"/>
                <a:gd name="T1" fmla="*/ 12 h 20"/>
                <a:gd name="T2" fmla="*/ 10 w 14"/>
                <a:gd name="T3" fmla="*/ 0 h 20"/>
                <a:gd name="T4" fmla="*/ 0 w 14"/>
                <a:gd name="T5" fmla="*/ 8 h 20"/>
                <a:gd name="T6" fmla="*/ 2 w 14"/>
                <a:gd name="T7" fmla="*/ 20 h 20"/>
                <a:gd name="T8" fmla="*/ 14 w 14"/>
                <a:gd name="T9" fmla="*/ 12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" h="20">
                  <a:moveTo>
                    <a:pt x="14" y="12"/>
                  </a:moveTo>
                  <a:lnTo>
                    <a:pt x="10" y="0"/>
                  </a:lnTo>
                  <a:lnTo>
                    <a:pt x="0" y="8"/>
                  </a:lnTo>
                  <a:lnTo>
                    <a:pt x="2" y="20"/>
                  </a:lnTo>
                  <a:lnTo>
                    <a:pt x="14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1" name="Freeform 111"/>
            <p:cNvSpPr>
              <a:spLocks/>
            </p:cNvSpPr>
            <p:nvPr userDrawn="1"/>
          </p:nvSpPr>
          <p:spPr bwMode="black">
            <a:xfrm>
              <a:off x="7567613" y="3232150"/>
              <a:ext cx="47625" cy="31750"/>
            </a:xfrm>
            <a:custGeom>
              <a:avLst/>
              <a:gdLst>
                <a:gd name="T0" fmla="*/ 0 w 30"/>
                <a:gd name="T1" fmla="*/ 0 h 20"/>
                <a:gd name="T2" fmla="*/ 4 w 30"/>
                <a:gd name="T3" fmla="*/ 12 h 20"/>
                <a:gd name="T4" fmla="*/ 12 w 30"/>
                <a:gd name="T5" fmla="*/ 20 h 20"/>
                <a:gd name="T6" fmla="*/ 18 w 30"/>
                <a:gd name="T7" fmla="*/ 20 h 20"/>
                <a:gd name="T8" fmla="*/ 30 w 30"/>
                <a:gd name="T9" fmla="*/ 14 h 20"/>
                <a:gd name="T10" fmla="*/ 28 w 30"/>
                <a:gd name="T11" fmla="*/ 6 h 20"/>
                <a:gd name="T12" fmla="*/ 18 w 30"/>
                <a:gd name="T13" fmla="*/ 0 h 20"/>
                <a:gd name="T14" fmla="*/ 0 w 30"/>
                <a:gd name="T15" fmla="*/ 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0" h="20">
                  <a:moveTo>
                    <a:pt x="0" y="0"/>
                  </a:moveTo>
                  <a:lnTo>
                    <a:pt x="4" y="12"/>
                  </a:lnTo>
                  <a:lnTo>
                    <a:pt x="12" y="20"/>
                  </a:lnTo>
                  <a:lnTo>
                    <a:pt x="18" y="20"/>
                  </a:lnTo>
                  <a:lnTo>
                    <a:pt x="30" y="14"/>
                  </a:lnTo>
                  <a:lnTo>
                    <a:pt x="28" y="6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2" name="Freeform 112"/>
            <p:cNvSpPr>
              <a:spLocks/>
            </p:cNvSpPr>
            <p:nvPr userDrawn="1"/>
          </p:nvSpPr>
          <p:spPr bwMode="black">
            <a:xfrm>
              <a:off x="7516813" y="3190875"/>
              <a:ext cx="66675" cy="19050"/>
            </a:xfrm>
            <a:custGeom>
              <a:avLst/>
              <a:gdLst>
                <a:gd name="T0" fmla="*/ 40 w 42"/>
                <a:gd name="T1" fmla="*/ 2 h 12"/>
                <a:gd name="T2" fmla="*/ 22 w 42"/>
                <a:gd name="T3" fmla="*/ 4 h 12"/>
                <a:gd name="T4" fmla="*/ 22 w 42"/>
                <a:gd name="T5" fmla="*/ 2 h 12"/>
                <a:gd name="T6" fmla="*/ 0 w 42"/>
                <a:gd name="T7" fmla="*/ 0 h 12"/>
                <a:gd name="T8" fmla="*/ 8 w 42"/>
                <a:gd name="T9" fmla="*/ 12 h 12"/>
                <a:gd name="T10" fmla="*/ 22 w 42"/>
                <a:gd name="T11" fmla="*/ 8 h 12"/>
                <a:gd name="T12" fmla="*/ 24 w 42"/>
                <a:gd name="T13" fmla="*/ 12 h 12"/>
                <a:gd name="T14" fmla="*/ 42 w 42"/>
                <a:gd name="T15" fmla="*/ 8 h 12"/>
                <a:gd name="T16" fmla="*/ 40 w 42"/>
                <a:gd name="T17" fmla="*/ 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2" h="12">
                  <a:moveTo>
                    <a:pt x="40" y="2"/>
                  </a:moveTo>
                  <a:lnTo>
                    <a:pt x="22" y="4"/>
                  </a:lnTo>
                  <a:lnTo>
                    <a:pt x="22" y="2"/>
                  </a:lnTo>
                  <a:lnTo>
                    <a:pt x="0" y="0"/>
                  </a:lnTo>
                  <a:lnTo>
                    <a:pt x="8" y="12"/>
                  </a:lnTo>
                  <a:lnTo>
                    <a:pt x="22" y="8"/>
                  </a:lnTo>
                  <a:lnTo>
                    <a:pt x="24" y="12"/>
                  </a:lnTo>
                  <a:lnTo>
                    <a:pt x="42" y="8"/>
                  </a:lnTo>
                  <a:lnTo>
                    <a:pt x="40" y="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3" name="Freeform 113"/>
            <p:cNvSpPr>
              <a:spLocks noEditPoints="1"/>
            </p:cNvSpPr>
            <p:nvPr userDrawn="1"/>
          </p:nvSpPr>
          <p:spPr bwMode="black">
            <a:xfrm>
              <a:off x="7358063" y="3086100"/>
              <a:ext cx="193675" cy="234950"/>
            </a:xfrm>
            <a:custGeom>
              <a:avLst/>
              <a:gdLst>
                <a:gd name="T0" fmla="*/ 12 w 122"/>
                <a:gd name="T1" fmla="*/ 106 h 148"/>
                <a:gd name="T2" fmla="*/ 8 w 122"/>
                <a:gd name="T3" fmla="*/ 138 h 148"/>
                <a:gd name="T4" fmla="*/ 34 w 122"/>
                <a:gd name="T5" fmla="*/ 144 h 148"/>
                <a:gd name="T6" fmla="*/ 30 w 122"/>
                <a:gd name="T7" fmla="*/ 96 h 148"/>
                <a:gd name="T8" fmla="*/ 40 w 122"/>
                <a:gd name="T9" fmla="*/ 90 h 148"/>
                <a:gd name="T10" fmla="*/ 42 w 122"/>
                <a:gd name="T11" fmla="*/ 106 h 148"/>
                <a:gd name="T12" fmla="*/ 52 w 122"/>
                <a:gd name="T13" fmla="*/ 130 h 148"/>
                <a:gd name="T14" fmla="*/ 54 w 122"/>
                <a:gd name="T15" fmla="*/ 136 h 148"/>
                <a:gd name="T16" fmla="*/ 66 w 122"/>
                <a:gd name="T17" fmla="*/ 140 h 148"/>
                <a:gd name="T18" fmla="*/ 74 w 122"/>
                <a:gd name="T19" fmla="*/ 148 h 148"/>
                <a:gd name="T20" fmla="*/ 82 w 122"/>
                <a:gd name="T21" fmla="*/ 132 h 148"/>
                <a:gd name="T22" fmla="*/ 82 w 122"/>
                <a:gd name="T23" fmla="*/ 120 h 148"/>
                <a:gd name="T24" fmla="*/ 84 w 122"/>
                <a:gd name="T25" fmla="*/ 110 h 148"/>
                <a:gd name="T26" fmla="*/ 68 w 122"/>
                <a:gd name="T27" fmla="*/ 104 h 148"/>
                <a:gd name="T28" fmla="*/ 54 w 122"/>
                <a:gd name="T29" fmla="*/ 74 h 148"/>
                <a:gd name="T30" fmla="*/ 68 w 122"/>
                <a:gd name="T31" fmla="*/ 70 h 148"/>
                <a:gd name="T32" fmla="*/ 74 w 122"/>
                <a:gd name="T33" fmla="*/ 72 h 148"/>
                <a:gd name="T34" fmla="*/ 82 w 122"/>
                <a:gd name="T35" fmla="*/ 70 h 148"/>
                <a:gd name="T36" fmla="*/ 92 w 122"/>
                <a:gd name="T37" fmla="*/ 58 h 148"/>
                <a:gd name="T38" fmla="*/ 82 w 122"/>
                <a:gd name="T39" fmla="*/ 58 h 148"/>
                <a:gd name="T40" fmla="*/ 88 w 122"/>
                <a:gd name="T41" fmla="*/ 46 h 148"/>
                <a:gd name="T42" fmla="*/ 74 w 122"/>
                <a:gd name="T43" fmla="*/ 50 h 148"/>
                <a:gd name="T44" fmla="*/ 60 w 122"/>
                <a:gd name="T45" fmla="*/ 52 h 148"/>
                <a:gd name="T46" fmla="*/ 42 w 122"/>
                <a:gd name="T47" fmla="*/ 62 h 148"/>
                <a:gd name="T48" fmla="*/ 28 w 122"/>
                <a:gd name="T49" fmla="*/ 52 h 148"/>
                <a:gd name="T50" fmla="*/ 32 w 122"/>
                <a:gd name="T51" fmla="*/ 32 h 148"/>
                <a:gd name="T52" fmla="*/ 104 w 122"/>
                <a:gd name="T53" fmla="*/ 34 h 148"/>
                <a:gd name="T54" fmla="*/ 118 w 122"/>
                <a:gd name="T55" fmla="*/ 0 h 148"/>
                <a:gd name="T56" fmla="*/ 78 w 122"/>
                <a:gd name="T57" fmla="*/ 18 h 148"/>
                <a:gd name="T58" fmla="*/ 36 w 122"/>
                <a:gd name="T59" fmla="*/ 12 h 148"/>
                <a:gd name="T60" fmla="*/ 28 w 122"/>
                <a:gd name="T61" fmla="*/ 18 h 148"/>
                <a:gd name="T62" fmla="*/ 14 w 122"/>
                <a:gd name="T63" fmla="*/ 38 h 148"/>
                <a:gd name="T64" fmla="*/ 8 w 122"/>
                <a:gd name="T65" fmla="*/ 60 h 148"/>
                <a:gd name="T66" fmla="*/ 0 w 122"/>
                <a:gd name="T67" fmla="*/ 88 h 148"/>
                <a:gd name="T68" fmla="*/ 64 w 122"/>
                <a:gd name="T69" fmla="*/ 124 h 148"/>
                <a:gd name="T70" fmla="*/ 74 w 122"/>
                <a:gd name="T71" fmla="*/ 124 h 148"/>
                <a:gd name="T72" fmla="*/ 64 w 122"/>
                <a:gd name="T73" fmla="*/ 124 h 148"/>
                <a:gd name="T74" fmla="*/ 60 w 122"/>
                <a:gd name="T75" fmla="*/ 130 h 148"/>
                <a:gd name="T76" fmla="*/ 62 w 122"/>
                <a:gd name="T77" fmla="*/ 134 h 148"/>
                <a:gd name="T78" fmla="*/ 74 w 122"/>
                <a:gd name="T79" fmla="*/ 112 h 148"/>
                <a:gd name="T80" fmla="*/ 74 w 122"/>
                <a:gd name="T81" fmla="*/ 112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22" h="148">
                  <a:moveTo>
                    <a:pt x="2" y="106"/>
                  </a:moveTo>
                  <a:lnTo>
                    <a:pt x="12" y="106"/>
                  </a:lnTo>
                  <a:lnTo>
                    <a:pt x="14" y="114"/>
                  </a:lnTo>
                  <a:lnTo>
                    <a:pt x="8" y="138"/>
                  </a:lnTo>
                  <a:lnTo>
                    <a:pt x="16" y="146"/>
                  </a:lnTo>
                  <a:lnTo>
                    <a:pt x="34" y="144"/>
                  </a:lnTo>
                  <a:lnTo>
                    <a:pt x="32" y="100"/>
                  </a:lnTo>
                  <a:lnTo>
                    <a:pt x="30" y="96"/>
                  </a:lnTo>
                  <a:lnTo>
                    <a:pt x="38" y="90"/>
                  </a:lnTo>
                  <a:lnTo>
                    <a:pt x="40" y="90"/>
                  </a:lnTo>
                  <a:lnTo>
                    <a:pt x="38" y="100"/>
                  </a:lnTo>
                  <a:lnTo>
                    <a:pt x="42" y="106"/>
                  </a:lnTo>
                  <a:lnTo>
                    <a:pt x="50" y="116"/>
                  </a:lnTo>
                  <a:lnTo>
                    <a:pt x="52" y="130"/>
                  </a:lnTo>
                  <a:lnTo>
                    <a:pt x="58" y="130"/>
                  </a:lnTo>
                  <a:lnTo>
                    <a:pt x="54" y="136"/>
                  </a:lnTo>
                  <a:lnTo>
                    <a:pt x="68" y="146"/>
                  </a:lnTo>
                  <a:lnTo>
                    <a:pt x="66" y="140"/>
                  </a:lnTo>
                  <a:lnTo>
                    <a:pt x="72" y="142"/>
                  </a:lnTo>
                  <a:lnTo>
                    <a:pt x="74" y="148"/>
                  </a:lnTo>
                  <a:lnTo>
                    <a:pt x="84" y="138"/>
                  </a:lnTo>
                  <a:lnTo>
                    <a:pt x="82" y="132"/>
                  </a:lnTo>
                  <a:lnTo>
                    <a:pt x="86" y="128"/>
                  </a:lnTo>
                  <a:lnTo>
                    <a:pt x="82" y="120"/>
                  </a:lnTo>
                  <a:lnTo>
                    <a:pt x="84" y="122"/>
                  </a:lnTo>
                  <a:lnTo>
                    <a:pt x="84" y="110"/>
                  </a:lnTo>
                  <a:lnTo>
                    <a:pt x="72" y="110"/>
                  </a:lnTo>
                  <a:lnTo>
                    <a:pt x="68" y="104"/>
                  </a:lnTo>
                  <a:lnTo>
                    <a:pt x="72" y="98"/>
                  </a:lnTo>
                  <a:lnTo>
                    <a:pt x="54" y="74"/>
                  </a:lnTo>
                  <a:lnTo>
                    <a:pt x="54" y="74"/>
                  </a:lnTo>
                  <a:lnTo>
                    <a:pt x="68" y="70"/>
                  </a:lnTo>
                  <a:lnTo>
                    <a:pt x="74" y="62"/>
                  </a:lnTo>
                  <a:lnTo>
                    <a:pt x="74" y="72"/>
                  </a:lnTo>
                  <a:lnTo>
                    <a:pt x="80" y="66"/>
                  </a:lnTo>
                  <a:lnTo>
                    <a:pt x="82" y="70"/>
                  </a:lnTo>
                  <a:lnTo>
                    <a:pt x="90" y="68"/>
                  </a:lnTo>
                  <a:lnTo>
                    <a:pt x="92" y="58"/>
                  </a:lnTo>
                  <a:lnTo>
                    <a:pt x="84" y="62"/>
                  </a:lnTo>
                  <a:lnTo>
                    <a:pt x="82" y="58"/>
                  </a:lnTo>
                  <a:lnTo>
                    <a:pt x="90" y="56"/>
                  </a:lnTo>
                  <a:lnTo>
                    <a:pt x="88" y="46"/>
                  </a:lnTo>
                  <a:lnTo>
                    <a:pt x="80" y="44"/>
                  </a:lnTo>
                  <a:lnTo>
                    <a:pt x="74" y="50"/>
                  </a:lnTo>
                  <a:lnTo>
                    <a:pt x="60" y="50"/>
                  </a:lnTo>
                  <a:lnTo>
                    <a:pt x="60" y="52"/>
                  </a:lnTo>
                  <a:lnTo>
                    <a:pt x="52" y="52"/>
                  </a:lnTo>
                  <a:lnTo>
                    <a:pt x="42" y="62"/>
                  </a:lnTo>
                  <a:lnTo>
                    <a:pt x="36" y="62"/>
                  </a:lnTo>
                  <a:lnTo>
                    <a:pt x="28" y="52"/>
                  </a:lnTo>
                  <a:lnTo>
                    <a:pt x="32" y="34"/>
                  </a:lnTo>
                  <a:lnTo>
                    <a:pt x="32" y="32"/>
                  </a:lnTo>
                  <a:lnTo>
                    <a:pt x="48" y="30"/>
                  </a:lnTo>
                  <a:lnTo>
                    <a:pt x="104" y="34"/>
                  </a:lnTo>
                  <a:lnTo>
                    <a:pt x="122" y="12"/>
                  </a:lnTo>
                  <a:lnTo>
                    <a:pt x="118" y="0"/>
                  </a:lnTo>
                  <a:lnTo>
                    <a:pt x="94" y="18"/>
                  </a:lnTo>
                  <a:lnTo>
                    <a:pt x="78" y="18"/>
                  </a:lnTo>
                  <a:lnTo>
                    <a:pt x="42" y="10"/>
                  </a:lnTo>
                  <a:lnTo>
                    <a:pt x="36" y="12"/>
                  </a:lnTo>
                  <a:lnTo>
                    <a:pt x="32" y="20"/>
                  </a:lnTo>
                  <a:lnTo>
                    <a:pt x="28" y="18"/>
                  </a:lnTo>
                  <a:lnTo>
                    <a:pt x="22" y="22"/>
                  </a:lnTo>
                  <a:lnTo>
                    <a:pt x="14" y="38"/>
                  </a:lnTo>
                  <a:lnTo>
                    <a:pt x="16" y="48"/>
                  </a:lnTo>
                  <a:lnTo>
                    <a:pt x="8" y="60"/>
                  </a:lnTo>
                  <a:lnTo>
                    <a:pt x="8" y="70"/>
                  </a:lnTo>
                  <a:lnTo>
                    <a:pt x="0" y="88"/>
                  </a:lnTo>
                  <a:lnTo>
                    <a:pt x="2" y="106"/>
                  </a:lnTo>
                  <a:close/>
                  <a:moveTo>
                    <a:pt x="64" y="124"/>
                  </a:moveTo>
                  <a:lnTo>
                    <a:pt x="76" y="122"/>
                  </a:lnTo>
                  <a:lnTo>
                    <a:pt x="74" y="124"/>
                  </a:lnTo>
                  <a:lnTo>
                    <a:pt x="74" y="124"/>
                  </a:lnTo>
                  <a:lnTo>
                    <a:pt x="64" y="124"/>
                  </a:lnTo>
                  <a:close/>
                  <a:moveTo>
                    <a:pt x="62" y="134"/>
                  </a:moveTo>
                  <a:lnTo>
                    <a:pt x="60" y="130"/>
                  </a:lnTo>
                  <a:lnTo>
                    <a:pt x="64" y="126"/>
                  </a:lnTo>
                  <a:lnTo>
                    <a:pt x="62" y="134"/>
                  </a:lnTo>
                  <a:close/>
                  <a:moveTo>
                    <a:pt x="74" y="112"/>
                  </a:moveTo>
                  <a:lnTo>
                    <a:pt x="74" y="112"/>
                  </a:lnTo>
                  <a:lnTo>
                    <a:pt x="72" y="110"/>
                  </a:lnTo>
                  <a:lnTo>
                    <a:pt x="74" y="1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4" name="Freeform 114"/>
            <p:cNvSpPr>
              <a:spLocks/>
            </p:cNvSpPr>
            <p:nvPr userDrawn="1"/>
          </p:nvSpPr>
          <p:spPr bwMode="black">
            <a:xfrm>
              <a:off x="7243763" y="3343275"/>
              <a:ext cx="25400" cy="15875"/>
            </a:xfrm>
            <a:custGeom>
              <a:avLst/>
              <a:gdLst>
                <a:gd name="T0" fmla="*/ 8 w 16"/>
                <a:gd name="T1" fmla="*/ 10 h 10"/>
                <a:gd name="T2" fmla="*/ 16 w 16"/>
                <a:gd name="T3" fmla="*/ 2 h 10"/>
                <a:gd name="T4" fmla="*/ 0 w 16"/>
                <a:gd name="T5" fmla="*/ 0 h 10"/>
                <a:gd name="T6" fmla="*/ 8 w 16"/>
                <a:gd name="T7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0">
                  <a:moveTo>
                    <a:pt x="8" y="10"/>
                  </a:moveTo>
                  <a:lnTo>
                    <a:pt x="16" y="2"/>
                  </a:lnTo>
                  <a:lnTo>
                    <a:pt x="0" y="0"/>
                  </a:lnTo>
                  <a:lnTo>
                    <a:pt x="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5" name="Freeform 115"/>
            <p:cNvSpPr>
              <a:spLocks/>
            </p:cNvSpPr>
            <p:nvPr userDrawn="1"/>
          </p:nvSpPr>
          <p:spPr bwMode="black">
            <a:xfrm>
              <a:off x="7269163" y="3378200"/>
              <a:ext cx="104775" cy="44450"/>
            </a:xfrm>
            <a:custGeom>
              <a:avLst/>
              <a:gdLst>
                <a:gd name="T0" fmla="*/ 18 w 66"/>
                <a:gd name="T1" fmla="*/ 20 h 28"/>
                <a:gd name="T2" fmla="*/ 22 w 66"/>
                <a:gd name="T3" fmla="*/ 28 h 28"/>
                <a:gd name="T4" fmla="*/ 50 w 66"/>
                <a:gd name="T5" fmla="*/ 20 h 28"/>
                <a:gd name="T6" fmla="*/ 52 w 66"/>
                <a:gd name="T7" fmla="*/ 22 h 28"/>
                <a:gd name="T8" fmla="*/ 66 w 66"/>
                <a:gd name="T9" fmla="*/ 18 h 28"/>
                <a:gd name="T10" fmla="*/ 58 w 66"/>
                <a:gd name="T11" fmla="*/ 4 h 28"/>
                <a:gd name="T12" fmla="*/ 54 w 66"/>
                <a:gd name="T13" fmla="*/ 10 h 28"/>
                <a:gd name="T14" fmla="*/ 52 w 66"/>
                <a:gd name="T15" fmla="*/ 6 h 28"/>
                <a:gd name="T16" fmla="*/ 46 w 66"/>
                <a:gd name="T17" fmla="*/ 8 h 28"/>
                <a:gd name="T18" fmla="*/ 40 w 66"/>
                <a:gd name="T19" fmla="*/ 0 h 28"/>
                <a:gd name="T20" fmla="*/ 36 w 66"/>
                <a:gd name="T21" fmla="*/ 10 h 28"/>
                <a:gd name="T22" fmla="*/ 34 w 66"/>
                <a:gd name="T23" fmla="*/ 10 h 28"/>
                <a:gd name="T24" fmla="*/ 22 w 66"/>
                <a:gd name="T25" fmla="*/ 8 h 28"/>
                <a:gd name="T26" fmla="*/ 20 w 66"/>
                <a:gd name="T27" fmla="*/ 12 h 28"/>
                <a:gd name="T28" fmla="*/ 20 w 66"/>
                <a:gd name="T29" fmla="*/ 8 h 28"/>
                <a:gd name="T30" fmla="*/ 8 w 66"/>
                <a:gd name="T31" fmla="*/ 4 h 28"/>
                <a:gd name="T32" fmla="*/ 2 w 66"/>
                <a:gd name="T33" fmla="*/ 10 h 28"/>
                <a:gd name="T34" fmla="*/ 0 w 66"/>
                <a:gd name="T35" fmla="*/ 22 h 28"/>
                <a:gd name="T36" fmla="*/ 18 w 66"/>
                <a:gd name="T37" fmla="*/ 22 h 28"/>
                <a:gd name="T38" fmla="*/ 18 w 66"/>
                <a:gd name="T39" fmla="*/ 2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6" h="28">
                  <a:moveTo>
                    <a:pt x="18" y="20"/>
                  </a:moveTo>
                  <a:lnTo>
                    <a:pt x="22" y="2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66" y="18"/>
                  </a:lnTo>
                  <a:lnTo>
                    <a:pt x="58" y="4"/>
                  </a:lnTo>
                  <a:lnTo>
                    <a:pt x="54" y="10"/>
                  </a:lnTo>
                  <a:lnTo>
                    <a:pt x="52" y="6"/>
                  </a:lnTo>
                  <a:lnTo>
                    <a:pt x="46" y="8"/>
                  </a:lnTo>
                  <a:lnTo>
                    <a:pt x="40" y="0"/>
                  </a:lnTo>
                  <a:lnTo>
                    <a:pt x="36" y="10"/>
                  </a:lnTo>
                  <a:lnTo>
                    <a:pt x="34" y="10"/>
                  </a:lnTo>
                  <a:lnTo>
                    <a:pt x="22" y="8"/>
                  </a:lnTo>
                  <a:lnTo>
                    <a:pt x="20" y="12"/>
                  </a:lnTo>
                  <a:lnTo>
                    <a:pt x="20" y="8"/>
                  </a:lnTo>
                  <a:lnTo>
                    <a:pt x="8" y="4"/>
                  </a:lnTo>
                  <a:lnTo>
                    <a:pt x="2" y="10"/>
                  </a:lnTo>
                  <a:lnTo>
                    <a:pt x="0" y="22"/>
                  </a:lnTo>
                  <a:lnTo>
                    <a:pt x="18" y="22"/>
                  </a:lnTo>
                  <a:lnTo>
                    <a:pt x="18" y="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6" name="Freeform 116"/>
            <p:cNvSpPr>
              <a:spLocks/>
            </p:cNvSpPr>
            <p:nvPr userDrawn="1"/>
          </p:nvSpPr>
          <p:spPr bwMode="black">
            <a:xfrm>
              <a:off x="7386638" y="3384550"/>
              <a:ext cx="101600" cy="31750"/>
            </a:xfrm>
            <a:custGeom>
              <a:avLst/>
              <a:gdLst>
                <a:gd name="T0" fmla="*/ 54 w 64"/>
                <a:gd name="T1" fmla="*/ 14 h 20"/>
                <a:gd name="T2" fmla="*/ 64 w 64"/>
                <a:gd name="T3" fmla="*/ 6 h 20"/>
                <a:gd name="T4" fmla="*/ 60 w 64"/>
                <a:gd name="T5" fmla="*/ 0 h 20"/>
                <a:gd name="T6" fmla="*/ 56 w 64"/>
                <a:gd name="T7" fmla="*/ 0 h 20"/>
                <a:gd name="T8" fmla="*/ 56 w 64"/>
                <a:gd name="T9" fmla="*/ 4 h 20"/>
                <a:gd name="T10" fmla="*/ 50 w 64"/>
                <a:gd name="T11" fmla="*/ 8 h 20"/>
                <a:gd name="T12" fmla="*/ 44 w 64"/>
                <a:gd name="T13" fmla="*/ 6 h 20"/>
                <a:gd name="T14" fmla="*/ 32 w 64"/>
                <a:gd name="T15" fmla="*/ 8 h 20"/>
                <a:gd name="T16" fmla="*/ 16 w 64"/>
                <a:gd name="T17" fmla="*/ 0 h 20"/>
                <a:gd name="T18" fmla="*/ 0 w 64"/>
                <a:gd name="T19" fmla="*/ 6 h 20"/>
                <a:gd name="T20" fmla="*/ 0 w 64"/>
                <a:gd name="T21" fmla="*/ 16 h 20"/>
                <a:gd name="T22" fmla="*/ 26 w 64"/>
                <a:gd name="T23" fmla="*/ 20 h 20"/>
                <a:gd name="T24" fmla="*/ 54 w 64"/>
                <a:gd name="T25" fmla="*/ 14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4" h="20">
                  <a:moveTo>
                    <a:pt x="54" y="14"/>
                  </a:moveTo>
                  <a:lnTo>
                    <a:pt x="64" y="6"/>
                  </a:lnTo>
                  <a:lnTo>
                    <a:pt x="60" y="0"/>
                  </a:lnTo>
                  <a:lnTo>
                    <a:pt x="56" y="0"/>
                  </a:lnTo>
                  <a:lnTo>
                    <a:pt x="56" y="4"/>
                  </a:lnTo>
                  <a:lnTo>
                    <a:pt x="50" y="8"/>
                  </a:lnTo>
                  <a:lnTo>
                    <a:pt x="44" y="6"/>
                  </a:lnTo>
                  <a:lnTo>
                    <a:pt x="32" y="8"/>
                  </a:lnTo>
                  <a:lnTo>
                    <a:pt x="16" y="0"/>
                  </a:lnTo>
                  <a:lnTo>
                    <a:pt x="0" y="6"/>
                  </a:lnTo>
                  <a:lnTo>
                    <a:pt x="0" y="16"/>
                  </a:lnTo>
                  <a:lnTo>
                    <a:pt x="26" y="20"/>
                  </a:lnTo>
                  <a:lnTo>
                    <a:pt x="54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7" name="Freeform 117"/>
            <p:cNvSpPr>
              <a:spLocks/>
            </p:cNvSpPr>
            <p:nvPr userDrawn="1"/>
          </p:nvSpPr>
          <p:spPr bwMode="black">
            <a:xfrm>
              <a:off x="7494588" y="3390900"/>
              <a:ext cx="117475" cy="66675"/>
            </a:xfrm>
            <a:custGeom>
              <a:avLst/>
              <a:gdLst>
                <a:gd name="T0" fmla="*/ 26 w 74"/>
                <a:gd name="T1" fmla="*/ 36 h 42"/>
                <a:gd name="T2" fmla="*/ 34 w 74"/>
                <a:gd name="T3" fmla="*/ 24 h 42"/>
                <a:gd name="T4" fmla="*/ 72 w 74"/>
                <a:gd name="T5" fmla="*/ 10 h 42"/>
                <a:gd name="T6" fmla="*/ 74 w 74"/>
                <a:gd name="T7" fmla="*/ 0 h 42"/>
                <a:gd name="T8" fmla="*/ 32 w 74"/>
                <a:gd name="T9" fmla="*/ 6 h 42"/>
                <a:gd name="T10" fmla="*/ 24 w 74"/>
                <a:gd name="T11" fmla="*/ 14 h 42"/>
                <a:gd name="T12" fmla="*/ 6 w 74"/>
                <a:gd name="T13" fmla="*/ 22 h 42"/>
                <a:gd name="T14" fmla="*/ 0 w 74"/>
                <a:gd name="T15" fmla="*/ 42 h 42"/>
                <a:gd name="T16" fmla="*/ 10 w 74"/>
                <a:gd name="T17" fmla="*/ 42 h 42"/>
                <a:gd name="T18" fmla="*/ 26 w 74"/>
                <a:gd name="T19" fmla="*/ 36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4" h="42">
                  <a:moveTo>
                    <a:pt x="26" y="36"/>
                  </a:moveTo>
                  <a:lnTo>
                    <a:pt x="34" y="24"/>
                  </a:lnTo>
                  <a:lnTo>
                    <a:pt x="72" y="10"/>
                  </a:lnTo>
                  <a:lnTo>
                    <a:pt x="74" y="0"/>
                  </a:lnTo>
                  <a:lnTo>
                    <a:pt x="32" y="6"/>
                  </a:lnTo>
                  <a:lnTo>
                    <a:pt x="24" y="14"/>
                  </a:lnTo>
                  <a:lnTo>
                    <a:pt x="6" y="22"/>
                  </a:lnTo>
                  <a:lnTo>
                    <a:pt x="0" y="42"/>
                  </a:lnTo>
                  <a:lnTo>
                    <a:pt x="10" y="42"/>
                  </a:lnTo>
                  <a:lnTo>
                    <a:pt x="26" y="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8" name="Freeform 118"/>
            <p:cNvSpPr>
              <a:spLocks/>
            </p:cNvSpPr>
            <p:nvPr userDrawn="1"/>
          </p:nvSpPr>
          <p:spPr bwMode="black">
            <a:xfrm>
              <a:off x="7567613" y="3365500"/>
              <a:ext cx="38100" cy="25400"/>
            </a:xfrm>
            <a:custGeom>
              <a:avLst/>
              <a:gdLst>
                <a:gd name="T0" fmla="*/ 24 w 24"/>
                <a:gd name="T1" fmla="*/ 6 h 16"/>
                <a:gd name="T2" fmla="*/ 16 w 24"/>
                <a:gd name="T3" fmla="*/ 0 h 16"/>
                <a:gd name="T4" fmla="*/ 0 w 24"/>
                <a:gd name="T5" fmla="*/ 4 h 16"/>
                <a:gd name="T6" fmla="*/ 0 w 24"/>
                <a:gd name="T7" fmla="*/ 16 h 16"/>
                <a:gd name="T8" fmla="*/ 14 w 24"/>
                <a:gd name="T9" fmla="*/ 12 h 16"/>
                <a:gd name="T10" fmla="*/ 24 w 24"/>
                <a:gd name="T11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" h="16">
                  <a:moveTo>
                    <a:pt x="24" y="6"/>
                  </a:moveTo>
                  <a:lnTo>
                    <a:pt x="16" y="0"/>
                  </a:lnTo>
                  <a:lnTo>
                    <a:pt x="0" y="4"/>
                  </a:lnTo>
                  <a:lnTo>
                    <a:pt x="0" y="16"/>
                  </a:lnTo>
                  <a:lnTo>
                    <a:pt x="14" y="12"/>
                  </a:lnTo>
                  <a:lnTo>
                    <a:pt x="24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19" name="Freeform 119"/>
            <p:cNvSpPr>
              <a:spLocks/>
            </p:cNvSpPr>
            <p:nvPr userDrawn="1"/>
          </p:nvSpPr>
          <p:spPr bwMode="black">
            <a:xfrm>
              <a:off x="7723188" y="3352800"/>
              <a:ext cx="22225" cy="38100"/>
            </a:xfrm>
            <a:custGeom>
              <a:avLst/>
              <a:gdLst>
                <a:gd name="T0" fmla="*/ 0 w 14"/>
                <a:gd name="T1" fmla="*/ 16 h 24"/>
                <a:gd name="T2" fmla="*/ 6 w 14"/>
                <a:gd name="T3" fmla="*/ 24 h 24"/>
                <a:gd name="T4" fmla="*/ 14 w 14"/>
                <a:gd name="T5" fmla="*/ 12 h 24"/>
                <a:gd name="T6" fmla="*/ 14 w 14"/>
                <a:gd name="T7" fmla="*/ 2 h 24"/>
                <a:gd name="T8" fmla="*/ 8 w 14"/>
                <a:gd name="T9" fmla="*/ 0 h 24"/>
                <a:gd name="T10" fmla="*/ 0 w 14"/>
                <a:gd name="T11" fmla="*/ 16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24">
                  <a:moveTo>
                    <a:pt x="0" y="16"/>
                  </a:moveTo>
                  <a:lnTo>
                    <a:pt x="6" y="24"/>
                  </a:lnTo>
                  <a:lnTo>
                    <a:pt x="14" y="12"/>
                  </a:lnTo>
                  <a:lnTo>
                    <a:pt x="14" y="2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0" name="Freeform 120"/>
            <p:cNvSpPr>
              <a:spLocks/>
            </p:cNvSpPr>
            <p:nvPr userDrawn="1"/>
          </p:nvSpPr>
          <p:spPr bwMode="black">
            <a:xfrm>
              <a:off x="7805738" y="3298825"/>
              <a:ext cx="28575" cy="60325"/>
            </a:xfrm>
            <a:custGeom>
              <a:avLst/>
              <a:gdLst>
                <a:gd name="T0" fmla="*/ 10 w 18"/>
                <a:gd name="T1" fmla="*/ 38 h 38"/>
                <a:gd name="T2" fmla="*/ 14 w 18"/>
                <a:gd name="T3" fmla="*/ 30 h 38"/>
                <a:gd name="T4" fmla="*/ 18 w 18"/>
                <a:gd name="T5" fmla="*/ 34 h 38"/>
                <a:gd name="T6" fmla="*/ 18 w 18"/>
                <a:gd name="T7" fmla="*/ 26 h 38"/>
                <a:gd name="T8" fmla="*/ 18 w 18"/>
                <a:gd name="T9" fmla="*/ 26 h 38"/>
                <a:gd name="T10" fmla="*/ 18 w 18"/>
                <a:gd name="T11" fmla="*/ 6 h 38"/>
                <a:gd name="T12" fmla="*/ 12 w 18"/>
                <a:gd name="T13" fmla="*/ 0 h 38"/>
                <a:gd name="T14" fmla="*/ 6 w 18"/>
                <a:gd name="T15" fmla="*/ 12 h 38"/>
                <a:gd name="T16" fmla="*/ 6 w 18"/>
                <a:gd name="T17" fmla="*/ 12 h 38"/>
                <a:gd name="T18" fmla="*/ 6 w 18"/>
                <a:gd name="T19" fmla="*/ 16 h 38"/>
                <a:gd name="T20" fmla="*/ 2 w 18"/>
                <a:gd name="T21" fmla="*/ 14 h 38"/>
                <a:gd name="T22" fmla="*/ 4 w 18"/>
                <a:gd name="T23" fmla="*/ 24 h 38"/>
                <a:gd name="T24" fmla="*/ 0 w 18"/>
                <a:gd name="T25" fmla="*/ 22 h 38"/>
                <a:gd name="T26" fmla="*/ 10 w 18"/>
                <a:gd name="T27" fmla="*/ 38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8" h="38">
                  <a:moveTo>
                    <a:pt x="10" y="38"/>
                  </a:moveTo>
                  <a:lnTo>
                    <a:pt x="14" y="30"/>
                  </a:lnTo>
                  <a:lnTo>
                    <a:pt x="18" y="34"/>
                  </a:lnTo>
                  <a:lnTo>
                    <a:pt x="18" y="26"/>
                  </a:lnTo>
                  <a:lnTo>
                    <a:pt x="18" y="26"/>
                  </a:lnTo>
                  <a:lnTo>
                    <a:pt x="18" y="6"/>
                  </a:lnTo>
                  <a:lnTo>
                    <a:pt x="12" y="0"/>
                  </a:lnTo>
                  <a:lnTo>
                    <a:pt x="6" y="12"/>
                  </a:lnTo>
                  <a:lnTo>
                    <a:pt x="6" y="12"/>
                  </a:lnTo>
                  <a:lnTo>
                    <a:pt x="6" y="16"/>
                  </a:lnTo>
                  <a:lnTo>
                    <a:pt x="2" y="14"/>
                  </a:lnTo>
                  <a:lnTo>
                    <a:pt x="4" y="24"/>
                  </a:lnTo>
                  <a:lnTo>
                    <a:pt x="0" y="22"/>
                  </a:lnTo>
                  <a:lnTo>
                    <a:pt x="10" y="3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1" name="Freeform 121"/>
            <p:cNvSpPr>
              <a:spLocks/>
            </p:cNvSpPr>
            <p:nvPr userDrawn="1"/>
          </p:nvSpPr>
          <p:spPr bwMode="black">
            <a:xfrm>
              <a:off x="7777163" y="3298825"/>
              <a:ext cx="19050" cy="22225"/>
            </a:xfrm>
            <a:custGeom>
              <a:avLst/>
              <a:gdLst>
                <a:gd name="T0" fmla="*/ 6 w 12"/>
                <a:gd name="T1" fmla="*/ 14 h 14"/>
                <a:gd name="T2" fmla="*/ 12 w 12"/>
                <a:gd name="T3" fmla="*/ 0 h 14"/>
                <a:gd name="T4" fmla="*/ 2 w 12"/>
                <a:gd name="T5" fmla="*/ 2 h 14"/>
                <a:gd name="T6" fmla="*/ 0 w 12"/>
                <a:gd name="T7" fmla="*/ 12 h 14"/>
                <a:gd name="T8" fmla="*/ 6 w 12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14">
                  <a:moveTo>
                    <a:pt x="6" y="14"/>
                  </a:moveTo>
                  <a:lnTo>
                    <a:pt x="12" y="0"/>
                  </a:lnTo>
                  <a:lnTo>
                    <a:pt x="2" y="2"/>
                  </a:lnTo>
                  <a:lnTo>
                    <a:pt x="0" y="12"/>
                  </a:lnTo>
                  <a:lnTo>
                    <a:pt x="6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2" name="Freeform 122"/>
            <p:cNvSpPr>
              <a:spLocks/>
            </p:cNvSpPr>
            <p:nvPr userDrawn="1"/>
          </p:nvSpPr>
          <p:spPr bwMode="black">
            <a:xfrm>
              <a:off x="7678738" y="3190875"/>
              <a:ext cx="28575" cy="22225"/>
            </a:xfrm>
            <a:custGeom>
              <a:avLst/>
              <a:gdLst>
                <a:gd name="T0" fmla="*/ 8 w 18"/>
                <a:gd name="T1" fmla="*/ 14 h 14"/>
                <a:gd name="T2" fmla="*/ 18 w 18"/>
                <a:gd name="T3" fmla="*/ 10 h 14"/>
                <a:gd name="T4" fmla="*/ 16 w 18"/>
                <a:gd name="T5" fmla="*/ 0 h 14"/>
                <a:gd name="T6" fmla="*/ 0 w 18"/>
                <a:gd name="T7" fmla="*/ 4 h 14"/>
                <a:gd name="T8" fmla="*/ 8 w 18"/>
                <a:gd name="T9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4">
                  <a:moveTo>
                    <a:pt x="8" y="14"/>
                  </a:moveTo>
                  <a:lnTo>
                    <a:pt x="18" y="10"/>
                  </a:lnTo>
                  <a:lnTo>
                    <a:pt x="16" y="0"/>
                  </a:lnTo>
                  <a:lnTo>
                    <a:pt x="0" y="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3" name="Freeform 123"/>
            <p:cNvSpPr>
              <a:spLocks/>
            </p:cNvSpPr>
            <p:nvPr userDrawn="1"/>
          </p:nvSpPr>
          <p:spPr bwMode="black">
            <a:xfrm>
              <a:off x="7697788" y="3143250"/>
              <a:ext cx="41275" cy="19050"/>
            </a:xfrm>
            <a:custGeom>
              <a:avLst/>
              <a:gdLst>
                <a:gd name="T0" fmla="*/ 12 w 26"/>
                <a:gd name="T1" fmla="*/ 12 h 12"/>
                <a:gd name="T2" fmla="*/ 26 w 26"/>
                <a:gd name="T3" fmla="*/ 8 h 12"/>
                <a:gd name="T4" fmla="*/ 10 w 26"/>
                <a:gd name="T5" fmla="*/ 0 h 12"/>
                <a:gd name="T6" fmla="*/ 0 w 26"/>
                <a:gd name="T7" fmla="*/ 4 h 12"/>
                <a:gd name="T8" fmla="*/ 12 w 26"/>
                <a:gd name="T9" fmla="*/ 12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12">
                  <a:moveTo>
                    <a:pt x="12" y="12"/>
                  </a:moveTo>
                  <a:lnTo>
                    <a:pt x="26" y="8"/>
                  </a:lnTo>
                  <a:lnTo>
                    <a:pt x="10" y="0"/>
                  </a:lnTo>
                  <a:lnTo>
                    <a:pt x="0" y="4"/>
                  </a:lnTo>
                  <a:lnTo>
                    <a:pt x="12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4" name="Freeform 124"/>
            <p:cNvSpPr>
              <a:spLocks/>
            </p:cNvSpPr>
            <p:nvPr userDrawn="1"/>
          </p:nvSpPr>
          <p:spPr bwMode="black">
            <a:xfrm>
              <a:off x="7843838" y="3165475"/>
              <a:ext cx="44450" cy="22225"/>
            </a:xfrm>
            <a:custGeom>
              <a:avLst/>
              <a:gdLst>
                <a:gd name="T0" fmla="*/ 28 w 28"/>
                <a:gd name="T1" fmla="*/ 10 h 14"/>
                <a:gd name="T2" fmla="*/ 16 w 28"/>
                <a:gd name="T3" fmla="*/ 0 h 14"/>
                <a:gd name="T4" fmla="*/ 0 w 28"/>
                <a:gd name="T5" fmla="*/ 0 h 14"/>
                <a:gd name="T6" fmla="*/ 18 w 28"/>
                <a:gd name="T7" fmla="*/ 14 h 14"/>
                <a:gd name="T8" fmla="*/ 28 w 28"/>
                <a:gd name="T9" fmla="*/ 1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" h="14">
                  <a:moveTo>
                    <a:pt x="28" y="1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18" y="14"/>
                  </a:lnTo>
                  <a:lnTo>
                    <a:pt x="28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5" name="Freeform 125"/>
            <p:cNvSpPr>
              <a:spLocks noEditPoints="1"/>
            </p:cNvSpPr>
            <p:nvPr userDrawn="1"/>
          </p:nvSpPr>
          <p:spPr bwMode="black">
            <a:xfrm>
              <a:off x="7624763" y="3225800"/>
              <a:ext cx="95250" cy="44450"/>
            </a:xfrm>
            <a:custGeom>
              <a:avLst/>
              <a:gdLst>
                <a:gd name="T0" fmla="*/ 12 w 60"/>
                <a:gd name="T1" fmla="*/ 16 h 28"/>
                <a:gd name="T2" fmla="*/ 14 w 60"/>
                <a:gd name="T3" fmla="*/ 18 h 28"/>
                <a:gd name="T4" fmla="*/ 22 w 60"/>
                <a:gd name="T5" fmla="*/ 14 h 28"/>
                <a:gd name="T6" fmla="*/ 28 w 60"/>
                <a:gd name="T7" fmla="*/ 16 h 28"/>
                <a:gd name="T8" fmla="*/ 36 w 60"/>
                <a:gd name="T9" fmla="*/ 16 h 28"/>
                <a:gd name="T10" fmla="*/ 58 w 60"/>
                <a:gd name="T11" fmla="*/ 26 h 28"/>
                <a:gd name="T12" fmla="*/ 60 w 60"/>
                <a:gd name="T13" fmla="*/ 18 h 28"/>
                <a:gd name="T14" fmla="*/ 54 w 60"/>
                <a:gd name="T15" fmla="*/ 4 h 28"/>
                <a:gd name="T16" fmla="*/ 34 w 60"/>
                <a:gd name="T17" fmla="*/ 0 h 28"/>
                <a:gd name="T18" fmla="*/ 8 w 60"/>
                <a:gd name="T19" fmla="*/ 0 h 28"/>
                <a:gd name="T20" fmla="*/ 0 w 60"/>
                <a:gd name="T21" fmla="*/ 10 h 28"/>
                <a:gd name="T22" fmla="*/ 2 w 60"/>
                <a:gd name="T23" fmla="*/ 22 h 28"/>
                <a:gd name="T24" fmla="*/ 4 w 60"/>
                <a:gd name="T25" fmla="*/ 20 h 28"/>
                <a:gd name="T26" fmla="*/ 4 w 60"/>
                <a:gd name="T27" fmla="*/ 28 h 28"/>
                <a:gd name="T28" fmla="*/ 12 w 60"/>
                <a:gd name="T29" fmla="*/ 16 h 28"/>
                <a:gd name="T30" fmla="*/ 8 w 60"/>
                <a:gd name="T31" fmla="*/ 14 h 28"/>
                <a:gd name="T32" fmla="*/ 8 w 60"/>
                <a:gd name="T33" fmla="*/ 14 h 28"/>
                <a:gd name="T34" fmla="*/ 8 w 60"/>
                <a:gd name="T35" fmla="*/ 14 h 28"/>
                <a:gd name="T36" fmla="*/ 8 w 60"/>
                <a:gd name="T37" fmla="*/ 14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60" h="28">
                  <a:moveTo>
                    <a:pt x="12" y="16"/>
                  </a:moveTo>
                  <a:lnTo>
                    <a:pt x="14" y="18"/>
                  </a:lnTo>
                  <a:lnTo>
                    <a:pt x="22" y="14"/>
                  </a:lnTo>
                  <a:lnTo>
                    <a:pt x="28" y="16"/>
                  </a:lnTo>
                  <a:lnTo>
                    <a:pt x="36" y="16"/>
                  </a:lnTo>
                  <a:lnTo>
                    <a:pt x="58" y="26"/>
                  </a:lnTo>
                  <a:lnTo>
                    <a:pt x="60" y="18"/>
                  </a:lnTo>
                  <a:lnTo>
                    <a:pt x="54" y="4"/>
                  </a:lnTo>
                  <a:lnTo>
                    <a:pt x="34" y="0"/>
                  </a:lnTo>
                  <a:lnTo>
                    <a:pt x="8" y="0"/>
                  </a:lnTo>
                  <a:lnTo>
                    <a:pt x="0" y="10"/>
                  </a:lnTo>
                  <a:lnTo>
                    <a:pt x="2" y="22"/>
                  </a:lnTo>
                  <a:lnTo>
                    <a:pt x="4" y="20"/>
                  </a:lnTo>
                  <a:lnTo>
                    <a:pt x="4" y="28"/>
                  </a:lnTo>
                  <a:lnTo>
                    <a:pt x="12" y="16"/>
                  </a:lnTo>
                  <a:close/>
                  <a:moveTo>
                    <a:pt x="8" y="14"/>
                  </a:moveTo>
                  <a:lnTo>
                    <a:pt x="8" y="14"/>
                  </a:lnTo>
                  <a:lnTo>
                    <a:pt x="8" y="14"/>
                  </a:lnTo>
                  <a:lnTo>
                    <a:pt x="8" y="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6" name="Freeform 126"/>
            <p:cNvSpPr>
              <a:spLocks noEditPoints="1"/>
            </p:cNvSpPr>
            <p:nvPr userDrawn="1"/>
          </p:nvSpPr>
          <p:spPr bwMode="black">
            <a:xfrm>
              <a:off x="6651625" y="2974975"/>
              <a:ext cx="617538" cy="441325"/>
            </a:xfrm>
            <a:custGeom>
              <a:avLst/>
              <a:gdLst>
                <a:gd name="T0" fmla="*/ 365 w 389"/>
                <a:gd name="T1" fmla="*/ 266 h 278"/>
                <a:gd name="T2" fmla="*/ 379 w 389"/>
                <a:gd name="T3" fmla="*/ 278 h 278"/>
                <a:gd name="T4" fmla="*/ 383 w 389"/>
                <a:gd name="T5" fmla="*/ 256 h 278"/>
                <a:gd name="T6" fmla="*/ 365 w 389"/>
                <a:gd name="T7" fmla="*/ 252 h 278"/>
                <a:gd name="T8" fmla="*/ 335 w 389"/>
                <a:gd name="T9" fmla="*/ 244 h 278"/>
                <a:gd name="T10" fmla="*/ 359 w 389"/>
                <a:gd name="T11" fmla="*/ 242 h 278"/>
                <a:gd name="T12" fmla="*/ 329 w 389"/>
                <a:gd name="T13" fmla="*/ 234 h 278"/>
                <a:gd name="T14" fmla="*/ 307 w 389"/>
                <a:gd name="T15" fmla="*/ 228 h 278"/>
                <a:gd name="T16" fmla="*/ 297 w 389"/>
                <a:gd name="T17" fmla="*/ 224 h 278"/>
                <a:gd name="T18" fmla="*/ 291 w 389"/>
                <a:gd name="T19" fmla="*/ 228 h 278"/>
                <a:gd name="T20" fmla="*/ 261 w 389"/>
                <a:gd name="T21" fmla="*/ 232 h 278"/>
                <a:gd name="T22" fmla="*/ 235 w 389"/>
                <a:gd name="T23" fmla="*/ 220 h 278"/>
                <a:gd name="T24" fmla="*/ 221 w 389"/>
                <a:gd name="T25" fmla="*/ 218 h 278"/>
                <a:gd name="T26" fmla="*/ 205 w 389"/>
                <a:gd name="T27" fmla="*/ 218 h 278"/>
                <a:gd name="T28" fmla="*/ 209 w 389"/>
                <a:gd name="T29" fmla="*/ 162 h 278"/>
                <a:gd name="T30" fmla="*/ 221 w 389"/>
                <a:gd name="T31" fmla="*/ 152 h 278"/>
                <a:gd name="T32" fmla="*/ 205 w 389"/>
                <a:gd name="T33" fmla="*/ 130 h 278"/>
                <a:gd name="T34" fmla="*/ 194 w 389"/>
                <a:gd name="T35" fmla="*/ 134 h 278"/>
                <a:gd name="T36" fmla="*/ 182 w 389"/>
                <a:gd name="T37" fmla="*/ 140 h 278"/>
                <a:gd name="T38" fmla="*/ 162 w 389"/>
                <a:gd name="T39" fmla="*/ 120 h 278"/>
                <a:gd name="T40" fmla="*/ 166 w 389"/>
                <a:gd name="T41" fmla="*/ 110 h 278"/>
                <a:gd name="T42" fmla="*/ 168 w 389"/>
                <a:gd name="T43" fmla="*/ 108 h 278"/>
                <a:gd name="T44" fmla="*/ 158 w 389"/>
                <a:gd name="T45" fmla="*/ 94 h 278"/>
                <a:gd name="T46" fmla="*/ 154 w 389"/>
                <a:gd name="T47" fmla="*/ 86 h 278"/>
                <a:gd name="T48" fmla="*/ 142 w 389"/>
                <a:gd name="T49" fmla="*/ 76 h 278"/>
                <a:gd name="T50" fmla="*/ 132 w 389"/>
                <a:gd name="T51" fmla="*/ 78 h 278"/>
                <a:gd name="T52" fmla="*/ 130 w 389"/>
                <a:gd name="T53" fmla="*/ 66 h 278"/>
                <a:gd name="T54" fmla="*/ 114 w 389"/>
                <a:gd name="T55" fmla="*/ 62 h 278"/>
                <a:gd name="T56" fmla="*/ 108 w 389"/>
                <a:gd name="T57" fmla="*/ 64 h 278"/>
                <a:gd name="T58" fmla="*/ 64 w 389"/>
                <a:gd name="T59" fmla="*/ 28 h 278"/>
                <a:gd name="T60" fmla="*/ 26 w 389"/>
                <a:gd name="T61" fmla="*/ 6 h 278"/>
                <a:gd name="T62" fmla="*/ 0 w 389"/>
                <a:gd name="T63" fmla="*/ 0 h 278"/>
                <a:gd name="T64" fmla="*/ 8 w 389"/>
                <a:gd name="T65" fmla="*/ 20 h 278"/>
                <a:gd name="T66" fmla="*/ 38 w 389"/>
                <a:gd name="T67" fmla="*/ 44 h 278"/>
                <a:gd name="T68" fmla="*/ 50 w 389"/>
                <a:gd name="T69" fmla="*/ 66 h 278"/>
                <a:gd name="T70" fmla="*/ 68 w 389"/>
                <a:gd name="T71" fmla="*/ 76 h 278"/>
                <a:gd name="T72" fmla="*/ 88 w 389"/>
                <a:gd name="T73" fmla="*/ 108 h 278"/>
                <a:gd name="T74" fmla="*/ 110 w 389"/>
                <a:gd name="T75" fmla="*/ 152 h 278"/>
                <a:gd name="T76" fmla="*/ 140 w 389"/>
                <a:gd name="T77" fmla="*/ 186 h 278"/>
                <a:gd name="T78" fmla="*/ 184 w 389"/>
                <a:gd name="T79" fmla="*/ 222 h 278"/>
                <a:gd name="T80" fmla="*/ 190 w 389"/>
                <a:gd name="T81" fmla="*/ 218 h 278"/>
                <a:gd name="T82" fmla="*/ 203 w 389"/>
                <a:gd name="T83" fmla="*/ 220 h 278"/>
                <a:gd name="T84" fmla="*/ 188 w 389"/>
                <a:gd name="T85" fmla="*/ 228 h 278"/>
                <a:gd name="T86" fmla="*/ 211 w 389"/>
                <a:gd name="T87" fmla="*/ 240 h 278"/>
                <a:gd name="T88" fmla="*/ 223 w 389"/>
                <a:gd name="T89" fmla="*/ 250 h 278"/>
                <a:gd name="T90" fmla="*/ 257 w 389"/>
                <a:gd name="T91" fmla="*/ 254 h 278"/>
                <a:gd name="T92" fmla="*/ 295 w 389"/>
                <a:gd name="T93" fmla="*/ 264 h 278"/>
                <a:gd name="T94" fmla="*/ 319 w 389"/>
                <a:gd name="T95" fmla="*/ 266 h 278"/>
                <a:gd name="T96" fmla="*/ 339 w 389"/>
                <a:gd name="T97" fmla="*/ 266 h 278"/>
                <a:gd name="T98" fmla="*/ 367 w 389"/>
                <a:gd name="T99" fmla="*/ 272 h 278"/>
                <a:gd name="T100" fmla="*/ 201 w 389"/>
                <a:gd name="T101" fmla="*/ 150 h 278"/>
                <a:gd name="T102" fmla="*/ 199 w 389"/>
                <a:gd name="T103" fmla="*/ 150 h 278"/>
                <a:gd name="T104" fmla="*/ 188 w 389"/>
                <a:gd name="T105" fmla="*/ 146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89" h="278">
                  <a:moveTo>
                    <a:pt x="367" y="272"/>
                  </a:moveTo>
                  <a:lnTo>
                    <a:pt x="365" y="266"/>
                  </a:lnTo>
                  <a:lnTo>
                    <a:pt x="371" y="266"/>
                  </a:lnTo>
                  <a:lnTo>
                    <a:pt x="379" y="278"/>
                  </a:lnTo>
                  <a:lnTo>
                    <a:pt x="389" y="262"/>
                  </a:lnTo>
                  <a:lnTo>
                    <a:pt x="383" y="256"/>
                  </a:lnTo>
                  <a:lnTo>
                    <a:pt x="365" y="256"/>
                  </a:lnTo>
                  <a:lnTo>
                    <a:pt x="365" y="252"/>
                  </a:lnTo>
                  <a:lnTo>
                    <a:pt x="337" y="248"/>
                  </a:lnTo>
                  <a:lnTo>
                    <a:pt x="335" y="244"/>
                  </a:lnTo>
                  <a:lnTo>
                    <a:pt x="345" y="244"/>
                  </a:lnTo>
                  <a:lnTo>
                    <a:pt x="359" y="242"/>
                  </a:lnTo>
                  <a:lnTo>
                    <a:pt x="355" y="234"/>
                  </a:lnTo>
                  <a:lnTo>
                    <a:pt x="329" y="234"/>
                  </a:lnTo>
                  <a:lnTo>
                    <a:pt x="329" y="234"/>
                  </a:lnTo>
                  <a:lnTo>
                    <a:pt x="307" y="228"/>
                  </a:lnTo>
                  <a:lnTo>
                    <a:pt x="303" y="230"/>
                  </a:lnTo>
                  <a:lnTo>
                    <a:pt x="297" y="224"/>
                  </a:lnTo>
                  <a:lnTo>
                    <a:pt x="295" y="224"/>
                  </a:lnTo>
                  <a:lnTo>
                    <a:pt x="291" y="228"/>
                  </a:lnTo>
                  <a:lnTo>
                    <a:pt x="285" y="234"/>
                  </a:lnTo>
                  <a:lnTo>
                    <a:pt x="261" y="232"/>
                  </a:lnTo>
                  <a:lnTo>
                    <a:pt x="249" y="222"/>
                  </a:lnTo>
                  <a:lnTo>
                    <a:pt x="235" y="220"/>
                  </a:lnTo>
                  <a:lnTo>
                    <a:pt x="233" y="214"/>
                  </a:lnTo>
                  <a:lnTo>
                    <a:pt x="221" y="218"/>
                  </a:lnTo>
                  <a:lnTo>
                    <a:pt x="209" y="216"/>
                  </a:lnTo>
                  <a:lnTo>
                    <a:pt x="205" y="218"/>
                  </a:lnTo>
                  <a:lnTo>
                    <a:pt x="209" y="162"/>
                  </a:lnTo>
                  <a:lnTo>
                    <a:pt x="209" y="162"/>
                  </a:lnTo>
                  <a:lnTo>
                    <a:pt x="221" y="168"/>
                  </a:lnTo>
                  <a:lnTo>
                    <a:pt x="221" y="152"/>
                  </a:lnTo>
                  <a:lnTo>
                    <a:pt x="213" y="150"/>
                  </a:lnTo>
                  <a:lnTo>
                    <a:pt x="205" y="130"/>
                  </a:lnTo>
                  <a:lnTo>
                    <a:pt x="199" y="136"/>
                  </a:lnTo>
                  <a:lnTo>
                    <a:pt x="194" y="134"/>
                  </a:lnTo>
                  <a:lnTo>
                    <a:pt x="188" y="144"/>
                  </a:lnTo>
                  <a:lnTo>
                    <a:pt x="182" y="140"/>
                  </a:lnTo>
                  <a:lnTo>
                    <a:pt x="178" y="126"/>
                  </a:lnTo>
                  <a:lnTo>
                    <a:pt x="162" y="120"/>
                  </a:lnTo>
                  <a:lnTo>
                    <a:pt x="162" y="120"/>
                  </a:lnTo>
                  <a:lnTo>
                    <a:pt x="166" y="110"/>
                  </a:lnTo>
                  <a:lnTo>
                    <a:pt x="164" y="110"/>
                  </a:lnTo>
                  <a:lnTo>
                    <a:pt x="168" y="108"/>
                  </a:lnTo>
                  <a:lnTo>
                    <a:pt x="164" y="100"/>
                  </a:lnTo>
                  <a:lnTo>
                    <a:pt x="158" y="94"/>
                  </a:lnTo>
                  <a:lnTo>
                    <a:pt x="154" y="98"/>
                  </a:lnTo>
                  <a:lnTo>
                    <a:pt x="154" y="86"/>
                  </a:lnTo>
                  <a:lnTo>
                    <a:pt x="144" y="86"/>
                  </a:lnTo>
                  <a:lnTo>
                    <a:pt x="142" y="76"/>
                  </a:lnTo>
                  <a:lnTo>
                    <a:pt x="132" y="74"/>
                  </a:lnTo>
                  <a:lnTo>
                    <a:pt x="132" y="78"/>
                  </a:lnTo>
                  <a:lnTo>
                    <a:pt x="128" y="76"/>
                  </a:lnTo>
                  <a:lnTo>
                    <a:pt x="130" y="66"/>
                  </a:lnTo>
                  <a:lnTo>
                    <a:pt x="118" y="66"/>
                  </a:lnTo>
                  <a:lnTo>
                    <a:pt x="114" y="62"/>
                  </a:lnTo>
                  <a:lnTo>
                    <a:pt x="110" y="66"/>
                  </a:lnTo>
                  <a:lnTo>
                    <a:pt x="108" y="64"/>
                  </a:lnTo>
                  <a:lnTo>
                    <a:pt x="84" y="42"/>
                  </a:lnTo>
                  <a:lnTo>
                    <a:pt x="64" y="28"/>
                  </a:lnTo>
                  <a:lnTo>
                    <a:pt x="50" y="8"/>
                  </a:lnTo>
                  <a:lnTo>
                    <a:pt x="26" y="6"/>
                  </a:lnTo>
                  <a:lnTo>
                    <a:pt x="14" y="0"/>
                  </a:lnTo>
                  <a:lnTo>
                    <a:pt x="0" y="0"/>
                  </a:lnTo>
                  <a:lnTo>
                    <a:pt x="2" y="4"/>
                  </a:lnTo>
                  <a:lnTo>
                    <a:pt x="8" y="20"/>
                  </a:lnTo>
                  <a:lnTo>
                    <a:pt x="30" y="40"/>
                  </a:lnTo>
                  <a:lnTo>
                    <a:pt x="38" y="44"/>
                  </a:lnTo>
                  <a:lnTo>
                    <a:pt x="46" y="54"/>
                  </a:lnTo>
                  <a:lnTo>
                    <a:pt x="50" y="66"/>
                  </a:lnTo>
                  <a:lnTo>
                    <a:pt x="64" y="72"/>
                  </a:lnTo>
                  <a:lnTo>
                    <a:pt x="68" y="76"/>
                  </a:lnTo>
                  <a:lnTo>
                    <a:pt x="78" y="104"/>
                  </a:lnTo>
                  <a:lnTo>
                    <a:pt x="88" y="108"/>
                  </a:lnTo>
                  <a:lnTo>
                    <a:pt x="96" y="120"/>
                  </a:lnTo>
                  <a:lnTo>
                    <a:pt x="110" y="152"/>
                  </a:lnTo>
                  <a:lnTo>
                    <a:pt x="134" y="176"/>
                  </a:lnTo>
                  <a:lnTo>
                    <a:pt x="140" y="186"/>
                  </a:lnTo>
                  <a:lnTo>
                    <a:pt x="164" y="202"/>
                  </a:lnTo>
                  <a:lnTo>
                    <a:pt x="184" y="222"/>
                  </a:lnTo>
                  <a:lnTo>
                    <a:pt x="184" y="214"/>
                  </a:lnTo>
                  <a:lnTo>
                    <a:pt x="190" y="218"/>
                  </a:lnTo>
                  <a:lnTo>
                    <a:pt x="194" y="214"/>
                  </a:lnTo>
                  <a:lnTo>
                    <a:pt x="203" y="220"/>
                  </a:lnTo>
                  <a:lnTo>
                    <a:pt x="197" y="228"/>
                  </a:lnTo>
                  <a:lnTo>
                    <a:pt x="188" y="228"/>
                  </a:lnTo>
                  <a:lnTo>
                    <a:pt x="192" y="236"/>
                  </a:lnTo>
                  <a:lnTo>
                    <a:pt x="211" y="240"/>
                  </a:lnTo>
                  <a:lnTo>
                    <a:pt x="209" y="242"/>
                  </a:lnTo>
                  <a:lnTo>
                    <a:pt x="223" y="250"/>
                  </a:lnTo>
                  <a:lnTo>
                    <a:pt x="251" y="256"/>
                  </a:lnTo>
                  <a:lnTo>
                    <a:pt x="257" y="254"/>
                  </a:lnTo>
                  <a:lnTo>
                    <a:pt x="273" y="254"/>
                  </a:lnTo>
                  <a:lnTo>
                    <a:pt x="295" y="264"/>
                  </a:lnTo>
                  <a:lnTo>
                    <a:pt x="311" y="266"/>
                  </a:lnTo>
                  <a:lnTo>
                    <a:pt x="319" y="266"/>
                  </a:lnTo>
                  <a:lnTo>
                    <a:pt x="331" y="268"/>
                  </a:lnTo>
                  <a:lnTo>
                    <a:pt x="339" y="266"/>
                  </a:lnTo>
                  <a:lnTo>
                    <a:pt x="369" y="276"/>
                  </a:lnTo>
                  <a:lnTo>
                    <a:pt x="367" y="272"/>
                  </a:lnTo>
                  <a:close/>
                  <a:moveTo>
                    <a:pt x="188" y="146"/>
                  </a:moveTo>
                  <a:lnTo>
                    <a:pt x="201" y="150"/>
                  </a:lnTo>
                  <a:lnTo>
                    <a:pt x="203" y="154"/>
                  </a:lnTo>
                  <a:lnTo>
                    <a:pt x="199" y="150"/>
                  </a:lnTo>
                  <a:lnTo>
                    <a:pt x="188" y="150"/>
                  </a:lnTo>
                  <a:lnTo>
                    <a:pt x="188" y="14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7" name="Freeform 127"/>
            <p:cNvSpPr>
              <a:spLocks/>
            </p:cNvSpPr>
            <p:nvPr userDrawn="1"/>
          </p:nvSpPr>
          <p:spPr bwMode="black">
            <a:xfrm>
              <a:off x="7021513" y="3216275"/>
              <a:ext cx="28575" cy="25400"/>
            </a:xfrm>
            <a:custGeom>
              <a:avLst/>
              <a:gdLst>
                <a:gd name="T0" fmla="*/ 18 w 18"/>
                <a:gd name="T1" fmla="*/ 6 h 16"/>
                <a:gd name="T2" fmla="*/ 4 w 18"/>
                <a:gd name="T3" fmla="*/ 0 h 16"/>
                <a:gd name="T4" fmla="*/ 0 w 18"/>
                <a:gd name="T5" fmla="*/ 14 h 16"/>
                <a:gd name="T6" fmla="*/ 14 w 18"/>
                <a:gd name="T7" fmla="*/ 16 h 16"/>
                <a:gd name="T8" fmla="*/ 18 w 18"/>
                <a:gd name="T9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" h="16">
                  <a:moveTo>
                    <a:pt x="18" y="6"/>
                  </a:moveTo>
                  <a:lnTo>
                    <a:pt x="4" y="0"/>
                  </a:lnTo>
                  <a:lnTo>
                    <a:pt x="0" y="14"/>
                  </a:lnTo>
                  <a:lnTo>
                    <a:pt x="14" y="16"/>
                  </a:lnTo>
                  <a:lnTo>
                    <a:pt x="18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8" name="Freeform 128"/>
            <p:cNvSpPr>
              <a:spLocks/>
            </p:cNvSpPr>
            <p:nvPr userDrawn="1"/>
          </p:nvSpPr>
          <p:spPr bwMode="black">
            <a:xfrm>
              <a:off x="6924675" y="3146425"/>
              <a:ext cx="15875" cy="19050"/>
            </a:xfrm>
            <a:custGeom>
              <a:avLst/>
              <a:gdLst>
                <a:gd name="T0" fmla="*/ 8 w 10"/>
                <a:gd name="T1" fmla="*/ 0 h 12"/>
                <a:gd name="T2" fmla="*/ 0 w 10"/>
                <a:gd name="T3" fmla="*/ 10 h 12"/>
                <a:gd name="T4" fmla="*/ 4 w 10"/>
                <a:gd name="T5" fmla="*/ 12 h 12"/>
                <a:gd name="T6" fmla="*/ 10 w 10"/>
                <a:gd name="T7" fmla="*/ 12 h 12"/>
                <a:gd name="T8" fmla="*/ 8 w 10"/>
                <a:gd name="T9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2">
                  <a:moveTo>
                    <a:pt x="8" y="0"/>
                  </a:moveTo>
                  <a:lnTo>
                    <a:pt x="0" y="10"/>
                  </a:lnTo>
                  <a:lnTo>
                    <a:pt x="4" y="12"/>
                  </a:lnTo>
                  <a:lnTo>
                    <a:pt x="10" y="12"/>
                  </a:lnTo>
                  <a:lnTo>
                    <a:pt x="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29" name="Freeform 129"/>
            <p:cNvSpPr>
              <a:spLocks/>
            </p:cNvSpPr>
            <p:nvPr userDrawn="1"/>
          </p:nvSpPr>
          <p:spPr bwMode="black">
            <a:xfrm>
              <a:off x="7707313" y="1784350"/>
              <a:ext cx="361950" cy="295275"/>
            </a:xfrm>
            <a:custGeom>
              <a:avLst/>
              <a:gdLst>
                <a:gd name="T0" fmla="*/ 128 w 228"/>
                <a:gd name="T1" fmla="*/ 96 h 186"/>
                <a:gd name="T2" fmla="*/ 116 w 228"/>
                <a:gd name="T3" fmla="*/ 112 h 186"/>
                <a:gd name="T4" fmla="*/ 106 w 228"/>
                <a:gd name="T5" fmla="*/ 124 h 186"/>
                <a:gd name="T6" fmla="*/ 96 w 228"/>
                <a:gd name="T7" fmla="*/ 132 h 186"/>
                <a:gd name="T8" fmla="*/ 76 w 228"/>
                <a:gd name="T9" fmla="*/ 132 h 186"/>
                <a:gd name="T10" fmla="*/ 54 w 228"/>
                <a:gd name="T11" fmla="*/ 132 h 186"/>
                <a:gd name="T12" fmla="*/ 38 w 228"/>
                <a:gd name="T13" fmla="*/ 138 h 186"/>
                <a:gd name="T14" fmla="*/ 26 w 228"/>
                <a:gd name="T15" fmla="*/ 148 h 186"/>
                <a:gd name="T16" fmla="*/ 14 w 228"/>
                <a:gd name="T17" fmla="*/ 160 h 186"/>
                <a:gd name="T18" fmla="*/ 0 w 228"/>
                <a:gd name="T19" fmla="*/ 168 h 186"/>
                <a:gd name="T20" fmla="*/ 6 w 228"/>
                <a:gd name="T21" fmla="*/ 168 h 186"/>
                <a:gd name="T22" fmla="*/ 16 w 228"/>
                <a:gd name="T23" fmla="*/ 172 h 186"/>
                <a:gd name="T24" fmla="*/ 36 w 228"/>
                <a:gd name="T25" fmla="*/ 168 h 186"/>
                <a:gd name="T26" fmla="*/ 52 w 228"/>
                <a:gd name="T27" fmla="*/ 162 h 186"/>
                <a:gd name="T28" fmla="*/ 68 w 228"/>
                <a:gd name="T29" fmla="*/ 160 h 186"/>
                <a:gd name="T30" fmla="*/ 74 w 228"/>
                <a:gd name="T31" fmla="*/ 154 h 186"/>
                <a:gd name="T32" fmla="*/ 92 w 228"/>
                <a:gd name="T33" fmla="*/ 160 h 186"/>
                <a:gd name="T34" fmla="*/ 90 w 228"/>
                <a:gd name="T35" fmla="*/ 170 h 186"/>
                <a:gd name="T36" fmla="*/ 90 w 228"/>
                <a:gd name="T37" fmla="*/ 176 h 186"/>
                <a:gd name="T38" fmla="*/ 102 w 228"/>
                <a:gd name="T39" fmla="*/ 186 h 186"/>
                <a:gd name="T40" fmla="*/ 120 w 228"/>
                <a:gd name="T41" fmla="*/ 166 h 186"/>
                <a:gd name="T42" fmla="*/ 130 w 228"/>
                <a:gd name="T43" fmla="*/ 166 h 186"/>
                <a:gd name="T44" fmla="*/ 120 w 228"/>
                <a:gd name="T45" fmla="*/ 152 h 186"/>
                <a:gd name="T46" fmla="*/ 122 w 228"/>
                <a:gd name="T47" fmla="*/ 150 h 186"/>
                <a:gd name="T48" fmla="*/ 142 w 228"/>
                <a:gd name="T49" fmla="*/ 162 h 186"/>
                <a:gd name="T50" fmla="*/ 156 w 228"/>
                <a:gd name="T51" fmla="*/ 154 h 186"/>
                <a:gd name="T52" fmla="*/ 162 w 228"/>
                <a:gd name="T53" fmla="*/ 154 h 186"/>
                <a:gd name="T54" fmla="*/ 166 w 228"/>
                <a:gd name="T55" fmla="*/ 158 h 186"/>
                <a:gd name="T56" fmla="*/ 182 w 228"/>
                <a:gd name="T57" fmla="*/ 144 h 186"/>
                <a:gd name="T58" fmla="*/ 182 w 228"/>
                <a:gd name="T59" fmla="*/ 154 h 186"/>
                <a:gd name="T60" fmla="*/ 204 w 228"/>
                <a:gd name="T61" fmla="*/ 136 h 186"/>
                <a:gd name="T62" fmla="*/ 200 w 228"/>
                <a:gd name="T63" fmla="*/ 122 h 186"/>
                <a:gd name="T64" fmla="*/ 208 w 228"/>
                <a:gd name="T65" fmla="*/ 102 h 186"/>
                <a:gd name="T66" fmla="*/ 206 w 228"/>
                <a:gd name="T67" fmla="*/ 88 h 186"/>
                <a:gd name="T68" fmla="*/ 212 w 228"/>
                <a:gd name="T69" fmla="*/ 74 h 186"/>
                <a:gd name="T70" fmla="*/ 218 w 228"/>
                <a:gd name="T71" fmla="*/ 72 h 186"/>
                <a:gd name="T72" fmla="*/ 218 w 228"/>
                <a:gd name="T73" fmla="*/ 68 h 186"/>
                <a:gd name="T74" fmla="*/ 228 w 228"/>
                <a:gd name="T75" fmla="*/ 46 h 186"/>
                <a:gd name="T76" fmla="*/ 218 w 228"/>
                <a:gd name="T77" fmla="*/ 22 h 186"/>
                <a:gd name="T78" fmla="*/ 216 w 228"/>
                <a:gd name="T79" fmla="*/ 6 h 186"/>
                <a:gd name="T80" fmla="*/ 202 w 228"/>
                <a:gd name="T81" fmla="*/ 0 h 186"/>
                <a:gd name="T82" fmla="*/ 204 w 228"/>
                <a:gd name="T83" fmla="*/ 8 h 186"/>
                <a:gd name="T84" fmla="*/ 200 w 228"/>
                <a:gd name="T85" fmla="*/ 6 h 186"/>
                <a:gd name="T86" fmla="*/ 188 w 228"/>
                <a:gd name="T87" fmla="*/ 18 h 186"/>
                <a:gd name="T88" fmla="*/ 182 w 228"/>
                <a:gd name="T89" fmla="*/ 34 h 186"/>
                <a:gd name="T90" fmla="*/ 184 w 228"/>
                <a:gd name="T91" fmla="*/ 42 h 186"/>
                <a:gd name="T92" fmla="*/ 182 w 228"/>
                <a:gd name="T93" fmla="*/ 58 h 186"/>
                <a:gd name="T94" fmla="*/ 174 w 228"/>
                <a:gd name="T95" fmla="*/ 72 h 186"/>
                <a:gd name="T96" fmla="*/ 164 w 228"/>
                <a:gd name="T97" fmla="*/ 86 h 186"/>
                <a:gd name="T98" fmla="*/ 152 w 228"/>
                <a:gd name="T99" fmla="*/ 94 h 186"/>
                <a:gd name="T100" fmla="*/ 154 w 228"/>
                <a:gd name="T101" fmla="*/ 82 h 186"/>
                <a:gd name="T102" fmla="*/ 150 w 228"/>
                <a:gd name="T103" fmla="*/ 80 h 186"/>
                <a:gd name="T104" fmla="*/ 144 w 228"/>
                <a:gd name="T105" fmla="*/ 94 h 186"/>
                <a:gd name="T106" fmla="*/ 150 w 228"/>
                <a:gd name="T107" fmla="*/ 94 h 186"/>
                <a:gd name="T108" fmla="*/ 148 w 228"/>
                <a:gd name="T109" fmla="*/ 96 h 186"/>
                <a:gd name="T110" fmla="*/ 130 w 228"/>
                <a:gd name="T111" fmla="*/ 104 h 186"/>
                <a:gd name="T112" fmla="*/ 130 w 228"/>
                <a:gd name="T113" fmla="*/ 104 h 186"/>
                <a:gd name="T114" fmla="*/ 132 w 228"/>
                <a:gd name="T115" fmla="*/ 98 h 186"/>
                <a:gd name="T116" fmla="*/ 128 w 228"/>
                <a:gd name="T117" fmla="*/ 9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28" h="186">
                  <a:moveTo>
                    <a:pt x="128" y="96"/>
                  </a:moveTo>
                  <a:lnTo>
                    <a:pt x="116" y="112"/>
                  </a:lnTo>
                  <a:lnTo>
                    <a:pt x="106" y="124"/>
                  </a:lnTo>
                  <a:lnTo>
                    <a:pt x="96" y="132"/>
                  </a:lnTo>
                  <a:lnTo>
                    <a:pt x="76" y="132"/>
                  </a:lnTo>
                  <a:lnTo>
                    <a:pt x="54" y="132"/>
                  </a:lnTo>
                  <a:lnTo>
                    <a:pt x="38" y="138"/>
                  </a:lnTo>
                  <a:lnTo>
                    <a:pt x="26" y="148"/>
                  </a:lnTo>
                  <a:lnTo>
                    <a:pt x="14" y="160"/>
                  </a:lnTo>
                  <a:lnTo>
                    <a:pt x="0" y="168"/>
                  </a:lnTo>
                  <a:lnTo>
                    <a:pt x="6" y="168"/>
                  </a:lnTo>
                  <a:lnTo>
                    <a:pt x="16" y="172"/>
                  </a:lnTo>
                  <a:lnTo>
                    <a:pt x="36" y="168"/>
                  </a:lnTo>
                  <a:lnTo>
                    <a:pt x="52" y="162"/>
                  </a:lnTo>
                  <a:lnTo>
                    <a:pt x="68" y="160"/>
                  </a:lnTo>
                  <a:lnTo>
                    <a:pt x="74" y="154"/>
                  </a:lnTo>
                  <a:lnTo>
                    <a:pt x="92" y="160"/>
                  </a:lnTo>
                  <a:lnTo>
                    <a:pt x="90" y="170"/>
                  </a:lnTo>
                  <a:lnTo>
                    <a:pt x="90" y="176"/>
                  </a:lnTo>
                  <a:lnTo>
                    <a:pt x="102" y="186"/>
                  </a:lnTo>
                  <a:lnTo>
                    <a:pt x="120" y="166"/>
                  </a:lnTo>
                  <a:lnTo>
                    <a:pt x="130" y="166"/>
                  </a:lnTo>
                  <a:lnTo>
                    <a:pt x="120" y="152"/>
                  </a:lnTo>
                  <a:lnTo>
                    <a:pt x="122" y="150"/>
                  </a:lnTo>
                  <a:lnTo>
                    <a:pt x="142" y="162"/>
                  </a:lnTo>
                  <a:lnTo>
                    <a:pt x="156" y="154"/>
                  </a:lnTo>
                  <a:lnTo>
                    <a:pt x="162" y="154"/>
                  </a:lnTo>
                  <a:lnTo>
                    <a:pt x="166" y="158"/>
                  </a:lnTo>
                  <a:lnTo>
                    <a:pt x="182" y="144"/>
                  </a:lnTo>
                  <a:lnTo>
                    <a:pt x="182" y="154"/>
                  </a:lnTo>
                  <a:lnTo>
                    <a:pt x="204" y="136"/>
                  </a:lnTo>
                  <a:lnTo>
                    <a:pt x="200" y="122"/>
                  </a:lnTo>
                  <a:lnTo>
                    <a:pt x="208" y="102"/>
                  </a:lnTo>
                  <a:lnTo>
                    <a:pt x="206" y="88"/>
                  </a:lnTo>
                  <a:lnTo>
                    <a:pt x="212" y="74"/>
                  </a:lnTo>
                  <a:lnTo>
                    <a:pt x="218" y="72"/>
                  </a:lnTo>
                  <a:lnTo>
                    <a:pt x="218" y="68"/>
                  </a:lnTo>
                  <a:lnTo>
                    <a:pt x="228" y="46"/>
                  </a:lnTo>
                  <a:lnTo>
                    <a:pt x="218" y="22"/>
                  </a:lnTo>
                  <a:lnTo>
                    <a:pt x="216" y="6"/>
                  </a:lnTo>
                  <a:lnTo>
                    <a:pt x="202" y="0"/>
                  </a:lnTo>
                  <a:lnTo>
                    <a:pt x="204" y="8"/>
                  </a:lnTo>
                  <a:lnTo>
                    <a:pt x="200" y="6"/>
                  </a:lnTo>
                  <a:lnTo>
                    <a:pt x="188" y="18"/>
                  </a:lnTo>
                  <a:lnTo>
                    <a:pt x="182" y="34"/>
                  </a:lnTo>
                  <a:lnTo>
                    <a:pt x="184" y="42"/>
                  </a:lnTo>
                  <a:lnTo>
                    <a:pt x="182" y="58"/>
                  </a:lnTo>
                  <a:lnTo>
                    <a:pt x="174" y="72"/>
                  </a:lnTo>
                  <a:lnTo>
                    <a:pt x="164" y="86"/>
                  </a:lnTo>
                  <a:lnTo>
                    <a:pt x="152" y="94"/>
                  </a:lnTo>
                  <a:lnTo>
                    <a:pt x="154" y="82"/>
                  </a:lnTo>
                  <a:lnTo>
                    <a:pt x="150" y="80"/>
                  </a:lnTo>
                  <a:lnTo>
                    <a:pt x="144" y="94"/>
                  </a:lnTo>
                  <a:lnTo>
                    <a:pt x="150" y="94"/>
                  </a:lnTo>
                  <a:lnTo>
                    <a:pt x="148" y="96"/>
                  </a:lnTo>
                  <a:lnTo>
                    <a:pt x="130" y="104"/>
                  </a:lnTo>
                  <a:lnTo>
                    <a:pt x="130" y="104"/>
                  </a:lnTo>
                  <a:lnTo>
                    <a:pt x="132" y="98"/>
                  </a:lnTo>
                  <a:lnTo>
                    <a:pt x="128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0" name="Freeform 130"/>
            <p:cNvSpPr>
              <a:spLocks/>
            </p:cNvSpPr>
            <p:nvPr userDrawn="1"/>
          </p:nvSpPr>
          <p:spPr bwMode="black">
            <a:xfrm>
              <a:off x="2065338" y="0"/>
              <a:ext cx="1001713" cy="965200"/>
            </a:xfrm>
            <a:custGeom>
              <a:avLst/>
              <a:gdLst>
                <a:gd name="T0" fmla="*/ 0 w 631"/>
                <a:gd name="T1" fmla="*/ 0 h 608"/>
                <a:gd name="T2" fmla="*/ 14 w 631"/>
                <a:gd name="T3" fmla="*/ 40 h 608"/>
                <a:gd name="T4" fmla="*/ 20 w 631"/>
                <a:gd name="T5" fmla="*/ 74 h 608"/>
                <a:gd name="T6" fmla="*/ 30 w 631"/>
                <a:gd name="T7" fmla="*/ 106 h 608"/>
                <a:gd name="T8" fmla="*/ 38 w 631"/>
                <a:gd name="T9" fmla="*/ 142 h 608"/>
                <a:gd name="T10" fmla="*/ 66 w 631"/>
                <a:gd name="T11" fmla="*/ 132 h 608"/>
                <a:gd name="T12" fmla="*/ 86 w 631"/>
                <a:gd name="T13" fmla="*/ 162 h 608"/>
                <a:gd name="T14" fmla="*/ 92 w 631"/>
                <a:gd name="T15" fmla="*/ 190 h 608"/>
                <a:gd name="T16" fmla="*/ 56 w 631"/>
                <a:gd name="T17" fmla="*/ 174 h 608"/>
                <a:gd name="T18" fmla="*/ 54 w 631"/>
                <a:gd name="T19" fmla="*/ 188 h 608"/>
                <a:gd name="T20" fmla="*/ 80 w 631"/>
                <a:gd name="T21" fmla="*/ 202 h 608"/>
                <a:gd name="T22" fmla="*/ 110 w 631"/>
                <a:gd name="T23" fmla="*/ 212 h 608"/>
                <a:gd name="T24" fmla="*/ 96 w 631"/>
                <a:gd name="T25" fmla="*/ 248 h 608"/>
                <a:gd name="T26" fmla="*/ 74 w 631"/>
                <a:gd name="T27" fmla="*/ 272 h 608"/>
                <a:gd name="T28" fmla="*/ 66 w 631"/>
                <a:gd name="T29" fmla="*/ 286 h 608"/>
                <a:gd name="T30" fmla="*/ 52 w 631"/>
                <a:gd name="T31" fmla="*/ 322 h 608"/>
                <a:gd name="T32" fmla="*/ 60 w 631"/>
                <a:gd name="T33" fmla="*/ 342 h 608"/>
                <a:gd name="T34" fmla="*/ 62 w 631"/>
                <a:gd name="T35" fmla="*/ 378 h 608"/>
                <a:gd name="T36" fmla="*/ 78 w 631"/>
                <a:gd name="T37" fmla="*/ 410 h 608"/>
                <a:gd name="T38" fmla="*/ 92 w 631"/>
                <a:gd name="T39" fmla="*/ 436 h 608"/>
                <a:gd name="T40" fmla="*/ 94 w 631"/>
                <a:gd name="T41" fmla="*/ 458 h 608"/>
                <a:gd name="T42" fmla="*/ 106 w 631"/>
                <a:gd name="T43" fmla="*/ 500 h 608"/>
                <a:gd name="T44" fmla="*/ 128 w 631"/>
                <a:gd name="T45" fmla="*/ 538 h 608"/>
                <a:gd name="T46" fmla="*/ 146 w 631"/>
                <a:gd name="T47" fmla="*/ 562 h 608"/>
                <a:gd name="T48" fmla="*/ 166 w 631"/>
                <a:gd name="T49" fmla="*/ 570 h 608"/>
                <a:gd name="T50" fmla="*/ 187 w 631"/>
                <a:gd name="T51" fmla="*/ 578 h 608"/>
                <a:gd name="T52" fmla="*/ 207 w 631"/>
                <a:gd name="T53" fmla="*/ 608 h 608"/>
                <a:gd name="T54" fmla="*/ 225 w 631"/>
                <a:gd name="T55" fmla="*/ 606 h 608"/>
                <a:gd name="T56" fmla="*/ 237 w 631"/>
                <a:gd name="T57" fmla="*/ 572 h 608"/>
                <a:gd name="T58" fmla="*/ 245 w 631"/>
                <a:gd name="T59" fmla="*/ 532 h 608"/>
                <a:gd name="T60" fmla="*/ 255 w 631"/>
                <a:gd name="T61" fmla="*/ 492 h 608"/>
                <a:gd name="T62" fmla="*/ 277 w 631"/>
                <a:gd name="T63" fmla="*/ 462 h 608"/>
                <a:gd name="T64" fmla="*/ 271 w 631"/>
                <a:gd name="T65" fmla="*/ 430 h 608"/>
                <a:gd name="T66" fmla="*/ 281 w 631"/>
                <a:gd name="T67" fmla="*/ 404 h 608"/>
                <a:gd name="T68" fmla="*/ 315 w 631"/>
                <a:gd name="T69" fmla="*/ 382 h 608"/>
                <a:gd name="T70" fmla="*/ 329 w 631"/>
                <a:gd name="T71" fmla="*/ 378 h 608"/>
                <a:gd name="T72" fmla="*/ 351 w 631"/>
                <a:gd name="T73" fmla="*/ 372 h 608"/>
                <a:gd name="T74" fmla="*/ 383 w 631"/>
                <a:gd name="T75" fmla="*/ 356 h 608"/>
                <a:gd name="T76" fmla="*/ 403 w 631"/>
                <a:gd name="T77" fmla="*/ 312 h 608"/>
                <a:gd name="T78" fmla="*/ 429 w 631"/>
                <a:gd name="T79" fmla="*/ 284 h 608"/>
                <a:gd name="T80" fmla="*/ 457 w 631"/>
                <a:gd name="T81" fmla="*/ 278 h 608"/>
                <a:gd name="T82" fmla="*/ 487 w 631"/>
                <a:gd name="T83" fmla="*/ 268 h 608"/>
                <a:gd name="T84" fmla="*/ 519 w 631"/>
                <a:gd name="T85" fmla="*/ 260 h 608"/>
                <a:gd name="T86" fmla="*/ 545 w 631"/>
                <a:gd name="T87" fmla="*/ 230 h 608"/>
                <a:gd name="T88" fmla="*/ 575 w 631"/>
                <a:gd name="T89" fmla="*/ 212 h 608"/>
                <a:gd name="T90" fmla="*/ 575 w 631"/>
                <a:gd name="T91" fmla="*/ 196 h 608"/>
                <a:gd name="T92" fmla="*/ 545 w 631"/>
                <a:gd name="T93" fmla="*/ 194 h 608"/>
                <a:gd name="T94" fmla="*/ 523 w 631"/>
                <a:gd name="T95" fmla="*/ 174 h 608"/>
                <a:gd name="T96" fmla="*/ 529 w 631"/>
                <a:gd name="T97" fmla="*/ 140 h 608"/>
                <a:gd name="T98" fmla="*/ 549 w 631"/>
                <a:gd name="T99" fmla="*/ 148 h 608"/>
                <a:gd name="T100" fmla="*/ 569 w 631"/>
                <a:gd name="T101" fmla="*/ 180 h 608"/>
                <a:gd name="T102" fmla="*/ 601 w 631"/>
                <a:gd name="T103" fmla="*/ 172 h 608"/>
                <a:gd name="T104" fmla="*/ 591 w 631"/>
                <a:gd name="T105" fmla="*/ 134 h 608"/>
                <a:gd name="T106" fmla="*/ 567 w 631"/>
                <a:gd name="T107" fmla="*/ 104 h 608"/>
                <a:gd name="T108" fmla="*/ 541 w 631"/>
                <a:gd name="T109" fmla="*/ 78 h 608"/>
                <a:gd name="T110" fmla="*/ 549 w 631"/>
                <a:gd name="T111" fmla="*/ 66 h 608"/>
                <a:gd name="T112" fmla="*/ 567 w 631"/>
                <a:gd name="T113" fmla="*/ 96 h 608"/>
                <a:gd name="T114" fmla="*/ 591 w 631"/>
                <a:gd name="T115" fmla="*/ 80 h 608"/>
                <a:gd name="T116" fmla="*/ 569 w 631"/>
                <a:gd name="T117" fmla="*/ 54 h 608"/>
                <a:gd name="T118" fmla="*/ 567 w 631"/>
                <a:gd name="T119" fmla="*/ 40 h 608"/>
                <a:gd name="T120" fmla="*/ 595 w 631"/>
                <a:gd name="T121" fmla="*/ 50 h 608"/>
                <a:gd name="T122" fmla="*/ 617 w 631"/>
                <a:gd name="T123" fmla="*/ 28 h 608"/>
                <a:gd name="T124" fmla="*/ 627 w 631"/>
                <a:gd name="T125" fmla="*/ 10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631" h="608">
                  <a:moveTo>
                    <a:pt x="631" y="0"/>
                  </a:moveTo>
                  <a:lnTo>
                    <a:pt x="0" y="0"/>
                  </a:lnTo>
                  <a:lnTo>
                    <a:pt x="8" y="18"/>
                  </a:lnTo>
                  <a:lnTo>
                    <a:pt x="14" y="40"/>
                  </a:lnTo>
                  <a:lnTo>
                    <a:pt x="20" y="62"/>
                  </a:lnTo>
                  <a:lnTo>
                    <a:pt x="20" y="74"/>
                  </a:lnTo>
                  <a:lnTo>
                    <a:pt x="36" y="88"/>
                  </a:lnTo>
                  <a:lnTo>
                    <a:pt x="30" y="106"/>
                  </a:lnTo>
                  <a:lnTo>
                    <a:pt x="24" y="126"/>
                  </a:lnTo>
                  <a:lnTo>
                    <a:pt x="38" y="142"/>
                  </a:lnTo>
                  <a:lnTo>
                    <a:pt x="54" y="128"/>
                  </a:lnTo>
                  <a:lnTo>
                    <a:pt x="66" y="132"/>
                  </a:lnTo>
                  <a:lnTo>
                    <a:pt x="76" y="146"/>
                  </a:lnTo>
                  <a:lnTo>
                    <a:pt x="86" y="162"/>
                  </a:lnTo>
                  <a:lnTo>
                    <a:pt x="96" y="176"/>
                  </a:lnTo>
                  <a:lnTo>
                    <a:pt x="92" y="190"/>
                  </a:lnTo>
                  <a:lnTo>
                    <a:pt x="74" y="180"/>
                  </a:lnTo>
                  <a:lnTo>
                    <a:pt x="56" y="174"/>
                  </a:lnTo>
                  <a:lnTo>
                    <a:pt x="44" y="172"/>
                  </a:lnTo>
                  <a:lnTo>
                    <a:pt x="54" y="188"/>
                  </a:lnTo>
                  <a:lnTo>
                    <a:pt x="66" y="196"/>
                  </a:lnTo>
                  <a:lnTo>
                    <a:pt x="80" y="202"/>
                  </a:lnTo>
                  <a:lnTo>
                    <a:pt x="94" y="208"/>
                  </a:lnTo>
                  <a:lnTo>
                    <a:pt x="110" y="212"/>
                  </a:lnTo>
                  <a:lnTo>
                    <a:pt x="102" y="228"/>
                  </a:lnTo>
                  <a:lnTo>
                    <a:pt x="96" y="248"/>
                  </a:lnTo>
                  <a:lnTo>
                    <a:pt x="90" y="270"/>
                  </a:lnTo>
                  <a:lnTo>
                    <a:pt x="74" y="272"/>
                  </a:lnTo>
                  <a:lnTo>
                    <a:pt x="76" y="274"/>
                  </a:lnTo>
                  <a:lnTo>
                    <a:pt x="66" y="286"/>
                  </a:lnTo>
                  <a:lnTo>
                    <a:pt x="56" y="302"/>
                  </a:lnTo>
                  <a:lnTo>
                    <a:pt x="52" y="322"/>
                  </a:lnTo>
                  <a:lnTo>
                    <a:pt x="50" y="340"/>
                  </a:lnTo>
                  <a:lnTo>
                    <a:pt x="60" y="342"/>
                  </a:lnTo>
                  <a:lnTo>
                    <a:pt x="56" y="362"/>
                  </a:lnTo>
                  <a:lnTo>
                    <a:pt x="62" y="378"/>
                  </a:lnTo>
                  <a:lnTo>
                    <a:pt x="70" y="394"/>
                  </a:lnTo>
                  <a:lnTo>
                    <a:pt x="78" y="410"/>
                  </a:lnTo>
                  <a:lnTo>
                    <a:pt x="82" y="440"/>
                  </a:lnTo>
                  <a:lnTo>
                    <a:pt x="92" y="436"/>
                  </a:lnTo>
                  <a:lnTo>
                    <a:pt x="104" y="442"/>
                  </a:lnTo>
                  <a:lnTo>
                    <a:pt x="94" y="458"/>
                  </a:lnTo>
                  <a:lnTo>
                    <a:pt x="100" y="478"/>
                  </a:lnTo>
                  <a:lnTo>
                    <a:pt x="106" y="500"/>
                  </a:lnTo>
                  <a:lnTo>
                    <a:pt x="116" y="520"/>
                  </a:lnTo>
                  <a:lnTo>
                    <a:pt x="128" y="538"/>
                  </a:lnTo>
                  <a:lnTo>
                    <a:pt x="132" y="556"/>
                  </a:lnTo>
                  <a:lnTo>
                    <a:pt x="146" y="562"/>
                  </a:lnTo>
                  <a:lnTo>
                    <a:pt x="154" y="576"/>
                  </a:lnTo>
                  <a:lnTo>
                    <a:pt x="166" y="570"/>
                  </a:lnTo>
                  <a:lnTo>
                    <a:pt x="178" y="568"/>
                  </a:lnTo>
                  <a:lnTo>
                    <a:pt x="187" y="578"/>
                  </a:lnTo>
                  <a:lnTo>
                    <a:pt x="197" y="592"/>
                  </a:lnTo>
                  <a:lnTo>
                    <a:pt x="207" y="608"/>
                  </a:lnTo>
                  <a:lnTo>
                    <a:pt x="217" y="600"/>
                  </a:lnTo>
                  <a:lnTo>
                    <a:pt x="225" y="606"/>
                  </a:lnTo>
                  <a:lnTo>
                    <a:pt x="235" y="594"/>
                  </a:lnTo>
                  <a:lnTo>
                    <a:pt x="237" y="572"/>
                  </a:lnTo>
                  <a:lnTo>
                    <a:pt x="249" y="554"/>
                  </a:lnTo>
                  <a:lnTo>
                    <a:pt x="245" y="532"/>
                  </a:lnTo>
                  <a:lnTo>
                    <a:pt x="249" y="506"/>
                  </a:lnTo>
                  <a:lnTo>
                    <a:pt x="255" y="492"/>
                  </a:lnTo>
                  <a:lnTo>
                    <a:pt x="269" y="482"/>
                  </a:lnTo>
                  <a:lnTo>
                    <a:pt x="277" y="462"/>
                  </a:lnTo>
                  <a:lnTo>
                    <a:pt x="269" y="442"/>
                  </a:lnTo>
                  <a:lnTo>
                    <a:pt x="271" y="430"/>
                  </a:lnTo>
                  <a:lnTo>
                    <a:pt x="273" y="422"/>
                  </a:lnTo>
                  <a:lnTo>
                    <a:pt x="281" y="404"/>
                  </a:lnTo>
                  <a:lnTo>
                    <a:pt x="299" y="396"/>
                  </a:lnTo>
                  <a:lnTo>
                    <a:pt x="315" y="382"/>
                  </a:lnTo>
                  <a:lnTo>
                    <a:pt x="329" y="360"/>
                  </a:lnTo>
                  <a:lnTo>
                    <a:pt x="329" y="378"/>
                  </a:lnTo>
                  <a:lnTo>
                    <a:pt x="337" y="376"/>
                  </a:lnTo>
                  <a:lnTo>
                    <a:pt x="351" y="372"/>
                  </a:lnTo>
                  <a:lnTo>
                    <a:pt x="367" y="366"/>
                  </a:lnTo>
                  <a:lnTo>
                    <a:pt x="383" y="356"/>
                  </a:lnTo>
                  <a:lnTo>
                    <a:pt x="393" y="332"/>
                  </a:lnTo>
                  <a:lnTo>
                    <a:pt x="403" y="312"/>
                  </a:lnTo>
                  <a:lnTo>
                    <a:pt x="417" y="294"/>
                  </a:lnTo>
                  <a:lnTo>
                    <a:pt x="429" y="284"/>
                  </a:lnTo>
                  <a:lnTo>
                    <a:pt x="443" y="278"/>
                  </a:lnTo>
                  <a:lnTo>
                    <a:pt x="457" y="278"/>
                  </a:lnTo>
                  <a:lnTo>
                    <a:pt x="473" y="274"/>
                  </a:lnTo>
                  <a:lnTo>
                    <a:pt x="487" y="268"/>
                  </a:lnTo>
                  <a:lnTo>
                    <a:pt x="503" y="264"/>
                  </a:lnTo>
                  <a:lnTo>
                    <a:pt x="519" y="260"/>
                  </a:lnTo>
                  <a:lnTo>
                    <a:pt x="531" y="246"/>
                  </a:lnTo>
                  <a:lnTo>
                    <a:pt x="545" y="230"/>
                  </a:lnTo>
                  <a:lnTo>
                    <a:pt x="561" y="216"/>
                  </a:lnTo>
                  <a:lnTo>
                    <a:pt x="575" y="212"/>
                  </a:lnTo>
                  <a:lnTo>
                    <a:pt x="587" y="202"/>
                  </a:lnTo>
                  <a:lnTo>
                    <a:pt x="575" y="196"/>
                  </a:lnTo>
                  <a:lnTo>
                    <a:pt x="561" y="198"/>
                  </a:lnTo>
                  <a:lnTo>
                    <a:pt x="545" y="194"/>
                  </a:lnTo>
                  <a:lnTo>
                    <a:pt x="531" y="190"/>
                  </a:lnTo>
                  <a:lnTo>
                    <a:pt x="523" y="174"/>
                  </a:lnTo>
                  <a:lnTo>
                    <a:pt x="535" y="162"/>
                  </a:lnTo>
                  <a:lnTo>
                    <a:pt x="529" y="140"/>
                  </a:lnTo>
                  <a:lnTo>
                    <a:pt x="537" y="142"/>
                  </a:lnTo>
                  <a:lnTo>
                    <a:pt x="549" y="148"/>
                  </a:lnTo>
                  <a:lnTo>
                    <a:pt x="561" y="162"/>
                  </a:lnTo>
                  <a:lnTo>
                    <a:pt x="569" y="180"/>
                  </a:lnTo>
                  <a:lnTo>
                    <a:pt x="585" y="182"/>
                  </a:lnTo>
                  <a:lnTo>
                    <a:pt x="601" y="172"/>
                  </a:lnTo>
                  <a:lnTo>
                    <a:pt x="599" y="152"/>
                  </a:lnTo>
                  <a:lnTo>
                    <a:pt x="591" y="134"/>
                  </a:lnTo>
                  <a:lnTo>
                    <a:pt x="577" y="120"/>
                  </a:lnTo>
                  <a:lnTo>
                    <a:pt x="567" y="104"/>
                  </a:lnTo>
                  <a:lnTo>
                    <a:pt x="555" y="90"/>
                  </a:lnTo>
                  <a:lnTo>
                    <a:pt x="541" y="78"/>
                  </a:lnTo>
                  <a:lnTo>
                    <a:pt x="541" y="66"/>
                  </a:lnTo>
                  <a:lnTo>
                    <a:pt x="549" y="66"/>
                  </a:lnTo>
                  <a:lnTo>
                    <a:pt x="555" y="84"/>
                  </a:lnTo>
                  <a:lnTo>
                    <a:pt x="567" y="96"/>
                  </a:lnTo>
                  <a:lnTo>
                    <a:pt x="581" y="102"/>
                  </a:lnTo>
                  <a:lnTo>
                    <a:pt x="591" y="80"/>
                  </a:lnTo>
                  <a:lnTo>
                    <a:pt x="583" y="64"/>
                  </a:lnTo>
                  <a:lnTo>
                    <a:pt x="569" y="54"/>
                  </a:lnTo>
                  <a:lnTo>
                    <a:pt x="559" y="44"/>
                  </a:lnTo>
                  <a:lnTo>
                    <a:pt x="567" y="40"/>
                  </a:lnTo>
                  <a:lnTo>
                    <a:pt x="585" y="62"/>
                  </a:lnTo>
                  <a:lnTo>
                    <a:pt x="595" y="50"/>
                  </a:lnTo>
                  <a:lnTo>
                    <a:pt x="607" y="44"/>
                  </a:lnTo>
                  <a:lnTo>
                    <a:pt x="617" y="28"/>
                  </a:lnTo>
                  <a:lnTo>
                    <a:pt x="611" y="16"/>
                  </a:lnTo>
                  <a:lnTo>
                    <a:pt x="627" y="10"/>
                  </a:lnTo>
                  <a:lnTo>
                    <a:pt x="63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1" name="Freeform 131"/>
            <p:cNvSpPr>
              <a:spLocks noEditPoints="1"/>
            </p:cNvSpPr>
            <p:nvPr userDrawn="1"/>
          </p:nvSpPr>
          <p:spPr bwMode="black">
            <a:xfrm>
              <a:off x="1116013" y="0"/>
              <a:ext cx="873125" cy="790575"/>
            </a:xfrm>
            <a:custGeom>
              <a:avLst/>
              <a:gdLst>
                <a:gd name="T0" fmla="*/ 92 w 550"/>
                <a:gd name="T1" fmla="*/ 24 h 498"/>
                <a:gd name="T2" fmla="*/ 76 w 550"/>
                <a:gd name="T3" fmla="*/ 0 h 498"/>
                <a:gd name="T4" fmla="*/ 2 w 550"/>
                <a:gd name="T5" fmla="*/ 38 h 498"/>
                <a:gd name="T6" fmla="*/ 14 w 550"/>
                <a:gd name="T7" fmla="*/ 68 h 498"/>
                <a:gd name="T8" fmla="*/ 70 w 550"/>
                <a:gd name="T9" fmla="*/ 104 h 498"/>
                <a:gd name="T10" fmla="*/ 164 w 550"/>
                <a:gd name="T11" fmla="*/ 124 h 498"/>
                <a:gd name="T12" fmla="*/ 170 w 550"/>
                <a:gd name="T13" fmla="*/ 116 h 498"/>
                <a:gd name="T14" fmla="*/ 182 w 550"/>
                <a:gd name="T15" fmla="*/ 128 h 498"/>
                <a:gd name="T16" fmla="*/ 214 w 550"/>
                <a:gd name="T17" fmla="*/ 130 h 498"/>
                <a:gd name="T18" fmla="*/ 222 w 550"/>
                <a:gd name="T19" fmla="*/ 122 h 498"/>
                <a:gd name="T20" fmla="*/ 236 w 550"/>
                <a:gd name="T21" fmla="*/ 110 h 498"/>
                <a:gd name="T22" fmla="*/ 246 w 550"/>
                <a:gd name="T23" fmla="*/ 138 h 498"/>
                <a:gd name="T24" fmla="*/ 256 w 550"/>
                <a:gd name="T25" fmla="*/ 166 h 498"/>
                <a:gd name="T26" fmla="*/ 288 w 550"/>
                <a:gd name="T27" fmla="*/ 182 h 498"/>
                <a:gd name="T28" fmla="*/ 310 w 550"/>
                <a:gd name="T29" fmla="*/ 208 h 498"/>
                <a:gd name="T30" fmla="*/ 324 w 550"/>
                <a:gd name="T31" fmla="*/ 284 h 498"/>
                <a:gd name="T32" fmla="*/ 304 w 550"/>
                <a:gd name="T33" fmla="*/ 338 h 498"/>
                <a:gd name="T34" fmla="*/ 240 w 550"/>
                <a:gd name="T35" fmla="*/ 346 h 498"/>
                <a:gd name="T36" fmla="*/ 236 w 550"/>
                <a:gd name="T37" fmla="*/ 392 h 498"/>
                <a:gd name="T38" fmla="*/ 276 w 550"/>
                <a:gd name="T39" fmla="*/ 384 h 498"/>
                <a:gd name="T40" fmla="*/ 316 w 550"/>
                <a:gd name="T41" fmla="*/ 384 h 498"/>
                <a:gd name="T42" fmla="*/ 346 w 550"/>
                <a:gd name="T43" fmla="*/ 426 h 498"/>
                <a:gd name="T44" fmla="*/ 366 w 550"/>
                <a:gd name="T45" fmla="*/ 456 h 498"/>
                <a:gd name="T46" fmla="*/ 378 w 550"/>
                <a:gd name="T47" fmla="*/ 462 h 498"/>
                <a:gd name="T48" fmla="*/ 400 w 550"/>
                <a:gd name="T49" fmla="*/ 478 h 498"/>
                <a:gd name="T50" fmla="*/ 444 w 550"/>
                <a:gd name="T51" fmla="*/ 488 h 498"/>
                <a:gd name="T52" fmla="*/ 430 w 550"/>
                <a:gd name="T53" fmla="*/ 448 h 498"/>
                <a:gd name="T54" fmla="*/ 420 w 550"/>
                <a:gd name="T55" fmla="*/ 434 h 498"/>
                <a:gd name="T56" fmla="*/ 480 w 550"/>
                <a:gd name="T57" fmla="*/ 472 h 498"/>
                <a:gd name="T58" fmla="*/ 490 w 550"/>
                <a:gd name="T59" fmla="*/ 456 h 498"/>
                <a:gd name="T60" fmla="*/ 490 w 550"/>
                <a:gd name="T61" fmla="*/ 442 h 498"/>
                <a:gd name="T62" fmla="*/ 482 w 550"/>
                <a:gd name="T63" fmla="*/ 382 h 498"/>
                <a:gd name="T64" fmla="*/ 460 w 550"/>
                <a:gd name="T65" fmla="*/ 370 h 498"/>
                <a:gd name="T66" fmla="*/ 442 w 550"/>
                <a:gd name="T67" fmla="*/ 352 h 498"/>
                <a:gd name="T68" fmla="*/ 426 w 550"/>
                <a:gd name="T69" fmla="*/ 326 h 498"/>
                <a:gd name="T70" fmla="*/ 442 w 550"/>
                <a:gd name="T71" fmla="*/ 312 h 498"/>
                <a:gd name="T72" fmla="*/ 470 w 550"/>
                <a:gd name="T73" fmla="*/ 322 h 498"/>
                <a:gd name="T74" fmla="*/ 480 w 550"/>
                <a:gd name="T75" fmla="*/ 352 h 498"/>
                <a:gd name="T76" fmla="*/ 514 w 550"/>
                <a:gd name="T77" fmla="*/ 350 h 498"/>
                <a:gd name="T78" fmla="*/ 542 w 550"/>
                <a:gd name="T79" fmla="*/ 318 h 498"/>
                <a:gd name="T80" fmla="*/ 546 w 550"/>
                <a:gd name="T81" fmla="*/ 304 h 498"/>
                <a:gd name="T82" fmla="*/ 514 w 550"/>
                <a:gd name="T83" fmla="*/ 274 h 498"/>
                <a:gd name="T84" fmla="*/ 490 w 550"/>
                <a:gd name="T85" fmla="*/ 232 h 498"/>
                <a:gd name="T86" fmla="*/ 458 w 550"/>
                <a:gd name="T87" fmla="*/ 222 h 498"/>
                <a:gd name="T88" fmla="*/ 450 w 550"/>
                <a:gd name="T89" fmla="*/ 202 h 498"/>
                <a:gd name="T90" fmla="*/ 430 w 550"/>
                <a:gd name="T91" fmla="*/ 170 h 498"/>
                <a:gd name="T92" fmla="*/ 414 w 550"/>
                <a:gd name="T93" fmla="*/ 142 h 498"/>
                <a:gd name="T94" fmla="*/ 418 w 550"/>
                <a:gd name="T95" fmla="*/ 98 h 498"/>
                <a:gd name="T96" fmla="*/ 402 w 550"/>
                <a:gd name="T97" fmla="*/ 106 h 498"/>
                <a:gd name="T98" fmla="*/ 386 w 550"/>
                <a:gd name="T99" fmla="*/ 80 h 498"/>
                <a:gd name="T100" fmla="*/ 374 w 550"/>
                <a:gd name="T101" fmla="*/ 56 h 498"/>
                <a:gd name="T102" fmla="*/ 360 w 550"/>
                <a:gd name="T103" fmla="*/ 32 h 498"/>
                <a:gd name="T104" fmla="*/ 318 w 550"/>
                <a:gd name="T105" fmla="*/ 36 h 498"/>
                <a:gd name="T106" fmla="*/ 320 w 550"/>
                <a:gd name="T107" fmla="*/ 12 h 498"/>
                <a:gd name="T108" fmla="*/ 100 w 550"/>
                <a:gd name="T109" fmla="*/ 50 h 498"/>
                <a:gd name="T110" fmla="*/ 440 w 550"/>
                <a:gd name="T111" fmla="*/ 296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550" h="498">
                  <a:moveTo>
                    <a:pt x="304" y="0"/>
                  </a:moveTo>
                  <a:lnTo>
                    <a:pt x="82" y="0"/>
                  </a:lnTo>
                  <a:lnTo>
                    <a:pt x="78" y="2"/>
                  </a:lnTo>
                  <a:lnTo>
                    <a:pt x="92" y="24"/>
                  </a:lnTo>
                  <a:lnTo>
                    <a:pt x="102" y="26"/>
                  </a:lnTo>
                  <a:lnTo>
                    <a:pt x="102" y="42"/>
                  </a:lnTo>
                  <a:lnTo>
                    <a:pt x="78" y="8"/>
                  </a:lnTo>
                  <a:lnTo>
                    <a:pt x="76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6" y="16"/>
                  </a:lnTo>
                  <a:lnTo>
                    <a:pt x="2" y="38"/>
                  </a:lnTo>
                  <a:lnTo>
                    <a:pt x="46" y="58"/>
                  </a:lnTo>
                  <a:lnTo>
                    <a:pt x="12" y="56"/>
                  </a:lnTo>
                  <a:lnTo>
                    <a:pt x="16" y="62"/>
                  </a:lnTo>
                  <a:lnTo>
                    <a:pt x="14" y="68"/>
                  </a:lnTo>
                  <a:lnTo>
                    <a:pt x="40" y="102"/>
                  </a:lnTo>
                  <a:lnTo>
                    <a:pt x="62" y="104"/>
                  </a:lnTo>
                  <a:lnTo>
                    <a:pt x="68" y="98"/>
                  </a:lnTo>
                  <a:lnTo>
                    <a:pt x="70" y="104"/>
                  </a:lnTo>
                  <a:lnTo>
                    <a:pt x="82" y="120"/>
                  </a:lnTo>
                  <a:lnTo>
                    <a:pt x="134" y="120"/>
                  </a:lnTo>
                  <a:lnTo>
                    <a:pt x="158" y="132"/>
                  </a:lnTo>
                  <a:lnTo>
                    <a:pt x="164" y="124"/>
                  </a:lnTo>
                  <a:lnTo>
                    <a:pt x="174" y="134"/>
                  </a:lnTo>
                  <a:lnTo>
                    <a:pt x="184" y="134"/>
                  </a:lnTo>
                  <a:lnTo>
                    <a:pt x="178" y="126"/>
                  </a:lnTo>
                  <a:lnTo>
                    <a:pt x="170" y="116"/>
                  </a:lnTo>
                  <a:lnTo>
                    <a:pt x="194" y="122"/>
                  </a:lnTo>
                  <a:lnTo>
                    <a:pt x="198" y="128"/>
                  </a:lnTo>
                  <a:lnTo>
                    <a:pt x="190" y="126"/>
                  </a:lnTo>
                  <a:lnTo>
                    <a:pt x="182" y="128"/>
                  </a:lnTo>
                  <a:lnTo>
                    <a:pt x="192" y="148"/>
                  </a:lnTo>
                  <a:lnTo>
                    <a:pt x="196" y="146"/>
                  </a:lnTo>
                  <a:lnTo>
                    <a:pt x="196" y="140"/>
                  </a:lnTo>
                  <a:lnTo>
                    <a:pt x="214" y="130"/>
                  </a:lnTo>
                  <a:lnTo>
                    <a:pt x="208" y="130"/>
                  </a:lnTo>
                  <a:lnTo>
                    <a:pt x="204" y="128"/>
                  </a:lnTo>
                  <a:lnTo>
                    <a:pt x="218" y="126"/>
                  </a:lnTo>
                  <a:lnTo>
                    <a:pt x="222" y="122"/>
                  </a:lnTo>
                  <a:lnTo>
                    <a:pt x="214" y="100"/>
                  </a:lnTo>
                  <a:lnTo>
                    <a:pt x="216" y="100"/>
                  </a:lnTo>
                  <a:lnTo>
                    <a:pt x="228" y="110"/>
                  </a:lnTo>
                  <a:lnTo>
                    <a:pt x="236" y="110"/>
                  </a:lnTo>
                  <a:lnTo>
                    <a:pt x="238" y="130"/>
                  </a:lnTo>
                  <a:lnTo>
                    <a:pt x="252" y="130"/>
                  </a:lnTo>
                  <a:lnTo>
                    <a:pt x="252" y="134"/>
                  </a:lnTo>
                  <a:lnTo>
                    <a:pt x="246" y="138"/>
                  </a:lnTo>
                  <a:lnTo>
                    <a:pt x="272" y="160"/>
                  </a:lnTo>
                  <a:lnTo>
                    <a:pt x="274" y="164"/>
                  </a:lnTo>
                  <a:lnTo>
                    <a:pt x="268" y="168"/>
                  </a:lnTo>
                  <a:lnTo>
                    <a:pt x="256" y="166"/>
                  </a:lnTo>
                  <a:lnTo>
                    <a:pt x="256" y="194"/>
                  </a:lnTo>
                  <a:lnTo>
                    <a:pt x="280" y="178"/>
                  </a:lnTo>
                  <a:lnTo>
                    <a:pt x="288" y="176"/>
                  </a:lnTo>
                  <a:lnTo>
                    <a:pt x="288" y="182"/>
                  </a:lnTo>
                  <a:lnTo>
                    <a:pt x="306" y="204"/>
                  </a:lnTo>
                  <a:lnTo>
                    <a:pt x="306" y="190"/>
                  </a:lnTo>
                  <a:lnTo>
                    <a:pt x="308" y="190"/>
                  </a:lnTo>
                  <a:lnTo>
                    <a:pt x="310" y="208"/>
                  </a:lnTo>
                  <a:lnTo>
                    <a:pt x="324" y="218"/>
                  </a:lnTo>
                  <a:lnTo>
                    <a:pt x="338" y="258"/>
                  </a:lnTo>
                  <a:lnTo>
                    <a:pt x="326" y="272"/>
                  </a:lnTo>
                  <a:lnTo>
                    <a:pt x="324" y="284"/>
                  </a:lnTo>
                  <a:lnTo>
                    <a:pt x="296" y="310"/>
                  </a:lnTo>
                  <a:lnTo>
                    <a:pt x="314" y="336"/>
                  </a:lnTo>
                  <a:lnTo>
                    <a:pt x="314" y="340"/>
                  </a:lnTo>
                  <a:lnTo>
                    <a:pt x="304" y="338"/>
                  </a:lnTo>
                  <a:lnTo>
                    <a:pt x="282" y="350"/>
                  </a:lnTo>
                  <a:lnTo>
                    <a:pt x="238" y="340"/>
                  </a:lnTo>
                  <a:lnTo>
                    <a:pt x="242" y="346"/>
                  </a:lnTo>
                  <a:lnTo>
                    <a:pt x="240" y="346"/>
                  </a:lnTo>
                  <a:lnTo>
                    <a:pt x="242" y="354"/>
                  </a:lnTo>
                  <a:lnTo>
                    <a:pt x="232" y="362"/>
                  </a:lnTo>
                  <a:lnTo>
                    <a:pt x="228" y="380"/>
                  </a:lnTo>
                  <a:lnTo>
                    <a:pt x="236" y="392"/>
                  </a:lnTo>
                  <a:lnTo>
                    <a:pt x="258" y="400"/>
                  </a:lnTo>
                  <a:lnTo>
                    <a:pt x="276" y="392"/>
                  </a:lnTo>
                  <a:lnTo>
                    <a:pt x="276" y="384"/>
                  </a:lnTo>
                  <a:lnTo>
                    <a:pt x="276" y="384"/>
                  </a:lnTo>
                  <a:lnTo>
                    <a:pt x="298" y="392"/>
                  </a:lnTo>
                  <a:lnTo>
                    <a:pt x="302" y="386"/>
                  </a:lnTo>
                  <a:lnTo>
                    <a:pt x="298" y="380"/>
                  </a:lnTo>
                  <a:lnTo>
                    <a:pt x="316" y="384"/>
                  </a:lnTo>
                  <a:lnTo>
                    <a:pt x="326" y="410"/>
                  </a:lnTo>
                  <a:lnTo>
                    <a:pt x="354" y="424"/>
                  </a:lnTo>
                  <a:lnTo>
                    <a:pt x="350" y="428"/>
                  </a:lnTo>
                  <a:lnTo>
                    <a:pt x="346" y="426"/>
                  </a:lnTo>
                  <a:lnTo>
                    <a:pt x="342" y="428"/>
                  </a:lnTo>
                  <a:lnTo>
                    <a:pt x="360" y="452"/>
                  </a:lnTo>
                  <a:lnTo>
                    <a:pt x="376" y="460"/>
                  </a:lnTo>
                  <a:lnTo>
                    <a:pt x="366" y="456"/>
                  </a:lnTo>
                  <a:lnTo>
                    <a:pt x="364" y="460"/>
                  </a:lnTo>
                  <a:lnTo>
                    <a:pt x="372" y="470"/>
                  </a:lnTo>
                  <a:lnTo>
                    <a:pt x="384" y="464"/>
                  </a:lnTo>
                  <a:lnTo>
                    <a:pt x="378" y="462"/>
                  </a:lnTo>
                  <a:lnTo>
                    <a:pt x="384" y="458"/>
                  </a:lnTo>
                  <a:lnTo>
                    <a:pt x="386" y="464"/>
                  </a:lnTo>
                  <a:lnTo>
                    <a:pt x="394" y="460"/>
                  </a:lnTo>
                  <a:lnTo>
                    <a:pt x="400" y="478"/>
                  </a:lnTo>
                  <a:lnTo>
                    <a:pt x="406" y="474"/>
                  </a:lnTo>
                  <a:lnTo>
                    <a:pt x="410" y="482"/>
                  </a:lnTo>
                  <a:lnTo>
                    <a:pt x="434" y="492"/>
                  </a:lnTo>
                  <a:lnTo>
                    <a:pt x="444" y="488"/>
                  </a:lnTo>
                  <a:lnTo>
                    <a:pt x="452" y="498"/>
                  </a:lnTo>
                  <a:lnTo>
                    <a:pt x="462" y="496"/>
                  </a:lnTo>
                  <a:lnTo>
                    <a:pt x="460" y="476"/>
                  </a:lnTo>
                  <a:lnTo>
                    <a:pt x="430" y="448"/>
                  </a:lnTo>
                  <a:lnTo>
                    <a:pt x="412" y="426"/>
                  </a:lnTo>
                  <a:lnTo>
                    <a:pt x="408" y="420"/>
                  </a:lnTo>
                  <a:lnTo>
                    <a:pt x="410" y="420"/>
                  </a:lnTo>
                  <a:lnTo>
                    <a:pt x="420" y="434"/>
                  </a:lnTo>
                  <a:lnTo>
                    <a:pt x="428" y="430"/>
                  </a:lnTo>
                  <a:lnTo>
                    <a:pt x="444" y="450"/>
                  </a:lnTo>
                  <a:lnTo>
                    <a:pt x="468" y="452"/>
                  </a:lnTo>
                  <a:lnTo>
                    <a:pt x="480" y="472"/>
                  </a:lnTo>
                  <a:lnTo>
                    <a:pt x="486" y="468"/>
                  </a:lnTo>
                  <a:lnTo>
                    <a:pt x="482" y="458"/>
                  </a:lnTo>
                  <a:lnTo>
                    <a:pt x="492" y="460"/>
                  </a:lnTo>
                  <a:lnTo>
                    <a:pt x="490" y="456"/>
                  </a:lnTo>
                  <a:lnTo>
                    <a:pt x="488" y="446"/>
                  </a:lnTo>
                  <a:lnTo>
                    <a:pt x="480" y="438"/>
                  </a:lnTo>
                  <a:lnTo>
                    <a:pt x="480" y="436"/>
                  </a:lnTo>
                  <a:lnTo>
                    <a:pt x="490" y="442"/>
                  </a:lnTo>
                  <a:lnTo>
                    <a:pt x="492" y="418"/>
                  </a:lnTo>
                  <a:lnTo>
                    <a:pt x="488" y="404"/>
                  </a:lnTo>
                  <a:lnTo>
                    <a:pt x="476" y="400"/>
                  </a:lnTo>
                  <a:lnTo>
                    <a:pt x="482" y="382"/>
                  </a:lnTo>
                  <a:lnTo>
                    <a:pt x="472" y="374"/>
                  </a:lnTo>
                  <a:lnTo>
                    <a:pt x="468" y="376"/>
                  </a:lnTo>
                  <a:lnTo>
                    <a:pt x="468" y="368"/>
                  </a:lnTo>
                  <a:lnTo>
                    <a:pt x="460" y="370"/>
                  </a:lnTo>
                  <a:lnTo>
                    <a:pt x="462" y="364"/>
                  </a:lnTo>
                  <a:lnTo>
                    <a:pt x="446" y="364"/>
                  </a:lnTo>
                  <a:lnTo>
                    <a:pt x="446" y="366"/>
                  </a:lnTo>
                  <a:lnTo>
                    <a:pt x="442" y="352"/>
                  </a:lnTo>
                  <a:lnTo>
                    <a:pt x="438" y="352"/>
                  </a:lnTo>
                  <a:lnTo>
                    <a:pt x="438" y="334"/>
                  </a:lnTo>
                  <a:lnTo>
                    <a:pt x="426" y="334"/>
                  </a:lnTo>
                  <a:lnTo>
                    <a:pt x="426" y="326"/>
                  </a:lnTo>
                  <a:lnTo>
                    <a:pt x="444" y="322"/>
                  </a:lnTo>
                  <a:lnTo>
                    <a:pt x="424" y="302"/>
                  </a:lnTo>
                  <a:lnTo>
                    <a:pt x="426" y="300"/>
                  </a:lnTo>
                  <a:lnTo>
                    <a:pt x="442" y="312"/>
                  </a:lnTo>
                  <a:lnTo>
                    <a:pt x="440" y="306"/>
                  </a:lnTo>
                  <a:lnTo>
                    <a:pt x="458" y="316"/>
                  </a:lnTo>
                  <a:lnTo>
                    <a:pt x="460" y="324"/>
                  </a:lnTo>
                  <a:lnTo>
                    <a:pt x="470" y="322"/>
                  </a:lnTo>
                  <a:lnTo>
                    <a:pt x="470" y="334"/>
                  </a:lnTo>
                  <a:lnTo>
                    <a:pt x="478" y="350"/>
                  </a:lnTo>
                  <a:lnTo>
                    <a:pt x="482" y="348"/>
                  </a:lnTo>
                  <a:lnTo>
                    <a:pt x="480" y="352"/>
                  </a:lnTo>
                  <a:lnTo>
                    <a:pt x="486" y="360"/>
                  </a:lnTo>
                  <a:lnTo>
                    <a:pt x="492" y="358"/>
                  </a:lnTo>
                  <a:lnTo>
                    <a:pt x="506" y="374"/>
                  </a:lnTo>
                  <a:lnTo>
                    <a:pt x="514" y="350"/>
                  </a:lnTo>
                  <a:lnTo>
                    <a:pt x="512" y="336"/>
                  </a:lnTo>
                  <a:lnTo>
                    <a:pt x="522" y="342"/>
                  </a:lnTo>
                  <a:lnTo>
                    <a:pt x="530" y="322"/>
                  </a:lnTo>
                  <a:lnTo>
                    <a:pt x="542" y="318"/>
                  </a:lnTo>
                  <a:lnTo>
                    <a:pt x="528" y="314"/>
                  </a:lnTo>
                  <a:lnTo>
                    <a:pt x="530" y="308"/>
                  </a:lnTo>
                  <a:lnTo>
                    <a:pt x="542" y="310"/>
                  </a:lnTo>
                  <a:lnTo>
                    <a:pt x="546" y="304"/>
                  </a:lnTo>
                  <a:lnTo>
                    <a:pt x="542" y="300"/>
                  </a:lnTo>
                  <a:lnTo>
                    <a:pt x="550" y="292"/>
                  </a:lnTo>
                  <a:lnTo>
                    <a:pt x="532" y="270"/>
                  </a:lnTo>
                  <a:lnTo>
                    <a:pt x="514" y="274"/>
                  </a:lnTo>
                  <a:lnTo>
                    <a:pt x="520" y="256"/>
                  </a:lnTo>
                  <a:lnTo>
                    <a:pt x="498" y="260"/>
                  </a:lnTo>
                  <a:lnTo>
                    <a:pt x="502" y="252"/>
                  </a:lnTo>
                  <a:lnTo>
                    <a:pt x="490" y="232"/>
                  </a:lnTo>
                  <a:lnTo>
                    <a:pt x="480" y="230"/>
                  </a:lnTo>
                  <a:lnTo>
                    <a:pt x="482" y="216"/>
                  </a:lnTo>
                  <a:lnTo>
                    <a:pt x="460" y="226"/>
                  </a:lnTo>
                  <a:lnTo>
                    <a:pt x="458" y="222"/>
                  </a:lnTo>
                  <a:lnTo>
                    <a:pt x="462" y="216"/>
                  </a:lnTo>
                  <a:lnTo>
                    <a:pt x="458" y="210"/>
                  </a:lnTo>
                  <a:lnTo>
                    <a:pt x="446" y="210"/>
                  </a:lnTo>
                  <a:lnTo>
                    <a:pt x="450" y="202"/>
                  </a:lnTo>
                  <a:lnTo>
                    <a:pt x="424" y="192"/>
                  </a:lnTo>
                  <a:lnTo>
                    <a:pt x="432" y="190"/>
                  </a:lnTo>
                  <a:lnTo>
                    <a:pt x="422" y="178"/>
                  </a:lnTo>
                  <a:lnTo>
                    <a:pt x="430" y="170"/>
                  </a:lnTo>
                  <a:lnTo>
                    <a:pt x="418" y="164"/>
                  </a:lnTo>
                  <a:lnTo>
                    <a:pt x="450" y="160"/>
                  </a:lnTo>
                  <a:lnTo>
                    <a:pt x="450" y="156"/>
                  </a:lnTo>
                  <a:lnTo>
                    <a:pt x="414" y="142"/>
                  </a:lnTo>
                  <a:lnTo>
                    <a:pt x="438" y="134"/>
                  </a:lnTo>
                  <a:lnTo>
                    <a:pt x="442" y="128"/>
                  </a:lnTo>
                  <a:lnTo>
                    <a:pt x="438" y="120"/>
                  </a:lnTo>
                  <a:lnTo>
                    <a:pt x="418" y="98"/>
                  </a:lnTo>
                  <a:lnTo>
                    <a:pt x="414" y="110"/>
                  </a:lnTo>
                  <a:lnTo>
                    <a:pt x="410" y="112"/>
                  </a:lnTo>
                  <a:lnTo>
                    <a:pt x="414" y="106"/>
                  </a:lnTo>
                  <a:lnTo>
                    <a:pt x="402" y="106"/>
                  </a:lnTo>
                  <a:lnTo>
                    <a:pt x="414" y="100"/>
                  </a:lnTo>
                  <a:lnTo>
                    <a:pt x="416" y="84"/>
                  </a:lnTo>
                  <a:lnTo>
                    <a:pt x="392" y="72"/>
                  </a:lnTo>
                  <a:lnTo>
                    <a:pt x="386" y="80"/>
                  </a:lnTo>
                  <a:lnTo>
                    <a:pt x="392" y="66"/>
                  </a:lnTo>
                  <a:lnTo>
                    <a:pt x="372" y="76"/>
                  </a:lnTo>
                  <a:lnTo>
                    <a:pt x="376" y="66"/>
                  </a:lnTo>
                  <a:lnTo>
                    <a:pt x="374" y="56"/>
                  </a:lnTo>
                  <a:lnTo>
                    <a:pt x="360" y="56"/>
                  </a:lnTo>
                  <a:lnTo>
                    <a:pt x="364" y="56"/>
                  </a:lnTo>
                  <a:lnTo>
                    <a:pt x="366" y="48"/>
                  </a:lnTo>
                  <a:lnTo>
                    <a:pt x="360" y="32"/>
                  </a:lnTo>
                  <a:lnTo>
                    <a:pt x="334" y="16"/>
                  </a:lnTo>
                  <a:lnTo>
                    <a:pt x="328" y="28"/>
                  </a:lnTo>
                  <a:lnTo>
                    <a:pt x="318" y="28"/>
                  </a:lnTo>
                  <a:lnTo>
                    <a:pt x="318" y="36"/>
                  </a:lnTo>
                  <a:lnTo>
                    <a:pt x="318" y="36"/>
                  </a:lnTo>
                  <a:lnTo>
                    <a:pt x="318" y="26"/>
                  </a:lnTo>
                  <a:lnTo>
                    <a:pt x="312" y="28"/>
                  </a:lnTo>
                  <a:lnTo>
                    <a:pt x="320" y="12"/>
                  </a:lnTo>
                  <a:lnTo>
                    <a:pt x="298" y="18"/>
                  </a:lnTo>
                  <a:lnTo>
                    <a:pt x="304" y="12"/>
                  </a:lnTo>
                  <a:lnTo>
                    <a:pt x="304" y="0"/>
                  </a:lnTo>
                  <a:close/>
                  <a:moveTo>
                    <a:pt x="100" y="50"/>
                  </a:moveTo>
                  <a:lnTo>
                    <a:pt x="94" y="52"/>
                  </a:lnTo>
                  <a:lnTo>
                    <a:pt x="102" y="48"/>
                  </a:lnTo>
                  <a:lnTo>
                    <a:pt x="100" y="50"/>
                  </a:lnTo>
                  <a:close/>
                  <a:moveTo>
                    <a:pt x="440" y="296"/>
                  </a:moveTo>
                  <a:lnTo>
                    <a:pt x="438" y="304"/>
                  </a:lnTo>
                  <a:lnTo>
                    <a:pt x="436" y="296"/>
                  </a:lnTo>
                  <a:lnTo>
                    <a:pt x="440" y="2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2" name="Freeform 132"/>
            <p:cNvSpPr>
              <a:spLocks/>
            </p:cNvSpPr>
            <p:nvPr userDrawn="1"/>
          </p:nvSpPr>
          <p:spPr bwMode="black">
            <a:xfrm>
              <a:off x="260350" y="0"/>
              <a:ext cx="549275" cy="317500"/>
            </a:xfrm>
            <a:custGeom>
              <a:avLst/>
              <a:gdLst>
                <a:gd name="T0" fmla="*/ 206 w 346"/>
                <a:gd name="T1" fmla="*/ 18 h 200"/>
                <a:gd name="T2" fmla="*/ 206 w 346"/>
                <a:gd name="T3" fmla="*/ 4 h 200"/>
                <a:gd name="T4" fmla="*/ 6 w 346"/>
                <a:gd name="T5" fmla="*/ 0 h 200"/>
                <a:gd name="T6" fmla="*/ 2 w 346"/>
                <a:gd name="T7" fmla="*/ 26 h 200"/>
                <a:gd name="T8" fmla="*/ 22 w 346"/>
                <a:gd name="T9" fmla="*/ 30 h 200"/>
                <a:gd name="T10" fmla="*/ 16 w 346"/>
                <a:gd name="T11" fmla="*/ 44 h 200"/>
                <a:gd name="T12" fmla="*/ 52 w 346"/>
                <a:gd name="T13" fmla="*/ 36 h 200"/>
                <a:gd name="T14" fmla="*/ 12 w 346"/>
                <a:gd name="T15" fmla="*/ 58 h 200"/>
                <a:gd name="T16" fmla="*/ 70 w 346"/>
                <a:gd name="T17" fmla="*/ 90 h 200"/>
                <a:gd name="T18" fmla="*/ 128 w 346"/>
                <a:gd name="T19" fmla="*/ 96 h 200"/>
                <a:gd name="T20" fmla="*/ 88 w 346"/>
                <a:gd name="T21" fmla="*/ 96 h 200"/>
                <a:gd name="T22" fmla="*/ 46 w 346"/>
                <a:gd name="T23" fmla="*/ 148 h 200"/>
                <a:gd name="T24" fmla="*/ 102 w 346"/>
                <a:gd name="T25" fmla="*/ 168 h 200"/>
                <a:gd name="T26" fmla="*/ 102 w 346"/>
                <a:gd name="T27" fmla="*/ 186 h 200"/>
                <a:gd name="T28" fmla="*/ 104 w 346"/>
                <a:gd name="T29" fmla="*/ 200 h 200"/>
                <a:gd name="T30" fmla="*/ 198 w 346"/>
                <a:gd name="T31" fmla="*/ 176 h 200"/>
                <a:gd name="T32" fmla="*/ 236 w 346"/>
                <a:gd name="T33" fmla="*/ 148 h 200"/>
                <a:gd name="T34" fmla="*/ 238 w 346"/>
                <a:gd name="T35" fmla="*/ 162 h 200"/>
                <a:gd name="T36" fmla="*/ 258 w 346"/>
                <a:gd name="T37" fmla="*/ 176 h 200"/>
                <a:gd name="T38" fmla="*/ 336 w 346"/>
                <a:gd name="T39" fmla="*/ 162 h 200"/>
                <a:gd name="T40" fmla="*/ 326 w 346"/>
                <a:gd name="T41" fmla="*/ 146 h 200"/>
                <a:gd name="T42" fmla="*/ 304 w 346"/>
                <a:gd name="T43" fmla="*/ 152 h 200"/>
                <a:gd name="T44" fmla="*/ 316 w 346"/>
                <a:gd name="T45" fmla="*/ 144 h 200"/>
                <a:gd name="T46" fmla="*/ 320 w 346"/>
                <a:gd name="T47" fmla="*/ 126 h 200"/>
                <a:gd name="T48" fmla="*/ 332 w 346"/>
                <a:gd name="T49" fmla="*/ 138 h 200"/>
                <a:gd name="T50" fmla="*/ 334 w 346"/>
                <a:gd name="T51" fmla="*/ 138 h 200"/>
                <a:gd name="T52" fmla="*/ 346 w 346"/>
                <a:gd name="T53" fmla="*/ 116 h 200"/>
                <a:gd name="T54" fmla="*/ 332 w 346"/>
                <a:gd name="T55" fmla="*/ 106 h 200"/>
                <a:gd name="T56" fmla="*/ 296 w 346"/>
                <a:gd name="T57" fmla="*/ 80 h 200"/>
                <a:gd name="T58" fmla="*/ 278 w 346"/>
                <a:gd name="T59" fmla="*/ 26 h 200"/>
                <a:gd name="T60" fmla="*/ 268 w 346"/>
                <a:gd name="T61" fmla="*/ 0 h 200"/>
                <a:gd name="T62" fmla="*/ 216 w 346"/>
                <a:gd name="T63" fmla="*/ 6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6" h="200">
                  <a:moveTo>
                    <a:pt x="216" y="6"/>
                  </a:moveTo>
                  <a:lnTo>
                    <a:pt x="206" y="18"/>
                  </a:lnTo>
                  <a:lnTo>
                    <a:pt x="204" y="16"/>
                  </a:lnTo>
                  <a:lnTo>
                    <a:pt x="206" y="4"/>
                  </a:lnTo>
                  <a:lnTo>
                    <a:pt x="202" y="0"/>
                  </a:lnTo>
                  <a:lnTo>
                    <a:pt x="6" y="0"/>
                  </a:lnTo>
                  <a:lnTo>
                    <a:pt x="0" y="10"/>
                  </a:lnTo>
                  <a:lnTo>
                    <a:pt x="2" y="26"/>
                  </a:lnTo>
                  <a:lnTo>
                    <a:pt x="22" y="24"/>
                  </a:lnTo>
                  <a:lnTo>
                    <a:pt x="22" y="30"/>
                  </a:lnTo>
                  <a:lnTo>
                    <a:pt x="12" y="34"/>
                  </a:lnTo>
                  <a:lnTo>
                    <a:pt x="16" y="44"/>
                  </a:lnTo>
                  <a:lnTo>
                    <a:pt x="54" y="34"/>
                  </a:lnTo>
                  <a:lnTo>
                    <a:pt x="52" y="36"/>
                  </a:lnTo>
                  <a:lnTo>
                    <a:pt x="56" y="40"/>
                  </a:lnTo>
                  <a:lnTo>
                    <a:pt x="12" y="58"/>
                  </a:lnTo>
                  <a:lnTo>
                    <a:pt x="26" y="84"/>
                  </a:lnTo>
                  <a:lnTo>
                    <a:pt x="70" y="90"/>
                  </a:lnTo>
                  <a:lnTo>
                    <a:pt x="98" y="82"/>
                  </a:lnTo>
                  <a:lnTo>
                    <a:pt x="128" y="96"/>
                  </a:lnTo>
                  <a:lnTo>
                    <a:pt x="122" y="100"/>
                  </a:lnTo>
                  <a:lnTo>
                    <a:pt x="88" y="96"/>
                  </a:lnTo>
                  <a:lnTo>
                    <a:pt x="28" y="114"/>
                  </a:lnTo>
                  <a:lnTo>
                    <a:pt x="46" y="148"/>
                  </a:lnTo>
                  <a:lnTo>
                    <a:pt x="78" y="158"/>
                  </a:lnTo>
                  <a:lnTo>
                    <a:pt x="102" y="168"/>
                  </a:lnTo>
                  <a:lnTo>
                    <a:pt x="100" y="178"/>
                  </a:lnTo>
                  <a:lnTo>
                    <a:pt x="102" y="186"/>
                  </a:lnTo>
                  <a:lnTo>
                    <a:pt x="110" y="194"/>
                  </a:lnTo>
                  <a:lnTo>
                    <a:pt x="104" y="200"/>
                  </a:lnTo>
                  <a:lnTo>
                    <a:pt x="182" y="192"/>
                  </a:lnTo>
                  <a:lnTo>
                    <a:pt x="198" y="176"/>
                  </a:lnTo>
                  <a:lnTo>
                    <a:pt x="222" y="172"/>
                  </a:lnTo>
                  <a:lnTo>
                    <a:pt x="236" y="148"/>
                  </a:lnTo>
                  <a:lnTo>
                    <a:pt x="238" y="150"/>
                  </a:lnTo>
                  <a:lnTo>
                    <a:pt x="238" y="162"/>
                  </a:lnTo>
                  <a:lnTo>
                    <a:pt x="262" y="168"/>
                  </a:lnTo>
                  <a:lnTo>
                    <a:pt x="258" y="176"/>
                  </a:lnTo>
                  <a:lnTo>
                    <a:pt x="304" y="186"/>
                  </a:lnTo>
                  <a:lnTo>
                    <a:pt x="336" y="162"/>
                  </a:lnTo>
                  <a:lnTo>
                    <a:pt x="322" y="158"/>
                  </a:lnTo>
                  <a:lnTo>
                    <a:pt x="326" y="146"/>
                  </a:lnTo>
                  <a:lnTo>
                    <a:pt x="320" y="142"/>
                  </a:lnTo>
                  <a:lnTo>
                    <a:pt x="304" y="152"/>
                  </a:lnTo>
                  <a:lnTo>
                    <a:pt x="304" y="144"/>
                  </a:lnTo>
                  <a:lnTo>
                    <a:pt x="316" y="144"/>
                  </a:lnTo>
                  <a:lnTo>
                    <a:pt x="314" y="132"/>
                  </a:lnTo>
                  <a:lnTo>
                    <a:pt x="320" y="126"/>
                  </a:lnTo>
                  <a:lnTo>
                    <a:pt x="322" y="134"/>
                  </a:lnTo>
                  <a:lnTo>
                    <a:pt x="332" y="138"/>
                  </a:lnTo>
                  <a:lnTo>
                    <a:pt x="332" y="132"/>
                  </a:lnTo>
                  <a:lnTo>
                    <a:pt x="334" y="138"/>
                  </a:lnTo>
                  <a:lnTo>
                    <a:pt x="344" y="138"/>
                  </a:lnTo>
                  <a:lnTo>
                    <a:pt x="346" y="116"/>
                  </a:lnTo>
                  <a:lnTo>
                    <a:pt x="344" y="106"/>
                  </a:lnTo>
                  <a:lnTo>
                    <a:pt x="332" y="106"/>
                  </a:lnTo>
                  <a:lnTo>
                    <a:pt x="308" y="78"/>
                  </a:lnTo>
                  <a:lnTo>
                    <a:pt x="296" y="80"/>
                  </a:lnTo>
                  <a:lnTo>
                    <a:pt x="278" y="56"/>
                  </a:lnTo>
                  <a:lnTo>
                    <a:pt x="278" y="26"/>
                  </a:lnTo>
                  <a:lnTo>
                    <a:pt x="268" y="0"/>
                  </a:lnTo>
                  <a:lnTo>
                    <a:pt x="268" y="0"/>
                  </a:lnTo>
                  <a:lnTo>
                    <a:pt x="214" y="0"/>
                  </a:lnTo>
                  <a:lnTo>
                    <a:pt x="216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3" name="Freeform 133"/>
            <p:cNvSpPr>
              <a:spLocks/>
            </p:cNvSpPr>
            <p:nvPr userDrawn="1"/>
          </p:nvSpPr>
          <p:spPr bwMode="black">
            <a:xfrm>
              <a:off x="50800" y="0"/>
              <a:ext cx="171450" cy="95250"/>
            </a:xfrm>
            <a:custGeom>
              <a:avLst/>
              <a:gdLst>
                <a:gd name="T0" fmla="*/ 2 w 108"/>
                <a:gd name="T1" fmla="*/ 0 h 60"/>
                <a:gd name="T2" fmla="*/ 0 w 108"/>
                <a:gd name="T3" fmla="*/ 4 h 60"/>
                <a:gd name="T4" fmla="*/ 34 w 108"/>
                <a:gd name="T5" fmla="*/ 20 h 60"/>
                <a:gd name="T6" fmla="*/ 54 w 108"/>
                <a:gd name="T7" fmla="*/ 60 h 60"/>
                <a:gd name="T8" fmla="*/ 82 w 108"/>
                <a:gd name="T9" fmla="*/ 34 h 60"/>
                <a:gd name="T10" fmla="*/ 88 w 108"/>
                <a:gd name="T11" fmla="*/ 40 h 60"/>
                <a:gd name="T12" fmla="*/ 104 w 108"/>
                <a:gd name="T13" fmla="*/ 32 h 60"/>
                <a:gd name="T14" fmla="*/ 108 w 108"/>
                <a:gd name="T15" fmla="*/ 18 h 60"/>
                <a:gd name="T16" fmla="*/ 108 w 108"/>
                <a:gd name="T17" fmla="*/ 4 h 60"/>
                <a:gd name="T18" fmla="*/ 108 w 108"/>
                <a:gd name="T19" fmla="*/ 0 h 60"/>
                <a:gd name="T20" fmla="*/ 2 w 108"/>
                <a:gd name="T21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8" h="60">
                  <a:moveTo>
                    <a:pt x="2" y="0"/>
                  </a:moveTo>
                  <a:lnTo>
                    <a:pt x="0" y="4"/>
                  </a:lnTo>
                  <a:lnTo>
                    <a:pt x="34" y="20"/>
                  </a:lnTo>
                  <a:lnTo>
                    <a:pt x="54" y="60"/>
                  </a:lnTo>
                  <a:lnTo>
                    <a:pt x="82" y="34"/>
                  </a:lnTo>
                  <a:lnTo>
                    <a:pt x="88" y="40"/>
                  </a:lnTo>
                  <a:lnTo>
                    <a:pt x="104" y="32"/>
                  </a:lnTo>
                  <a:lnTo>
                    <a:pt x="108" y="18"/>
                  </a:lnTo>
                  <a:lnTo>
                    <a:pt x="108" y="4"/>
                  </a:lnTo>
                  <a:lnTo>
                    <a:pt x="108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4" name="Freeform 134"/>
            <p:cNvSpPr>
              <a:spLocks/>
            </p:cNvSpPr>
            <p:nvPr userDrawn="1"/>
          </p:nvSpPr>
          <p:spPr bwMode="black">
            <a:xfrm>
              <a:off x="820738" y="0"/>
              <a:ext cx="117475" cy="76200"/>
            </a:xfrm>
            <a:custGeom>
              <a:avLst/>
              <a:gdLst>
                <a:gd name="T0" fmla="*/ 4 w 74"/>
                <a:gd name="T1" fmla="*/ 10 h 48"/>
                <a:gd name="T2" fmla="*/ 14 w 74"/>
                <a:gd name="T3" fmla="*/ 22 h 48"/>
                <a:gd name="T4" fmla="*/ 22 w 74"/>
                <a:gd name="T5" fmla="*/ 46 h 48"/>
                <a:gd name="T6" fmla="*/ 36 w 74"/>
                <a:gd name="T7" fmla="*/ 48 h 48"/>
                <a:gd name="T8" fmla="*/ 48 w 74"/>
                <a:gd name="T9" fmla="*/ 38 h 48"/>
                <a:gd name="T10" fmla="*/ 46 w 74"/>
                <a:gd name="T11" fmla="*/ 28 h 48"/>
                <a:gd name="T12" fmla="*/ 56 w 74"/>
                <a:gd name="T13" fmla="*/ 30 h 48"/>
                <a:gd name="T14" fmla="*/ 74 w 74"/>
                <a:gd name="T15" fmla="*/ 14 h 48"/>
                <a:gd name="T16" fmla="*/ 72 w 74"/>
                <a:gd name="T17" fmla="*/ 0 h 48"/>
                <a:gd name="T18" fmla="*/ 0 w 74"/>
                <a:gd name="T19" fmla="*/ 0 h 48"/>
                <a:gd name="T20" fmla="*/ 4 w 74"/>
                <a:gd name="T21" fmla="*/ 10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4" h="48">
                  <a:moveTo>
                    <a:pt x="4" y="10"/>
                  </a:moveTo>
                  <a:lnTo>
                    <a:pt x="14" y="22"/>
                  </a:lnTo>
                  <a:lnTo>
                    <a:pt x="22" y="46"/>
                  </a:lnTo>
                  <a:lnTo>
                    <a:pt x="36" y="48"/>
                  </a:lnTo>
                  <a:lnTo>
                    <a:pt x="48" y="38"/>
                  </a:lnTo>
                  <a:lnTo>
                    <a:pt x="46" y="28"/>
                  </a:lnTo>
                  <a:lnTo>
                    <a:pt x="56" y="30"/>
                  </a:lnTo>
                  <a:lnTo>
                    <a:pt x="74" y="14"/>
                  </a:lnTo>
                  <a:lnTo>
                    <a:pt x="72" y="0"/>
                  </a:lnTo>
                  <a:lnTo>
                    <a:pt x="0" y="0"/>
                  </a:lnTo>
                  <a:lnTo>
                    <a:pt x="4" y="1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5" name="Freeform 135"/>
            <p:cNvSpPr>
              <a:spLocks noEditPoints="1"/>
            </p:cNvSpPr>
            <p:nvPr userDrawn="1"/>
          </p:nvSpPr>
          <p:spPr bwMode="black">
            <a:xfrm>
              <a:off x="-3175" y="0"/>
              <a:ext cx="2781300" cy="4953000"/>
            </a:xfrm>
            <a:custGeom>
              <a:avLst/>
              <a:gdLst>
                <a:gd name="T0" fmla="*/ 26 w 1752"/>
                <a:gd name="T1" fmla="*/ 906 h 3120"/>
                <a:gd name="T2" fmla="*/ 72 w 1752"/>
                <a:gd name="T3" fmla="*/ 1128 h 3120"/>
                <a:gd name="T4" fmla="*/ 228 w 1752"/>
                <a:gd name="T5" fmla="*/ 1388 h 3120"/>
                <a:gd name="T6" fmla="*/ 336 w 1752"/>
                <a:gd name="T7" fmla="*/ 1510 h 3120"/>
                <a:gd name="T8" fmla="*/ 328 w 1752"/>
                <a:gd name="T9" fmla="*/ 1452 h 3120"/>
                <a:gd name="T10" fmla="*/ 567 w 1752"/>
                <a:gd name="T11" fmla="*/ 1680 h 3120"/>
                <a:gd name="T12" fmla="*/ 809 w 1752"/>
                <a:gd name="T13" fmla="*/ 1798 h 3120"/>
                <a:gd name="T14" fmla="*/ 933 w 1752"/>
                <a:gd name="T15" fmla="*/ 1826 h 3120"/>
                <a:gd name="T16" fmla="*/ 891 w 1752"/>
                <a:gd name="T17" fmla="*/ 2046 h 3120"/>
                <a:gd name="T18" fmla="*/ 1073 w 1752"/>
                <a:gd name="T19" fmla="*/ 2502 h 3120"/>
                <a:gd name="T20" fmla="*/ 1025 w 1752"/>
                <a:gd name="T21" fmla="*/ 2882 h 3120"/>
                <a:gd name="T22" fmla="*/ 1023 w 1752"/>
                <a:gd name="T23" fmla="*/ 2936 h 3120"/>
                <a:gd name="T24" fmla="*/ 1011 w 1752"/>
                <a:gd name="T25" fmla="*/ 2980 h 3120"/>
                <a:gd name="T26" fmla="*/ 991 w 1752"/>
                <a:gd name="T27" fmla="*/ 3040 h 3120"/>
                <a:gd name="T28" fmla="*/ 1109 w 1752"/>
                <a:gd name="T29" fmla="*/ 3114 h 3120"/>
                <a:gd name="T30" fmla="*/ 1203 w 1752"/>
                <a:gd name="T31" fmla="*/ 2876 h 3120"/>
                <a:gd name="T32" fmla="*/ 1259 w 1752"/>
                <a:gd name="T33" fmla="*/ 2776 h 3120"/>
                <a:gd name="T34" fmla="*/ 1494 w 1752"/>
                <a:gd name="T35" fmla="*/ 2516 h 3120"/>
                <a:gd name="T36" fmla="*/ 1746 w 1752"/>
                <a:gd name="T37" fmla="*/ 2088 h 3120"/>
                <a:gd name="T38" fmla="*/ 1471 w 1752"/>
                <a:gd name="T39" fmla="*/ 1980 h 3120"/>
                <a:gd name="T40" fmla="*/ 1267 w 1752"/>
                <a:gd name="T41" fmla="*/ 1818 h 3120"/>
                <a:gd name="T42" fmla="*/ 1129 w 1752"/>
                <a:gd name="T43" fmla="*/ 1782 h 3120"/>
                <a:gd name="T44" fmla="*/ 957 w 1752"/>
                <a:gd name="T45" fmla="*/ 1824 h 3120"/>
                <a:gd name="T46" fmla="*/ 823 w 1752"/>
                <a:gd name="T47" fmla="*/ 1682 h 3120"/>
                <a:gd name="T48" fmla="*/ 667 w 1752"/>
                <a:gd name="T49" fmla="*/ 1622 h 3120"/>
                <a:gd name="T50" fmla="*/ 581 w 1752"/>
                <a:gd name="T51" fmla="*/ 1438 h 3120"/>
                <a:gd name="T52" fmla="*/ 747 w 1752"/>
                <a:gd name="T53" fmla="*/ 1384 h 3120"/>
                <a:gd name="T54" fmla="*/ 901 w 1752"/>
                <a:gd name="T55" fmla="*/ 1340 h 3120"/>
                <a:gd name="T56" fmla="*/ 1069 w 1752"/>
                <a:gd name="T57" fmla="*/ 1128 h 3120"/>
                <a:gd name="T58" fmla="*/ 1161 w 1752"/>
                <a:gd name="T59" fmla="*/ 1068 h 3120"/>
                <a:gd name="T60" fmla="*/ 1209 w 1752"/>
                <a:gd name="T61" fmla="*/ 1008 h 3120"/>
                <a:gd name="T62" fmla="*/ 1127 w 1752"/>
                <a:gd name="T63" fmla="*/ 920 h 3120"/>
                <a:gd name="T64" fmla="*/ 1301 w 1752"/>
                <a:gd name="T65" fmla="*/ 944 h 3120"/>
                <a:gd name="T66" fmla="*/ 1397 w 1752"/>
                <a:gd name="T67" fmla="*/ 960 h 3120"/>
                <a:gd name="T68" fmla="*/ 1357 w 1752"/>
                <a:gd name="T69" fmla="*/ 858 h 3120"/>
                <a:gd name="T70" fmla="*/ 1315 w 1752"/>
                <a:gd name="T71" fmla="*/ 740 h 3120"/>
                <a:gd name="T72" fmla="*/ 1237 w 1752"/>
                <a:gd name="T73" fmla="*/ 642 h 3120"/>
                <a:gd name="T74" fmla="*/ 1169 w 1752"/>
                <a:gd name="T75" fmla="*/ 598 h 3120"/>
                <a:gd name="T76" fmla="*/ 1103 w 1752"/>
                <a:gd name="T77" fmla="*/ 532 h 3120"/>
                <a:gd name="T78" fmla="*/ 941 w 1752"/>
                <a:gd name="T79" fmla="*/ 572 h 3120"/>
                <a:gd name="T80" fmla="*/ 893 w 1752"/>
                <a:gd name="T81" fmla="*/ 854 h 3120"/>
                <a:gd name="T82" fmla="*/ 653 w 1752"/>
                <a:gd name="T83" fmla="*/ 614 h 3120"/>
                <a:gd name="T84" fmla="*/ 715 w 1752"/>
                <a:gd name="T85" fmla="*/ 412 h 3120"/>
                <a:gd name="T86" fmla="*/ 837 w 1752"/>
                <a:gd name="T87" fmla="*/ 318 h 3120"/>
                <a:gd name="T88" fmla="*/ 795 w 1752"/>
                <a:gd name="T89" fmla="*/ 156 h 3120"/>
                <a:gd name="T90" fmla="*/ 707 w 1752"/>
                <a:gd name="T91" fmla="*/ 180 h 3120"/>
                <a:gd name="T92" fmla="*/ 601 w 1752"/>
                <a:gd name="T93" fmla="*/ 36 h 3120"/>
                <a:gd name="T94" fmla="*/ 599 w 1752"/>
                <a:gd name="T95" fmla="*/ 234 h 3120"/>
                <a:gd name="T96" fmla="*/ 517 w 1752"/>
                <a:gd name="T97" fmla="*/ 226 h 3120"/>
                <a:gd name="T98" fmla="*/ 386 w 1752"/>
                <a:gd name="T99" fmla="*/ 272 h 3120"/>
                <a:gd name="T100" fmla="*/ 220 w 1752"/>
                <a:gd name="T101" fmla="*/ 176 h 3120"/>
                <a:gd name="T102" fmla="*/ 102 w 1752"/>
                <a:gd name="T103" fmla="*/ 948 h 3120"/>
                <a:gd name="T104" fmla="*/ 104 w 1752"/>
                <a:gd name="T105" fmla="*/ 934 h 3120"/>
                <a:gd name="T106" fmla="*/ 1459 w 1752"/>
                <a:gd name="T107" fmla="*/ 1982 h 3120"/>
                <a:gd name="T108" fmla="*/ 1055 w 1752"/>
                <a:gd name="T109" fmla="*/ 1800 h 3120"/>
                <a:gd name="T110" fmla="*/ 805 w 1752"/>
                <a:gd name="T111" fmla="*/ 1016 h 3120"/>
                <a:gd name="T112" fmla="*/ 755 w 1752"/>
                <a:gd name="T113" fmla="*/ 1042 h 3120"/>
                <a:gd name="T114" fmla="*/ 969 w 1752"/>
                <a:gd name="T115" fmla="*/ 1184 h 3120"/>
                <a:gd name="T116" fmla="*/ 843 w 1752"/>
                <a:gd name="T117" fmla="*/ 1116 h 3120"/>
                <a:gd name="T118" fmla="*/ 887 w 1752"/>
                <a:gd name="T119" fmla="*/ 1040 h 3120"/>
                <a:gd name="T120" fmla="*/ 727 w 1752"/>
                <a:gd name="T121" fmla="*/ 952 h 3120"/>
                <a:gd name="T122" fmla="*/ 763 w 1752"/>
                <a:gd name="T123" fmla="*/ 994 h 3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52" h="3120">
                  <a:moveTo>
                    <a:pt x="0" y="840"/>
                  </a:moveTo>
                  <a:lnTo>
                    <a:pt x="0" y="852"/>
                  </a:lnTo>
                  <a:lnTo>
                    <a:pt x="6" y="848"/>
                  </a:lnTo>
                  <a:lnTo>
                    <a:pt x="6" y="852"/>
                  </a:lnTo>
                  <a:lnTo>
                    <a:pt x="0" y="854"/>
                  </a:lnTo>
                  <a:lnTo>
                    <a:pt x="0" y="856"/>
                  </a:lnTo>
                  <a:lnTo>
                    <a:pt x="2" y="858"/>
                  </a:lnTo>
                  <a:lnTo>
                    <a:pt x="0" y="858"/>
                  </a:lnTo>
                  <a:lnTo>
                    <a:pt x="4" y="866"/>
                  </a:lnTo>
                  <a:lnTo>
                    <a:pt x="14" y="872"/>
                  </a:lnTo>
                  <a:lnTo>
                    <a:pt x="26" y="870"/>
                  </a:lnTo>
                  <a:lnTo>
                    <a:pt x="26" y="872"/>
                  </a:lnTo>
                  <a:lnTo>
                    <a:pt x="34" y="876"/>
                  </a:lnTo>
                  <a:lnTo>
                    <a:pt x="32" y="880"/>
                  </a:lnTo>
                  <a:lnTo>
                    <a:pt x="0" y="868"/>
                  </a:lnTo>
                  <a:lnTo>
                    <a:pt x="0" y="880"/>
                  </a:lnTo>
                  <a:lnTo>
                    <a:pt x="4" y="880"/>
                  </a:lnTo>
                  <a:lnTo>
                    <a:pt x="4" y="882"/>
                  </a:lnTo>
                  <a:lnTo>
                    <a:pt x="0" y="882"/>
                  </a:lnTo>
                  <a:lnTo>
                    <a:pt x="0" y="896"/>
                  </a:lnTo>
                  <a:lnTo>
                    <a:pt x="12" y="898"/>
                  </a:lnTo>
                  <a:lnTo>
                    <a:pt x="16" y="904"/>
                  </a:lnTo>
                  <a:lnTo>
                    <a:pt x="26" y="906"/>
                  </a:lnTo>
                  <a:lnTo>
                    <a:pt x="24" y="908"/>
                  </a:lnTo>
                  <a:lnTo>
                    <a:pt x="26" y="916"/>
                  </a:lnTo>
                  <a:lnTo>
                    <a:pt x="40" y="920"/>
                  </a:lnTo>
                  <a:lnTo>
                    <a:pt x="40" y="922"/>
                  </a:lnTo>
                  <a:lnTo>
                    <a:pt x="34" y="922"/>
                  </a:lnTo>
                  <a:lnTo>
                    <a:pt x="44" y="930"/>
                  </a:lnTo>
                  <a:lnTo>
                    <a:pt x="52" y="930"/>
                  </a:lnTo>
                  <a:lnTo>
                    <a:pt x="50" y="932"/>
                  </a:lnTo>
                  <a:lnTo>
                    <a:pt x="56" y="936"/>
                  </a:lnTo>
                  <a:lnTo>
                    <a:pt x="56" y="938"/>
                  </a:lnTo>
                  <a:lnTo>
                    <a:pt x="62" y="942"/>
                  </a:lnTo>
                  <a:lnTo>
                    <a:pt x="60" y="948"/>
                  </a:lnTo>
                  <a:lnTo>
                    <a:pt x="72" y="984"/>
                  </a:lnTo>
                  <a:lnTo>
                    <a:pt x="72" y="984"/>
                  </a:lnTo>
                  <a:lnTo>
                    <a:pt x="72" y="986"/>
                  </a:lnTo>
                  <a:lnTo>
                    <a:pt x="70" y="984"/>
                  </a:lnTo>
                  <a:lnTo>
                    <a:pt x="72" y="1000"/>
                  </a:lnTo>
                  <a:lnTo>
                    <a:pt x="82" y="1004"/>
                  </a:lnTo>
                  <a:lnTo>
                    <a:pt x="74" y="1006"/>
                  </a:lnTo>
                  <a:lnTo>
                    <a:pt x="70" y="1076"/>
                  </a:lnTo>
                  <a:lnTo>
                    <a:pt x="64" y="1090"/>
                  </a:lnTo>
                  <a:lnTo>
                    <a:pt x="70" y="1118"/>
                  </a:lnTo>
                  <a:lnTo>
                    <a:pt x="72" y="1128"/>
                  </a:lnTo>
                  <a:lnTo>
                    <a:pt x="66" y="1156"/>
                  </a:lnTo>
                  <a:lnTo>
                    <a:pt x="78" y="1172"/>
                  </a:lnTo>
                  <a:lnTo>
                    <a:pt x="80" y="1192"/>
                  </a:lnTo>
                  <a:lnTo>
                    <a:pt x="94" y="1212"/>
                  </a:lnTo>
                  <a:lnTo>
                    <a:pt x="102" y="1218"/>
                  </a:lnTo>
                  <a:lnTo>
                    <a:pt x="100" y="1218"/>
                  </a:lnTo>
                  <a:lnTo>
                    <a:pt x="106" y="1234"/>
                  </a:lnTo>
                  <a:lnTo>
                    <a:pt x="114" y="1240"/>
                  </a:lnTo>
                  <a:lnTo>
                    <a:pt x="114" y="1252"/>
                  </a:lnTo>
                  <a:lnTo>
                    <a:pt x="138" y="1280"/>
                  </a:lnTo>
                  <a:lnTo>
                    <a:pt x="138" y="1292"/>
                  </a:lnTo>
                  <a:lnTo>
                    <a:pt x="176" y="1306"/>
                  </a:lnTo>
                  <a:lnTo>
                    <a:pt x="180" y="1312"/>
                  </a:lnTo>
                  <a:lnTo>
                    <a:pt x="188" y="1314"/>
                  </a:lnTo>
                  <a:lnTo>
                    <a:pt x="198" y="1324"/>
                  </a:lnTo>
                  <a:lnTo>
                    <a:pt x="200" y="1336"/>
                  </a:lnTo>
                  <a:lnTo>
                    <a:pt x="200" y="1336"/>
                  </a:lnTo>
                  <a:lnTo>
                    <a:pt x="202" y="1338"/>
                  </a:lnTo>
                  <a:lnTo>
                    <a:pt x="202" y="1340"/>
                  </a:lnTo>
                  <a:lnTo>
                    <a:pt x="202" y="1340"/>
                  </a:lnTo>
                  <a:lnTo>
                    <a:pt x="212" y="1354"/>
                  </a:lnTo>
                  <a:lnTo>
                    <a:pt x="226" y="1388"/>
                  </a:lnTo>
                  <a:lnTo>
                    <a:pt x="228" y="1388"/>
                  </a:lnTo>
                  <a:lnTo>
                    <a:pt x="230" y="1400"/>
                  </a:lnTo>
                  <a:lnTo>
                    <a:pt x="244" y="1406"/>
                  </a:lnTo>
                  <a:lnTo>
                    <a:pt x="260" y="1428"/>
                  </a:lnTo>
                  <a:lnTo>
                    <a:pt x="258" y="1438"/>
                  </a:lnTo>
                  <a:lnTo>
                    <a:pt x="244" y="1436"/>
                  </a:lnTo>
                  <a:lnTo>
                    <a:pt x="244" y="1430"/>
                  </a:lnTo>
                  <a:lnTo>
                    <a:pt x="240" y="1428"/>
                  </a:lnTo>
                  <a:lnTo>
                    <a:pt x="238" y="1434"/>
                  </a:lnTo>
                  <a:lnTo>
                    <a:pt x="244" y="1440"/>
                  </a:lnTo>
                  <a:lnTo>
                    <a:pt x="244" y="1444"/>
                  </a:lnTo>
                  <a:lnTo>
                    <a:pt x="272" y="1464"/>
                  </a:lnTo>
                  <a:lnTo>
                    <a:pt x="278" y="1466"/>
                  </a:lnTo>
                  <a:lnTo>
                    <a:pt x="280" y="1464"/>
                  </a:lnTo>
                  <a:lnTo>
                    <a:pt x="280" y="1468"/>
                  </a:lnTo>
                  <a:lnTo>
                    <a:pt x="294" y="1476"/>
                  </a:lnTo>
                  <a:lnTo>
                    <a:pt x="296" y="1484"/>
                  </a:lnTo>
                  <a:lnTo>
                    <a:pt x="294" y="1508"/>
                  </a:lnTo>
                  <a:lnTo>
                    <a:pt x="304" y="1508"/>
                  </a:lnTo>
                  <a:lnTo>
                    <a:pt x="328" y="1528"/>
                  </a:lnTo>
                  <a:lnTo>
                    <a:pt x="340" y="1546"/>
                  </a:lnTo>
                  <a:lnTo>
                    <a:pt x="352" y="1538"/>
                  </a:lnTo>
                  <a:lnTo>
                    <a:pt x="352" y="1528"/>
                  </a:lnTo>
                  <a:lnTo>
                    <a:pt x="336" y="1510"/>
                  </a:lnTo>
                  <a:lnTo>
                    <a:pt x="332" y="1514"/>
                  </a:lnTo>
                  <a:lnTo>
                    <a:pt x="330" y="1512"/>
                  </a:lnTo>
                  <a:lnTo>
                    <a:pt x="312" y="1462"/>
                  </a:lnTo>
                  <a:lnTo>
                    <a:pt x="304" y="1458"/>
                  </a:lnTo>
                  <a:lnTo>
                    <a:pt x="280" y="1416"/>
                  </a:lnTo>
                  <a:lnTo>
                    <a:pt x="276" y="1416"/>
                  </a:lnTo>
                  <a:lnTo>
                    <a:pt x="272" y="1408"/>
                  </a:lnTo>
                  <a:lnTo>
                    <a:pt x="260" y="1398"/>
                  </a:lnTo>
                  <a:lnTo>
                    <a:pt x="256" y="1390"/>
                  </a:lnTo>
                  <a:lnTo>
                    <a:pt x="250" y="1356"/>
                  </a:lnTo>
                  <a:lnTo>
                    <a:pt x="260" y="1362"/>
                  </a:lnTo>
                  <a:lnTo>
                    <a:pt x="266" y="1362"/>
                  </a:lnTo>
                  <a:lnTo>
                    <a:pt x="278" y="1370"/>
                  </a:lnTo>
                  <a:lnTo>
                    <a:pt x="286" y="1396"/>
                  </a:lnTo>
                  <a:lnTo>
                    <a:pt x="294" y="1410"/>
                  </a:lnTo>
                  <a:lnTo>
                    <a:pt x="290" y="1414"/>
                  </a:lnTo>
                  <a:lnTo>
                    <a:pt x="290" y="1420"/>
                  </a:lnTo>
                  <a:lnTo>
                    <a:pt x="300" y="1422"/>
                  </a:lnTo>
                  <a:lnTo>
                    <a:pt x="300" y="1418"/>
                  </a:lnTo>
                  <a:lnTo>
                    <a:pt x="304" y="1424"/>
                  </a:lnTo>
                  <a:lnTo>
                    <a:pt x="318" y="1440"/>
                  </a:lnTo>
                  <a:lnTo>
                    <a:pt x="326" y="1440"/>
                  </a:lnTo>
                  <a:lnTo>
                    <a:pt x="328" y="1452"/>
                  </a:lnTo>
                  <a:lnTo>
                    <a:pt x="352" y="1470"/>
                  </a:lnTo>
                  <a:lnTo>
                    <a:pt x="348" y="1480"/>
                  </a:lnTo>
                  <a:lnTo>
                    <a:pt x="352" y="1490"/>
                  </a:lnTo>
                  <a:lnTo>
                    <a:pt x="356" y="1488"/>
                  </a:lnTo>
                  <a:lnTo>
                    <a:pt x="356" y="1492"/>
                  </a:lnTo>
                  <a:lnTo>
                    <a:pt x="370" y="1496"/>
                  </a:lnTo>
                  <a:lnTo>
                    <a:pt x="376" y="1500"/>
                  </a:lnTo>
                  <a:lnTo>
                    <a:pt x="378" y="1510"/>
                  </a:lnTo>
                  <a:lnTo>
                    <a:pt x="396" y="1524"/>
                  </a:lnTo>
                  <a:lnTo>
                    <a:pt x="406" y="1540"/>
                  </a:lnTo>
                  <a:lnTo>
                    <a:pt x="420" y="1550"/>
                  </a:lnTo>
                  <a:lnTo>
                    <a:pt x="428" y="1574"/>
                  </a:lnTo>
                  <a:lnTo>
                    <a:pt x="424" y="1584"/>
                  </a:lnTo>
                  <a:lnTo>
                    <a:pt x="426" y="1588"/>
                  </a:lnTo>
                  <a:lnTo>
                    <a:pt x="420" y="1590"/>
                  </a:lnTo>
                  <a:lnTo>
                    <a:pt x="424" y="1606"/>
                  </a:lnTo>
                  <a:lnTo>
                    <a:pt x="436" y="1616"/>
                  </a:lnTo>
                  <a:lnTo>
                    <a:pt x="452" y="1626"/>
                  </a:lnTo>
                  <a:lnTo>
                    <a:pt x="464" y="1636"/>
                  </a:lnTo>
                  <a:lnTo>
                    <a:pt x="490" y="1642"/>
                  </a:lnTo>
                  <a:lnTo>
                    <a:pt x="508" y="1658"/>
                  </a:lnTo>
                  <a:lnTo>
                    <a:pt x="549" y="1670"/>
                  </a:lnTo>
                  <a:lnTo>
                    <a:pt x="567" y="1680"/>
                  </a:lnTo>
                  <a:lnTo>
                    <a:pt x="597" y="1688"/>
                  </a:lnTo>
                  <a:lnTo>
                    <a:pt x="619" y="1678"/>
                  </a:lnTo>
                  <a:lnTo>
                    <a:pt x="625" y="1676"/>
                  </a:lnTo>
                  <a:lnTo>
                    <a:pt x="645" y="1684"/>
                  </a:lnTo>
                  <a:lnTo>
                    <a:pt x="667" y="1706"/>
                  </a:lnTo>
                  <a:lnTo>
                    <a:pt x="667" y="1706"/>
                  </a:lnTo>
                  <a:lnTo>
                    <a:pt x="669" y="1706"/>
                  </a:lnTo>
                  <a:lnTo>
                    <a:pt x="671" y="1710"/>
                  </a:lnTo>
                  <a:lnTo>
                    <a:pt x="671" y="1708"/>
                  </a:lnTo>
                  <a:lnTo>
                    <a:pt x="687" y="1720"/>
                  </a:lnTo>
                  <a:lnTo>
                    <a:pt x="711" y="1724"/>
                  </a:lnTo>
                  <a:lnTo>
                    <a:pt x="737" y="1734"/>
                  </a:lnTo>
                  <a:lnTo>
                    <a:pt x="747" y="1734"/>
                  </a:lnTo>
                  <a:lnTo>
                    <a:pt x="755" y="1732"/>
                  </a:lnTo>
                  <a:lnTo>
                    <a:pt x="757" y="1732"/>
                  </a:lnTo>
                  <a:lnTo>
                    <a:pt x="759" y="1734"/>
                  </a:lnTo>
                  <a:lnTo>
                    <a:pt x="757" y="1734"/>
                  </a:lnTo>
                  <a:lnTo>
                    <a:pt x="757" y="1740"/>
                  </a:lnTo>
                  <a:lnTo>
                    <a:pt x="789" y="1774"/>
                  </a:lnTo>
                  <a:lnTo>
                    <a:pt x="787" y="1786"/>
                  </a:lnTo>
                  <a:lnTo>
                    <a:pt x="793" y="1796"/>
                  </a:lnTo>
                  <a:lnTo>
                    <a:pt x="807" y="1804"/>
                  </a:lnTo>
                  <a:lnTo>
                    <a:pt x="809" y="1798"/>
                  </a:lnTo>
                  <a:lnTo>
                    <a:pt x="815" y="1806"/>
                  </a:lnTo>
                  <a:lnTo>
                    <a:pt x="829" y="1812"/>
                  </a:lnTo>
                  <a:lnTo>
                    <a:pt x="829" y="1822"/>
                  </a:lnTo>
                  <a:lnTo>
                    <a:pt x="841" y="1826"/>
                  </a:lnTo>
                  <a:lnTo>
                    <a:pt x="841" y="1824"/>
                  </a:lnTo>
                  <a:lnTo>
                    <a:pt x="841" y="1826"/>
                  </a:lnTo>
                  <a:lnTo>
                    <a:pt x="845" y="1834"/>
                  </a:lnTo>
                  <a:lnTo>
                    <a:pt x="849" y="1828"/>
                  </a:lnTo>
                  <a:lnTo>
                    <a:pt x="867" y="1830"/>
                  </a:lnTo>
                  <a:lnTo>
                    <a:pt x="867" y="1832"/>
                  </a:lnTo>
                  <a:lnTo>
                    <a:pt x="861" y="1844"/>
                  </a:lnTo>
                  <a:lnTo>
                    <a:pt x="871" y="1848"/>
                  </a:lnTo>
                  <a:lnTo>
                    <a:pt x="869" y="1834"/>
                  </a:lnTo>
                  <a:lnTo>
                    <a:pt x="875" y="1842"/>
                  </a:lnTo>
                  <a:lnTo>
                    <a:pt x="881" y="1840"/>
                  </a:lnTo>
                  <a:lnTo>
                    <a:pt x="881" y="1850"/>
                  </a:lnTo>
                  <a:lnTo>
                    <a:pt x="891" y="1850"/>
                  </a:lnTo>
                  <a:lnTo>
                    <a:pt x="901" y="1842"/>
                  </a:lnTo>
                  <a:lnTo>
                    <a:pt x="895" y="1832"/>
                  </a:lnTo>
                  <a:lnTo>
                    <a:pt x="895" y="1830"/>
                  </a:lnTo>
                  <a:lnTo>
                    <a:pt x="915" y="1816"/>
                  </a:lnTo>
                  <a:lnTo>
                    <a:pt x="931" y="1826"/>
                  </a:lnTo>
                  <a:lnTo>
                    <a:pt x="933" y="1826"/>
                  </a:lnTo>
                  <a:lnTo>
                    <a:pt x="929" y="1832"/>
                  </a:lnTo>
                  <a:lnTo>
                    <a:pt x="939" y="1846"/>
                  </a:lnTo>
                  <a:lnTo>
                    <a:pt x="947" y="1860"/>
                  </a:lnTo>
                  <a:lnTo>
                    <a:pt x="947" y="1912"/>
                  </a:lnTo>
                  <a:lnTo>
                    <a:pt x="953" y="1912"/>
                  </a:lnTo>
                  <a:lnTo>
                    <a:pt x="945" y="1922"/>
                  </a:lnTo>
                  <a:lnTo>
                    <a:pt x="943" y="1928"/>
                  </a:lnTo>
                  <a:lnTo>
                    <a:pt x="925" y="1932"/>
                  </a:lnTo>
                  <a:lnTo>
                    <a:pt x="925" y="1946"/>
                  </a:lnTo>
                  <a:lnTo>
                    <a:pt x="917" y="1950"/>
                  </a:lnTo>
                  <a:lnTo>
                    <a:pt x="919" y="1956"/>
                  </a:lnTo>
                  <a:lnTo>
                    <a:pt x="897" y="1966"/>
                  </a:lnTo>
                  <a:lnTo>
                    <a:pt x="897" y="1978"/>
                  </a:lnTo>
                  <a:lnTo>
                    <a:pt x="891" y="1994"/>
                  </a:lnTo>
                  <a:lnTo>
                    <a:pt x="883" y="2000"/>
                  </a:lnTo>
                  <a:lnTo>
                    <a:pt x="883" y="2026"/>
                  </a:lnTo>
                  <a:lnTo>
                    <a:pt x="895" y="2036"/>
                  </a:lnTo>
                  <a:lnTo>
                    <a:pt x="901" y="2028"/>
                  </a:lnTo>
                  <a:lnTo>
                    <a:pt x="903" y="2030"/>
                  </a:lnTo>
                  <a:lnTo>
                    <a:pt x="901" y="2038"/>
                  </a:lnTo>
                  <a:lnTo>
                    <a:pt x="895" y="2044"/>
                  </a:lnTo>
                  <a:lnTo>
                    <a:pt x="895" y="2042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91" y="2046"/>
                  </a:lnTo>
                  <a:lnTo>
                    <a:pt x="875" y="2062"/>
                  </a:lnTo>
                  <a:lnTo>
                    <a:pt x="877" y="2082"/>
                  </a:lnTo>
                  <a:lnTo>
                    <a:pt x="881" y="2086"/>
                  </a:lnTo>
                  <a:lnTo>
                    <a:pt x="877" y="2092"/>
                  </a:lnTo>
                  <a:lnTo>
                    <a:pt x="899" y="2110"/>
                  </a:lnTo>
                  <a:lnTo>
                    <a:pt x="909" y="2130"/>
                  </a:lnTo>
                  <a:lnTo>
                    <a:pt x="919" y="2138"/>
                  </a:lnTo>
                  <a:lnTo>
                    <a:pt x="943" y="2198"/>
                  </a:lnTo>
                  <a:lnTo>
                    <a:pt x="967" y="2234"/>
                  </a:lnTo>
                  <a:lnTo>
                    <a:pt x="967" y="2252"/>
                  </a:lnTo>
                  <a:lnTo>
                    <a:pt x="991" y="2274"/>
                  </a:lnTo>
                  <a:lnTo>
                    <a:pt x="1017" y="2292"/>
                  </a:lnTo>
                  <a:lnTo>
                    <a:pt x="1043" y="2302"/>
                  </a:lnTo>
                  <a:lnTo>
                    <a:pt x="1077" y="2328"/>
                  </a:lnTo>
                  <a:lnTo>
                    <a:pt x="1081" y="2364"/>
                  </a:lnTo>
                  <a:lnTo>
                    <a:pt x="1083" y="2394"/>
                  </a:lnTo>
                  <a:lnTo>
                    <a:pt x="1081" y="2420"/>
                  </a:lnTo>
                  <a:lnTo>
                    <a:pt x="1075" y="2428"/>
                  </a:lnTo>
                  <a:lnTo>
                    <a:pt x="1077" y="2468"/>
                  </a:lnTo>
                  <a:lnTo>
                    <a:pt x="1073" y="2482"/>
                  </a:lnTo>
                  <a:lnTo>
                    <a:pt x="1073" y="2502"/>
                  </a:lnTo>
                  <a:lnTo>
                    <a:pt x="1057" y="2546"/>
                  </a:lnTo>
                  <a:lnTo>
                    <a:pt x="1061" y="2568"/>
                  </a:lnTo>
                  <a:lnTo>
                    <a:pt x="1055" y="2576"/>
                  </a:lnTo>
                  <a:lnTo>
                    <a:pt x="1053" y="2584"/>
                  </a:lnTo>
                  <a:lnTo>
                    <a:pt x="1057" y="2624"/>
                  </a:lnTo>
                  <a:lnTo>
                    <a:pt x="1055" y="2652"/>
                  </a:lnTo>
                  <a:lnTo>
                    <a:pt x="1031" y="2718"/>
                  </a:lnTo>
                  <a:lnTo>
                    <a:pt x="1027" y="2718"/>
                  </a:lnTo>
                  <a:lnTo>
                    <a:pt x="1027" y="2730"/>
                  </a:lnTo>
                  <a:lnTo>
                    <a:pt x="1019" y="2734"/>
                  </a:lnTo>
                  <a:lnTo>
                    <a:pt x="1019" y="2766"/>
                  </a:lnTo>
                  <a:lnTo>
                    <a:pt x="1023" y="2786"/>
                  </a:lnTo>
                  <a:lnTo>
                    <a:pt x="1017" y="2796"/>
                  </a:lnTo>
                  <a:lnTo>
                    <a:pt x="1013" y="2834"/>
                  </a:lnTo>
                  <a:lnTo>
                    <a:pt x="1019" y="2840"/>
                  </a:lnTo>
                  <a:lnTo>
                    <a:pt x="1017" y="2838"/>
                  </a:lnTo>
                  <a:lnTo>
                    <a:pt x="1015" y="2840"/>
                  </a:lnTo>
                  <a:lnTo>
                    <a:pt x="1009" y="2848"/>
                  </a:lnTo>
                  <a:lnTo>
                    <a:pt x="1005" y="2880"/>
                  </a:lnTo>
                  <a:lnTo>
                    <a:pt x="1005" y="2886"/>
                  </a:lnTo>
                  <a:lnTo>
                    <a:pt x="1019" y="2888"/>
                  </a:lnTo>
                  <a:lnTo>
                    <a:pt x="1021" y="2882"/>
                  </a:lnTo>
                  <a:lnTo>
                    <a:pt x="1025" y="2882"/>
                  </a:lnTo>
                  <a:lnTo>
                    <a:pt x="1023" y="2872"/>
                  </a:lnTo>
                  <a:lnTo>
                    <a:pt x="1027" y="2872"/>
                  </a:lnTo>
                  <a:lnTo>
                    <a:pt x="1023" y="2866"/>
                  </a:lnTo>
                  <a:lnTo>
                    <a:pt x="1027" y="2860"/>
                  </a:lnTo>
                  <a:lnTo>
                    <a:pt x="1025" y="2846"/>
                  </a:lnTo>
                  <a:lnTo>
                    <a:pt x="1025" y="2848"/>
                  </a:lnTo>
                  <a:lnTo>
                    <a:pt x="1035" y="2840"/>
                  </a:lnTo>
                  <a:lnTo>
                    <a:pt x="1041" y="2842"/>
                  </a:lnTo>
                  <a:lnTo>
                    <a:pt x="1031" y="2850"/>
                  </a:lnTo>
                  <a:lnTo>
                    <a:pt x="1041" y="2852"/>
                  </a:lnTo>
                  <a:lnTo>
                    <a:pt x="1041" y="2854"/>
                  </a:lnTo>
                  <a:lnTo>
                    <a:pt x="1035" y="2858"/>
                  </a:lnTo>
                  <a:lnTo>
                    <a:pt x="1039" y="2864"/>
                  </a:lnTo>
                  <a:lnTo>
                    <a:pt x="1033" y="2866"/>
                  </a:lnTo>
                  <a:lnTo>
                    <a:pt x="1035" y="2874"/>
                  </a:lnTo>
                  <a:lnTo>
                    <a:pt x="1029" y="2886"/>
                  </a:lnTo>
                  <a:lnTo>
                    <a:pt x="1033" y="2894"/>
                  </a:lnTo>
                  <a:lnTo>
                    <a:pt x="1025" y="2906"/>
                  </a:lnTo>
                  <a:lnTo>
                    <a:pt x="1029" y="2908"/>
                  </a:lnTo>
                  <a:lnTo>
                    <a:pt x="1019" y="2914"/>
                  </a:lnTo>
                  <a:lnTo>
                    <a:pt x="1025" y="2926"/>
                  </a:lnTo>
                  <a:lnTo>
                    <a:pt x="1023" y="2926"/>
                  </a:lnTo>
                  <a:lnTo>
                    <a:pt x="1023" y="2936"/>
                  </a:lnTo>
                  <a:lnTo>
                    <a:pt x="1025" y="2936"/>
                  </a:lnTo>
                  <a:lnTo>
                    <a:pt x="1023" y="2938"/>
                  </a:lnTo>
                  <a:lnTo>
                    <a:pt x="1019" y="2924"/>
                  </a:lnTo>
                  <a:lnTo>
                    <a:pt x="1005" y="2928"/>
                  </a:lnTo>
                  <a:lnTo>
                    <a:pt x="1023" y="2938"/>
                  </a:lnTo>
                  <a:lnTo>
                    <a:pt x="1017" y="2948"/>
                  </a:lnTo>
                  <a:lnTo>
                    <a:pt x="1021" y="2948"/>
                  </a:lnTo>
                  <a:lnTo>
                    <a:pt x="1023" y="2948"/>
                  </a:lnTo>
                  <a:lnTo>
                    <a:pt x="1019" y="2948"/>
                  </a:lnTo>
                  <a:lnTo>
                    <a:pt x="1019" y="2952"/>
                  </a:lnTo>
                  <a:lnTo>
                    <a:pt x="1015" y="2960"/>
                  </a:lnTo>
                  <a:lnTo>
                    <a:pt x="1015" y="2958"/>
                  </a:lnTo>
                  <a:lnTo>
                    <a:pt x="1011" y="2948"/>
                  </a:lnTo>
                  <a:lnTo>
                    <a:pt x="991" y="2948"/>
                  </a:lnTo>
                  <a:lnTo>
                    <a:pt x="997" y="2958"/>
                  </a:lnTo>
                  <a:lnTo>
                    <a:pt x="983" y="2968"/>
                  </a:lnTo>
                  <a:lnTo>
                    <a:pt x="981" y="2976"/>
                  </a:lnTo>
                  <a:lnTo>
                    <a:pt x="993" y="2986"/>
                  </a:lnTo>
                  <a:lnTo>
                    <a:pt x="991" y="2974"/>
                  </a:lnTo>
                  <a:lnTo>
                    <a:pt x="993" y="2972"/>
                  </a:lnTo>
                  <a:lnTo>
                    <a:pt x="1001" y="2978"/>
                  </a:lnTo>
                  <a:lnTo>
                    <a:pt x="1009" y="2978"/>
                  </a:lnTo>
                  <a:lnTo>
                    <a:pt x="1011" y="2980"/>
                  </a:lnTo>
                  <a:lnTo>
                    <a:pt x="1009" y="2984"/>
                  </a:lnTo>
                  <a:lnTo>
                    <a:pt x="1011" y="2986"/>
                  </a:lnTo>
                  <a:lnTo>
                    <a:pt x="1001" y="2992"/>
                  </a:lnTo>
                  <a:lnTo>
                    <a:pt x="1011" y="2998"/>
                  </a:lnTo>
                  <a:lnTo>
                    <a:pt x="1009" y="3006"/>
                  </a:lnTo>
                  <a:lnTo>
                    <a:pt x="1017" y="3004"/>
                  </a:lnTo>
                  <a:lnTo>
                    <a:pt x="1021" y="3010"/>
                  </a:lnTo>
                  <a:lnTo>
                    <a:pt x="1009" y="3006"/>
                  </a:lnTo>
                  <a:lnTo>
                    <a:pt x="1009" y="3010"/>
                  </a:lnTo>
                  <a:lnTo>
                    <a:pt x="1007" y="3006"/>
                  </a:lnTo>
                  <a:lnTo>
                    <a:pt x="1003" y="3008"/>
                  </a:lnTo>
                  <a:lnTo>
                    <a:pt x="1005" y="3022"/>
                  </a:lnTo>
                  <a:lnTo>
                    <a:pt x="1007" y="3022"/>
                  </a:lnTo>
                  <a:lnTo>
                    <a:pt x="1007" y="3056"/>
                  </a:lnTo>
                  <a:lnTo>
                    <a:pt x="1013" y="3048"/>
                  </a:lnTo>
                  <a:lnTo>
                    <a:pt x="1013" y="3050"/>
                  </a:lnTo>
                  <a:lnTo>
                    <a:pt x="1015" y="3054"/>
                  </a:lnTo>
                  <a:lnTo>
                    <a:pt x="1009" y="3056"/>
                  </a:lnTo>
                  <a:lnTo>
                    <a:pt x="1003" y="3064"/>
                  </a:lnTo>
                  <a:lnTo>
                    <a:pt x="1005" y="3034"/>
                  </a:lnTo>
                  <a:lnTo>
                    <a:pt x="999" y="3026"/>
                  </a:lnTo>
                  <a:lnTo>
                    <a:pt x="995" y="3036"/>
                  </a:lnTo>
                  <a:lnTo>
                    <a:pt x="991" y="3040"/>
                  </a:lnTo>
                  <a:lnTo>
                    <a:pt x="995" y="3046"/>
                  </a:lnTo>
                  <a:lnTo>
                    <a:pt x="991" y="3044"/>
                  </a:lnTo>
                  <a:lnTo>
                    <a:pt x="999" y="3050"/>
                  </a:lnTo>
                  <a:lnTo>
                    <a:pt x="999" y="3064"/>
                  </a:lnTo>
                  <a:lnTo>
                    <a:pt x="1003" y="3066"/>
                  </a:lnTo>
                  <a:lnTo>
                    <a:pt x="999" y="3070"/>
                  </a:lnTo>
                  <a:lnTo>
                    <a:pt x="1013" y="3080"/>
                  </a:lnTo>
                  <a:lnTo>
                    <a:pt x="1009" y="3082"/>
                  </a:lnTo>
                  <a:lnTo>
                    <a:pt x="1009" y="3084"/>
                  </a:lnTo>
                  <a:lnTo>
                    <a:pt x="1001" y="3078"/>
                  </a:lnTo>
                  <a:lnTo>
                    <a:pt x="1007" y="3086"/>
                  </a:lnTo>
                  <a:lnTo>
                    <a:pt x="1011" y="3088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090"/>
                  </a:lnTo>
                  <a:lnTo>
                    <a:pt x="1011" y="3100"/>
                  </a:lnTo>
                  <a:lnTo>
                    <a:pt x="1019" y="3108"/>
                  </a:lnTo>
                  <a:lnTo>
                    <a:pt x="1019" y="3110"/>
                  </a:lnTo>
                  <a:lnTo>
                    <a:pt x="1017" y="3106"/>
                  </a:lnTo>
                  <a:lnTo>
                    <a:pt x="1021" y="3116"/>
                  </a:lnTo>
                  <a:lnTo>
                    <a:pt x="1021" y="3120"/>
                  </a:lnTo>
                  <a:lnTo>
                    <a:pt x="1115" y="3120"/>
                  </a:lnTo>
                  <a:lnTo>
                    <a:pt x="1109" y="3114"/>
                  </a:lnTo>
                  <a:lnTo>
                    <a:pt x="1109" y="3114"/>
                  </a:lnTo>
                  <a:lnTo>
                    <a:pt x="1111" y="3112"/>
                  </a:lnTo>
                  <a:lnTo>
                    <a:pt x="1107" y="3094"/>
                  </a:lnTo>
                  <a:lnTo>
                    <a:pt x="1105" y="3094"/>
                  </a:lnTo>
                  <a:lnTo>
                    <a:pt x="1109" y="3080"/>
                  </a:lnTo>
                  <a:lnTo>
                    <a:pt x="1121" y="3072"/>
                  </a:lnTo>
                  <a:lnTo>
                    <a:pt x="1133" y="3066"/>
                  </a:lnTo>
                  <a:lnTo>
                    <a:pt x="1139" y="3040"/>
                  </a:lnTo>
                  <a:lnTo>
                    <a:pt x="1167" y="3014"/>
                  </a:lnTo>
                  <a:lnTo>
                    <a:pt x="1173" y="2996"/>
                  </a:lnTo>
                  <a:lnTo>
                    <a:pt x="1171" y="2982"/>
                  </a:lnTo>
                  <a:lnTo>
                    <a:pt x="1151" y="2978"/>
                  </a:lnTo>
                  <a:lnTo>
                    <a:pt x="1143" y="2968"/>
                  </a:lnTo>
                  <a:lnTo>
                    <a:pt x="1137" y="2958"/>
                  </a:lnTo>
                  <a:lnTo>
                    <a:pt x="1137" y="2954"/>
                  </a:lnTo>
                  <a:lnTo>
                    <a:pt x="1151" y="2936"/>
                  </a:lnTo>
                  <a:lnTo>
                    <a:pt x="1161" y="2930"/>
                  </a:lnTo>
                  <a:lnTo>
                    <a:pt x="1175" y="2930"/>
                  </a:lnTo>
                  <a:lnTo>
                    <a:pt x="1175" y="2920"/>
                  </a:lnTo>
                  <a:lnTo>
                    <a:pt x="1183" y="2912"/>
                  </a:lnTo>
                  <a:lnTo>
                    <a:pt x="1183" y="2890"/>
                  </a:lnTo>
                  <a:lnTo>
                    <a:pt x="1187" y="2884"/>
                  </a:lnTo>
                  <a:lnTo>
                    <a:pt x="1203" y="2876"/>
                  </a:lnTo>
                  <a:lnTo>
                    <a:pt x="1189" y="2868"/>
                  </a:lnTo>
                  <a:lnTo>
                    <a:pt x="1191" y="2866"/>
                  </a:lnTo>
                  <a:lnTo>
                    <a:pt x="1197" y="2872"/>
                  </a:lnTo>
                  <a:lnTo>
                    <a:pt x="1209" y="2872"/>
                  </a:lnTo>
                  <a:lnTo>
                    <a:pt x="1213" y="2864"/>
                  </a:lnTo>
                  <a:lnTo>
                    <a:pt x="1211" y="2854"/>
                  </a:lnTo>
                  <a:lnTo>
                    <a:pt x="1207" y="2848"/>
                  </a:lnTo>
                  <a:lnTo>
                    <a:pt x="1193" y="2854"/>
                  </a:lnTo>
                  <a:lnTo>
                    <a:pt x="1195" y="2856"/>
                  </a:lnTo>
                  <a:lnTo>
                    <a:pt x="1193" y="2858"/>
                  </a:lnTo>
                  <a:lnTo>
                    <a:pt x="1185" y="2850"/>
                  </a:lnTo>
                  <a:lnTo>
                    <a:pt x="1183" y="2822"/>
                  </a:lnTo>
                  <a:lnTo>
                    <a:pt x="1185" y="2820"/>
                  </a:lnTo>
                  <a:lnTo>
                    <a:pt x="1205" y="2830"/>
                  </a:lnTo>
                  <a:lnTo>
                    <a:pt x="1221" y="2830"/>
                  </a:lnTo>
                  <a:lnTo>
                    <a:pt x="1233" y="2824"/>
                  </a:lnTo>
                  <a:lnTo>
                    <a:pt x="1237" y="2818"/>
                  </a:lnTo>
                  <a:lnTo>
                    <a:pt x="1235" y="2802"/>
                  </a:lnTo>
                  <a:lnTo>
                    <a:pt x="1241" y="2786"/>
                  </a:lnTo>
                  <a:lnTo>
                    <a:pt x="1237" y="2780"/>
                  </a:lnTo>
                  <a:lnTo>
                    <a:pt x="1237" y="2774"/>
                  </a:lnTo>
                  <a:lnTo>
                    <a:pt x="1237" y="2776"/>
                  </a:lnTo>
                  <a:lnTo>
                    <a:pt x="1259" y="2776"/>
                  </a:lnTo>
                  <a:lnTo>
                    <a:pt x="1315" y="2764"/>
                  </a:lnTo>
                  <a:lnTo>
                    <a:pt x="1323" y="2756"/>
                  </a:lnTo>
                  <a:lnTo>
                    <a:pt x="1327" y="2748"/>
                  </a:lnTo>
                  <a:lnTo>
                    <a:pt x="1339" y="2730"/>
                  </a:lnTo>
                  <a:lnTo>
                    <a:pt x="1341" y="2708"/>
                  </a:lnTo>
                  <a:lnTo>
                    <a:pt x="1333" y="2708"/>
                  </a:lnTo>
                  <a:lnTo>
                    <a:pt x="1329" y="2700"/>
                  </a:lnTo>
                  <a:lnTo>
                    <a:pt x="1333" y="2688"/>
                  </a:lnTo>
                  <a:lnTo>
                    <a:pt x="1309" y="2670"/>
                  </a:lnTo>
                  <a:lnTo>
                    <a:pt x="1309" y="2666"/>
                  </a:lnTo>
                  <a:lnTo>
                    <a:pt x="1315" y="2670"/>
                  </a:lnTo>
                  <a:lnTo>
                    <a:pt x="1329" y="2672"/>
                  </a:lnTo>
                  <a:lnTo>
                    <a:pt x="1349" y="2680"/>
                  </a:lnTo>
                  <a:lnTo>
                    <a:pt x="1373" y="2682"/>
                  </a:lnTo>
                  <a:lnTo>
                    <a:pt x="1389" y="2674"/>
                  </a:lnTo>
                  <a:lnTo>
                    <a:pt x="1403" y="2654"/>
                  </a:lnTo>
                  <a:lnTo>
                    <a:pt x="1421" y="2634"/>
                  </a:lnTo>
                  <a:lnTo>
                    <a:pt x="1425" y="2622"/>
                  </a:lnTo>
                  <a:lnTo>
                    <a:pt x="1447" y="2604"/>
                  </a:lnTo>
                  <a:lnTo>
                    <a:pt x="1461" y="2582"/>
                  </a:lnTo>
                  <a:lnTo>
                    <a:pt x="1471" y="2560"/>
                  </a:lnTo>
                  <a:lnTo>
                    <a:pt x="1492" y="2536"/>
                  </a:lnTo>
                  <a:lnTo>
                    <a:pt x="1494" y="2516"/>
                  </a:lnTo>
                  <a:lnTo>
                    <a:pt x="1496" y="2510"/>
                  </a:lnTo>
                  <a:lnTo>
                    <a:pt x="1494" y="2504"/>
                  </a:lnTo>
                  <a:lnTo>
                    <a:pt x="1492" y="2488"/>
                  </a:lnTo>
                  <a:lnTo>
                    <a:pt x="1498" y="2476"/>
                  </a:lnTo>
                  <a:lnTo>
                    <a:pt x="1528" y="2448"/>
                  </a:lnTo>
                  <a:lnTo>
                    <a:pt x="1566" y="2430"/>
                  </a:lnTo>
                  <a:lnTo>
                    <a:pt x="1570" y="2424"/>
                  </a:lnTo>
                  <a:lnTo>
                    <a:pt x="1612" y="2422"/>
                  </a:lnTo>
                  <a:lnTo>
                    <a:pt x="1616" y="2416"/>
                  </a:lnTo>
                  <a:lnTo>
                    <a:pt x="1632" y="2404"/>
                  </a:lnTo>
                  <a:lnTo>
                    <a:pt x="1636" y="2390"/>
                  </a:lnTo>
                  <a:lnTo>
                    <a:pt x="1658" y="2352"/>
                  </a:lnTo>
                  <a:lnTo>
                    <a:pt x="1662" y="2330"/>
                  </a:lnTo>
                  <a:lnTo>
                    <a:pt x="1670" y="2316"/>
                  </a:lnTo>
                  <a:lnTo>
                    <a:pt x="1674" y="2280"/>
                  </a:lnTo>
                  <a:lnTo>
                    <a:pt x="1672" y="2254"/>
                  </a:lnTo>
                  <a:lnTo>
                    <a:pt x="1676" y="2232"/>
                  </a:lnTo>
                  <a:lnTo>
                    <a:pt x="1688" y="2224"/>
                  </a:lnTo>
                  <a:lnTo>
                    <a:pt x="1704" y="2196"/>
                  </a:lnTo>
                  <a:lnTo>
                    <a:pt x="1724" y="2178"/>
                  </a:lnTo>
                  <a:lnTo>
                    <a:pt x="1744" y="2152"/>
                  </a:lnTo>
                  <a:lnTo>
                    <a:pt x="1752" y="2114"/>
                  </a:lnTo>
                  <a:lnTo>
                    <a:pt x="1746" y="2088"/>
                  </a:lnTo>
                  <a:lnTo>
                    <a:pt x="1740" y="2078"/>
                  </a:lnTo>
                  <a:lnTo>
                    <a:pt x="1710" y="2074"/>
                  </a:lnTo>
                  <a:lnTo>
                    <a:pt x="1664" y="2038"/>
                  </a:lnTo>
                  <a:lnTo>
                    <a:pt x="1654" y="2034"/>
                  </a:lnTo>
                  <a:lnTo>
                    <a:pt x="1618" y="2034"/>
                  </a:lnTo>
                  <a:lnTo>
                    <a:pt x="1586" y="2022"/>
                  </a:lnTo>
                  <a:lnTo>
                    <a:pt x="1574" y="2028"/>
                  </a:lnTo>
                  <a:lnTo>
                    <a:pt x="1576" y="2022"/>
                  </a:lnTo>
                  <a:lnTo>
                    <a:pt x="1568" y="2020"/>
                  </a:lnTo>
                  <a:lnTo>
                    <a:pt x="1570" y="2018"/>
                  </a:lnTo>
                  <a:lnTo>
                    <a:pt x="1562" y="2006"/>
                  </a:lnTo>
                  <a:lnTo>
                    <a:pt x="1554" y="2010"/>
                  </a:lnTo>
                  <a:lnTo>
                    <a:pt x="1552" y="2004"/>
                  </a:lnTo>
                  <a:lnTo>
                    <a:pt x="1520" y="1992"/>
                  </a:lnTo>
                  <a:lnTo>
                    <a:pt x="1500" y="1994"/>
                  </a:lnTo>
                  <a:lnTo>
                    <a:pt x="1494" y="2008"/>
                  </a:lnTo>
                  <a:lnTo>
                    <a:pt x="1486" y="2012"/>
                  </a:lnTo>
                  <a:lnTo>
                    <a:pt x="1496" y="1998"/>
                  </a:lnTo>
                  <a:lnTo>
                    <a:pt x="1498" y="1986"/>
                  </a:lnTo>
                  <a:lnTo>
                    <a:pt x="1486" y="1982"/>
                  </a:lnTo>
                  <a:lnTo>
                    <a:pt x="1481" y="1982"/>
                  </a:lnTo>
                  <a:lnTo>
                    <a:pt x="1475" y="1974"/>
                  </a:lnTo>
                  <a:lnTo>
                    <a:pt x="1471" y="1980"/>
                  </a:lnTo>
                  <a:lnTo>
                    <a:pt x="1463" y="1970"/>
                  </a:lnTo>
                  <a:lnTo>
                    <a:pt x="1461" y="1972"/>
                  </a:lnTo>
                  <a:lnTo>
                    <a:pt x="1467" y="1964"/>
                  </a:lnTo>
                  <a:lnTo>
                    <a:pt x="1471" y="1950"/>
                  </a:lnTo>
                  <a:lnTo>
                    <a:pt x="1461" y="1946"/>
                  </a:lnTo>
                  <a:lnTo>
                    <a:pt x="1447" y="1906"/>
                  </a:lnTo>
                  <a:lnTo>
                    <a:pt x="1439" y="1900"/>
                  </a:lnTo>
                  <a:lnTo>
                    <a:pt x="1437" y="1902"/>
                  </a:lnTo>
                  <a:lnTo>
                    <a:pt x="1435" y="1896"/>
                  </a:lnTo>
                  <a:lnTo>
                    <a:pt x="1419" y="1884"/>
                  </a:lnTo>
                  <a:lnTo>
                    <a:pt x="1393" y="1874"/>
                  </a:lnTo>
                  <a:lnTo>
                    <a:pt x="1393" y="1872"/>
                  </a:lnTo>
                  <a:lnTo>
                    <a:pt x="1373" y="1868"/>
                  </a:lnTo>
                  <a:lnTo>
                    <a:pt x="1335" y="1870"/>
                  </a:lnTo>
                  <a:lnTo>
                    <a:pt x="1323" y="1856"/>
                  </a:lnTo>
                  <a:lnTo>
                    <a:pt x="1309" y="1852"/>
                  </a:lnTo>
                  <a:lnTo>
                    <a:pt x="1305" y="1838"/>
                  </a:lnTo>
                  <a:lnTo>
                    <a:pt x="1287" y="1824"/>
                  </a:lnTo>
                  <a:lnTo>
                    <a:pt x="1283" y="1824"/>
                  </a:lnTo>
                  <a:lnTo>
                    <a:pt x="1275" y="1818"/>
                  </a:lnTo>
                  <a:lnTo>
                    <a:pt x="1267" y="1822"/>
                  </a:lnTo>
                  <a:lnTo>
                    <a:pt x="1265" y="1822"/>
                  </a:lnTo>
                  <a:lnTo>
                    <a:pt x="1267" y="1818"/>
                  </a:lnTo>
                  <a:lnTo>
                    <a:pt x="1261" y="1804"/>
                  </a:lnTo>
                  <a:lnTo>
                    <a:pt x="1245" y="1796"/>
                  </a:lnTo>
                  <a:lnTo>
                    <a:pt x="1245" y="1796"/>
                  </a:lnTo>
                  <a:lnTo>
                    <a:pt x="1257" y="1794"/>
                  </a:lnTo>
                  <a:lnTo>
                    <a:pt x="1263" y="1778"/>
                  </a:lnTo>
                  <a:lnTo>
                    <a:pt x="1243" y="1778"/>
                  </a:lnTo>
                  <a:lnTo>
                    <a:pt x="1247" y="1786"/>
                  </a:lnTo>
                  <a:lnTo>
                    <a:pt x="1235" y="1796"/>
                  </a:lnTo>
                  <a:lnTo>
                    <a:pt x="1231" y="1788"/>
                  </a:lnTo>
                  <a:lnTo>
                    <a:pt x="1229" y="1788"/>
                  </a:lnTo>
                  <a:lnTo>
                    <a:pt x="1241" y="1784"/>
                  </a:lnTo>
                  <a:lnTo>
                    <a:pt x="1239" y="1778"/>
                  </a:lnTo>
                  <a:lnTo>
                    <a:pt x="1205" y="1778"/>
                  </a:lnTo>
                  <a:lnTo>
                    <a:pt x="1211" y="1776"/>
                  </a:lnTo>
                  <a:lnTo>
                    <a:pt x="1205" y="1768"/>
                  </a:lnTo>
                  <a:lnTo>
                    <a:pt x="1189" y="1774"/>
                  </a:lnTo>
                  <a:lnTo>
                    <a:pt x="1199" y="1778"/>
                  </a:lnTo>
                  <a:lnTo>
                    <a:pt x="1189" y="1782"/>
                  </a:lnTo>
                  <a:lnTo>
                    <a:pt x="1197" y="1784"/>
                  </a:lnTo>
                  <a:lnTo>
                    <a:pt x="1181" y="1788"/>
                  </a:lnTo>
                  <a:lnTo>
                    <a:pt x="1173" y="1788"/>
                  </a:lnTo>
                  <a:lnTo>
                    <a:pt x="1163" y="1780"/>
                  </a:lnTo>
                  <a:lnTo>
                    <a:pt x="1129" y="1782"/>
                  </a:lnTo>
                  <a:lnTo>
                    <a:pt x="1123" y="1768"/>
                  </a:lnTo>
                  <a:lnTo>
                    <a:pt x="1099" y="1764"/>
                  </a:lnTo>
                  <a:lnTo>
                    <a:pt x="1091" y="1746"/>
                  </a:lnTo>
                  <a:lnTo>
                    <a:pt x="1081" y="1762"/>
                  </a:lnTo>
                  <a:lnTo>
                    <a:pt x="1089" y="1764"/>
                  </a:lnTo>
                  <a:lnTo>
                    <a:pt x="1073" y="1768"/>
                  </a:lnTo>
                  <a:lnTo>
                    <a:pt x="1061" y="1776"/>
                  </a:lnTo>
                  <a:lnTo>
                    <a:pt x="1057" y="1764"/>
                  </a:lnTo>
                  <a:lnTo>
                    <a:pt x="1065" y="1760"/>
                  </a:lnTo>
                  <a:lnTo>
                    <a:pt x="1067" y="1760"/>
                  </a:lnTo>
                  <a:lnTo>
                    <a:pt x="1071" y="1752"/>
                  </a:lnTo>
                  <a:lnTo>
                    <a:pt x="1059" y="1744"/>
                  </a:lnTo>
                  <a:lnTo>
                    <a:pt x="1049" y="1752"/>
                  </a:lnTo>
                  <a:lnTo>
                    <a:pt x="1045" y="1758"/>
                  </a:lnTo>
                  <a:lnTo>
                    <a:pt x="1029" y="1766"/>
                  </a:lnTo>
                  <a:lnTo>
                    <a:pt x="1009" y="1768"/>
                  </a:lnTo>
                  <a:lnTo>
                    <a:pt x="1005" y="1774"/>
                  </a:lnTo>
                  <a:lnTo>
                    <a:pt x="1005" y="1772"/>
                  </a:lnTo>
                  <a:lnTo>
                    <a:pt x="995" y="1772"/>
                  </a:lnTo>
                  <a:lnTo>
                    <a:pt x="981" y="1784"/>
                  </a:lnTo>
                  <a:lnTo>
                    <a:pt x="979" y="1802"/>
                  </a:lnTo>
                  <a:lnTo>
                    <a:pt x="957" y="1818"/>
                  </a:lnTo>
                  <a:lnTo>
                    <a:pt x="957" y="1824"/>
                  </a:lnTo>
                  <a:lnTo>
                    <a:pt x="953" y="1818"/>
                  </a:lnTo>
                  <a:lnTo>
                    <a:pt x="953" y="1818"/>
                  </a:lnTo>
                  <a:lnTo>
                    <a:pt x="951" y="1818"/>
                  </a:lnTo>
                  <a:lnTo>
                    <a:pt x="949" y="1814"/>
                  </a:lnTo>
                  <a:lnTo>
                    <a:pt x="949" y="1814"/>
                  </a:lnTo>
                  <a:lnTo>
                    <a:pt x="937" y="1804"/>
                  </a:lnTo>
                  <a:lnTo>
                    <a:pt x="915" y="1798"/>
                  </a:lnTo>
                  <a:lnTo>
                    <a:pt x="905" y="1798"/>
                  </a:lnTo>
                  <a:lnTo>
                    <a:pt x="901" y="1808"/>
                  </a:lnTo>
                  <a:lnTo>
                    <a:pt x="897" y="1804"/>
                  </a:lnTo>
                  <a:lnTo>
                    <a:pt x="877" y="1812"/>
                  </a:lnTo>
                  <a:lnTo>
                    <a:pt x="863" y="1810"/>
                  </a:lnTo>
                  <a:lnTo>
                    <a:pt x="859" y="1802"/>
                  </a:lnTo>
                  <a:lnTo>
                    <a:pt x="853" y="1798"/>
                  </a:lnTo>
                  <a:lnTo>
                    <a:pt x="841" y="1788"/>
                  </a:lnTo>
                  <a:lnTo>
                    <a:pt x="833" y="1774"/>
                  </a:lnTo>
                  <a:lnTo>
                    <a:pt x="831" y="1766"/>
                  </a:lnTo>
                  <a:lnTo>
                    <a:pt x="841" y="1700"/>
                  </a:lnTo>
                  <a:lnTo>
                    <a:pt x="845" y="1700"/>
                  </a:lnTo>
                  <a:lnTo>
                    <a:pt x="841" y="1698"/>
                  </a:lnTo>
                  <a:lnTo>
                    <a:pt x="843" y="1694"/>
                  </a:lnTo>
                  <a:lnTo>
                    <a:pt x="839" y="1696"/>
                  </a:lnTo>
                  <a:lnTo>
                    <a:pt x="823" y="1682"/>
                  </a:lnTo>
                  <a:lnTo>
                    <a:pt x="805" y="1676"/>
                  </a:lnTo>
                  <a:lnTo>
                    <a:pt x="745" y="1680"/>
                  </a:lnTo>
                  <a:lnTo>
                    <a:pt x="737" y="1676"/>
                  </a:lnTo>
                  <a:lnTo>
                    <a:pt x="747" y="1660"/>
                  </a:lnTo>
                  <a:lnTo>
                    <a:pt x="751" y="1638"/>
                  </a:lnTo>
                  <a:lnTo>
                    <a:pt x="755" y="1644"/>
                  </a:lnTo>
                  <a:lnTo>
                    <a:pt x="761" y="1612"/>
                  </a:lnTo>
                  <a:lnTo>
                    <a:pt x="759" y="1610"/>
                  </a:lnTo>
                  <a:lnTo>
                    <a:pt x="763" y="1608"/>
                  </a:lnTo>
                  <a:lnTo>
                    <a:pt x="759" y="1604"/>
                  </a:lnTo>
                  <a:lnTo>
                    <a:pt x="775" y="1574"/>
                  </a:lnTo>
                  <a:lnTo>
                    <a:pt x="771" y="1568"/>
                  </a:lnTo>
                  <a:lnTo>
                    <a:pt x="759" y="1564"/>
                  </a:lnTo>
                  <a:lnTo>
                    <a:pt x="757" y="1566"/>
                  </a:lnTo>
                  <a:lnTo>
                    <a:pt x="757" y="1564"/>
                  </a:lnTo>
                  <a:lnTo>
                    <a:pt x="755" y="1564"/>
                  </a:lnTo>
                  <a:lnTo>
                    <a:pt x="747" y="1564"/>
                  </a:lnTo>
                  <a:lnTo>
                    <a:pt x="703" y="1574"/>
                  </a:lnTo>
                  <a:lnTo>
                    <a:pt x="695" y="1612"/>
                  </a:lnTo>
                  <a:lnTo>
                    <a:pt x="685" y="1618"/>
                  </a:lnTo>
                  <a:lnTo>
                    <a:pt x="685" y="1624"/>
                  </a:lnTo>
                  <a:lnTo>
                    <a:pt x="683" y="1626"/>
                  </a:lnTo>
                  <a:lnTo>
                    <a:pt x="667" y="1622"/>
                  </a:lnTo>
                  <a:lnTo>
                    <a:pt x="629" y="1632"/>
                  </a:lnTo>
                  <a:lnTo>
                    <a:pt x="619" y="1624"/>
                  </a:lnTo>
                  <a:lnTo>
                    <a:pt x="609" y="1620"/>
                  </a:lnTo>
                  <a:lnTo>
                    <a:pt x="601" y="1614"/>
                  </a:lnTo>
                  <a:lnTo>
                    <a:pt x="593" y="1598"/>
                  </a:lnTo>
                  <a:lnTo>
                    <a:pt x="579" y="1580"/>
                  </a:lnTo>
                  <a:lnTo>
                    <a:pt x="581" y="1568"/>
                  </a:lnTo>
                  <a:lnTo>
                    <a:pt x="571" y="1556"/>
                  </a:lnTo>
                  <a:lnTo>
                    <a:pt x="571" y="1530"/>
                  </a:lnTo>
                  <a:lnTo>
                    <a:pt x="567" y="1504"/>
                  </a:lnTo>
                  <a:lnTo>
                    <a:pt x="573" y="1494"/>
                  </a:lnTo>
                  <a:lnTo>
                    <a:pt x="583" y="1490"/>
                  </a:lnTo>
                  <a:lnTo>
                    <a:pt x="583" y="1484"/>
                  </a:lnTo>
                  <a:lnTo>
                    <a:pt x="585" y="1484"/>
                  </a:lnTo>
                  <a:lnTo>
                    <a:pt x="583" y="1480"/>
                  </a:lnTo>
                  <a:lnTo>
                    <a:pt x="583" y="1478"/>
                  </a:lnTo>
                  <a:lnTo>
                    <a:pt x="583" y="1478"/>
                  </a:lnTo>
                  <a:lnTo>
                    <a:pt x="577" y="1462"/>
                  </a:lnTo>
                  <a:lnTo>
                    <a:pt x="577" y="1454"/>
                  </a:lnTo>
                  <a:lnTo>
                    <a:pt x="577" y="1454"/>
                  </a:lnTo>
                  <a:lnTo>
                    <a:pt x="579" y="1454"/>
                  </a:lnTo>
                  <a:lnTo>
                    <a:pt x="577" y="1440"/>
                  </a:lnTo>
                  <a:lnTo>
                    <a:pt x="581" y="1438"/>
                  </a:lnTo>
                  <a:lnTo>
                    <a:pt x="581" y="1442"/>
                  </a:lnTo>
                  <a:lnTo>
                    <a:pt x="585" y="1444"/>
                  </a:lnTo>
                  <a:lnTo>
                    <a:pt x="595" y="1432"/>
                  </a:lnTo>
                  <a:lnTo>
                    <a:pt x="593" y="1430"/>
                  </a:lnTo>
                  <a:lnTo>
                    <a:pt x="595" y="1428"/>
                  </a:lnTo>
                  <a:lnTo>
                    <a:pt x="595" y="1424"/>
                  </a:lnTo>
                  <a:lnTo>
                    <a:pt x="607" y="1422"/>
                  </a:lnTo>
                  <a:lnTo>
                    <a:pt x="619" y="1418"/>
                  </a:lnTo>
                  <a:lnTo>
                    <a:pt x="621" y="1408"/>
                  </a:lnTo>
                  <a:lnTo>
                    <a:pt x="639" y="1400"/>
                  </a:lnTo>
                  <a:lnTo>
                    <a:pt x="669" y="1404"/>
                  </a:lnTo>
                  <a:lnTo>
                    <a:pt x="675" y="1400"/>
                  </a:lnTo>
                  <a:lnTo>
                    <a:pt x="697" y="1412"/>
                  </a:lnTo>
                  <a:lnTo>
                    <a:pt x="709" y="1412"/>
                  </a:lnTo>
                  <a:lnTo>
                    <a:pt x="713" y="1408"/>
                  </a:lnTo>
                  <a:lnTo>
                    <a:pt x="723" y="1418"/>
                  </a:lnTo>
                  <a:lnTo>
                    <a:pt x="731" y="1412"/>
                  </a:lnTo>
                  <a:lnTo>
                    <a:pt x="721" y="1402"/>
                  </a:lnTo>
                  <a:lnTo>
                    <a:pt x="729" y="1388"/>
                  </a:lnTo>
                  <a:lnTo>
                    <a:pt x="709" y="1388"/>
                  </a:lnTo>
                  <a:lnTo>
                    <a:pt x="709" y="1388"/>
                  </a:lnTo>
                  <a:lnTo>
                    <a:pt x="747" y="1386"/>
                  </a:lnTo>
                  <a:lnTo>
                    <a:pt x="747" y="1384"/>
                  </a:lnTo>
                  <a:lnTo>
                    <a:pt x="749" y="1390"/>
                  </a:lnTo>
                  <a:lnTo>
                    <a:pt x="765" y="1384"/>
                  </a:lnTo>
                  <a:lnTo>
                    <a:pt x="765" y="1386"/>
                  </a:lnTo>
                  <a:lnTo>
                    <a:pt x="781" y="1384"/>
                  </a:lnTo>
                  <a:lnTo>
                    <a:pt x="801" y="1402"/>
                  </a:lnTo>
                  <a:lnTo>
                    <a:pt x="825" y="1392"/>
                  </a:lnTo>
                  <a:lnTo>
                    <a:pt x="845" y="1412"/>
                  </a:lnTo>
                  <a:lnTo>
                    <a:pt x="847" y="1442"/>
                  </a:lnTo>
                  <a:lnTo>
                    <a:pt x="849" y="1442"/>
                  </a:lnTo>
                  <a:lnTo>
                    <a:pt x="847" y="1448"/>
                  </a:lnTo>
                  <a:lnTo>
                    <a:pt x="857" y="1462"/>
                  </a:lnTo>
                  <a:lnTo>
                    <a:pt x="859" y="1460"/>
                  </a:lnTo>
                  <a:lnTo>
                    <a:pt x="865" y="1480"/>
                  </a:lnTo>
                  <a:lnTo>
                    <a:pt x="873" y="1484"/>
                  </a:lnTo>
                  <a:lnTo>
                    <a:pt x="877" y="1498"/>
                  </a:lnTo>
                  <a:lnTo>
                    <a:pt x="895" y="1492"/>
                  </a:lnTo>
                  <a:lnTo>
                    <a:pt x="899" y="1476"/>
                  </a:lnTo>
                  <a:lnTo>
                    <a:pt x="901" y="1456"/>
                  </a:lnTo>
                  <a:lnTo>
                    <a:pt x="873" y="1380"/>
                  </a:lnTo>
                  <a:lnTo>
                    <a:pt x="885" y="1348"/>
                  </a:lnTo>
                  <a:lnTo>
                    <a:pt x="893" y="1344"/>
                  </a:lnTo>
                  <a:lnTo>
                    <a:pt x="891" y="1340"/>
                  </a:lnTo>
                  <a:lnTo>
                    <a:pt x="901" y="1340"/>
                  </a:lnTo>
                  <a:lnTo>
                    <a:pt x="917" y="1324"/>
                  </a:lnTo>
                  <a:lnTo>
                    <a:pt x="923" y="1314"/>
                  </a:lnTo>
                  <a:lnTo>
                    <a:pt x="945" y="1306"/>
                  </a:lnTo>
                  <a:lnTo>
                    <a:pt x="951" y="1296"/>
                  </a:lnTo>
                  <a:lnTo>
                    <a:pt x="971" y="1288"/>
                  </a:lnTo>
                  <a:lnTo>
                    <a:pt x="971" y="1278"/>
                  </a:lnTo>
                  <a:lnTo>
                    <a:pt x="969" y="1278"/>
                  </a:lnTo>
                  <a:lnTo>
                    <a:pt x="971" y="1276"/>
                  </a:lnTo>
                  <a:lnTo>
                    <a:pt x="975" y="1278"/>
                  </a:lnTo>
                  <a:lnTo>
                    <a:pt x="985" y="1268"/>
                  </a:lnTo>
                  <a:lnTo>
                    <a:pt x="981" y="1260"/>
                  </a:lnTo>
                  <a:lnTo>
                    <a:pt x="985" y="1260"/>
                  </a:lnTo>
                  <a:lnTo>
                    <a:pt x="979" y="1236"/>
                  </a:lnTo>
                  <a:lnTo>
                    <a:pt x="999" y="1198"/>
                  </a:lnTo>
                  <a:lnTo>
                    <a:pt x="997" y="1194"/>
                  </a:lnTo>
                  <a:lnTo>
                    <a:pt x="1013" y="1172"/>
                  </a:lnTo>
                  <a:lnTo>
                    <a:pt x="1019" y="1158"/>
                  </a:lnTo>
                  <a:lnTo>
                    <a:pt x="1015" y="1152"/>
                  </a:lnTo>
                  <a:lnTo>
                    <a:pt x="1045" y="1144"/>
                  </a:lnTo>
                  <a:lnTo>
                    <a:pt x="1053" y="1132"/>
                  </a:lnTo>
                  <a:lnTo>
                    <a:pt x="1061" y="1132"/>
                  </a:lnTo>
                  <a:lnTo>
                    <a:pt x="1067" y="1126"/>
                  </a:lnTo>
                  <a:lnTo>
                    <a:pt x="1069" y="1128"/>
                  </a:lnTo>
                  <a:lnTo>
                    <a:pt x="1095" y="1124"/>
                  </a:lnTo>
                  <a:lnTo>
                    <a:pt x="1093" y="1114"/>
                  </a:lnTo>
                  <a:lnTo>
                    <a:pt x="1089" y="1114"/>
                  </a:lnTo>
                  <a:lnTo>
                    <a:pt x="1087" y="1118"/>
                  </a:lnTo>
                  <a:lnTo>
                    <a:pt x="1085" y="1118"/>
                  </a:lnTo>
                  <a:lnTo>
                    <a:pt x="1075" y="1106"/>
                  </a:lnTo>
                  <a:lnTo>
                    <a:pt x="1089" y="1072"/>
                  </a:lnTo>
                  <a:lnTo>
                    <a:pt x="1109" y="1064"/>
                  </a:lnTo>
                  <a:lnTo>
                    <a:pt x="1113" y="1052"/>
                  </a:lnTo>
                  <a:lnTo>
                    <a:pt x="1121" y="1060"/>
                  </a:lnTo>
                  <a:lnTo>
                    <a:pt x="1147" y="1046"/>
                  </a:lnTo>
                  <a:lnTo>
                    <a:pt x="1149" y="1042"/>
                  </a:lnTo>
                  <a:lnTo>
                    <a:pt x="1147" y="1038"/>
                  </a:lnTo>
                  <a:lnTo>
                    <a:pt x="1147" y="1034"/>
                  </a:lnTo>
                  <a:lnTo>
                    <a:pt x="1173" y="1030"/>
                  </a:lnTo>
                  <a:lnTo>
                    <a:pt x="1191" y="1016"/>
                  </a:lnTo>
                  <a:lnTo>
                    <a:pt x="1185" y="1022"/>
                  </a:lnTo>
                  <a:lnTo>
                    <a:pt x="1187" y="1030"/>
                  </a:lnTo>
                  <a:lnTo>
                    <a:pt x="1189" y="1030"/>
                  </a:lnTo>
                  <a:lnTo>
                    <a:pt x="1163" y="1046"/>
                  </a:lnTo>
                  <a:lnTo>
                    <a:pt x="1163" y="1050"/>
                  </a:lnTo>
                  <a:lnTo>
                    <a:pt x="1161" y="1056"/>
                  </a:lnTo>
                  <a:lnTo>
                    <a:pt x="1161" y="1068"/>
                  </a:lnTo>
                  <a:lnTo>
                    <a:pt x="1177" y="1078"/>
                  </a:lnTo>
                  <a:lnTo>
                    <a:pt x="1201" y="1056"/>
                  </a:lnTo>
                  <a:lnTo>
                    <a:pt x="1203" y="1050"/>
                  </a:lnTo>
                  <a:lnTo>
                    <a:pt x="1213" y="1052"/>
                  </a:lnTo>
                  <a:lnTo>
                    <a:pt x="1213" y="1046"/>
                  </a:lnTo>
                  <a:lnTo>
                    <a:pt x="1225" y="1044"/>
                  </a:lnTo>
                  <a:lnTo>
                    <a:pt x="1267" y="1028"/>
                  </a:lnTo>
                  <a:lnTo>
                    <a:pt x="1255" y="1024"/>
                  </a:lnTo>
                  <a:lnTo>
                    <a:pt x="1257" y="1022"/>
                  </a:lnTo>
                  <a:lnTo>
                    <a:pt x="1269" y="1020"/>
                  </a:lnTo>
                  <a:lnTo>
                    <a:pt x="1285" y="1010"/>
                  </a:lnTo>
                  <a:lnTo>
                    <a:pt x="1279" y="996"/>
                  </a:lnTo>
                  <a:lnTo>
                    <a:pt x="1273" y="1004"/>
                  </a:lnTo>
                  <a:lnTo>
                    <a:pt x="1269" y="1004"/>
                  </a:lnTo>
                  <a:lnTo>
                    <a:pt x="1275" y="984"/>
                  </a:lnTo>
                  <a:lnTo>
                    <a:pt x="1267" y="978"/>
                  </a:lnTo>
                  <a:lnTo>
                    <a:pt x="1251" y="1004"/>
                  </a:lnTo>
                  <a:lnTo>
                    <a:pt x="1247" y="1014"/>
                  </a:lnTo>
                  <a:lnTo>
                    <a:pt x="1249" y="1016"/>
                  </a:lnTo>
                  <a:lnTo>
                    <a:pt x="1245" y="1016"/>
                  </a:lnTo>
                  <a:lnTo>
                    <a:pt x="1243" y="1008"/>
                  </a:lnTo>
                  <a:lnTo>
                    <a:pt x="1227" y="1016"/>
                  </a:lnTo>
                  <a:lnTo>
                    <a:pt x="1209" y="1008"/>
                  </a:lnTo>
                  <a:lnTo>
                    <a:pt x="1213" y="1006"/>
                  </a:lnTo>
                  <a:lnTo>
                    <a:pt x="1195" y="998"/>
                  </a:lnTo>
                  <a:lnTo>
                    <a:pt x="1191" y="994"/>
                  </a:lnTo>
                  <a:lnTo>
                    <a:pt x="1189" y="978"/>
                  </a:lnTo>
                  <a:lnTo>
                    <a:pt x="1183" y="976"/>
                  </a:lnTo>
                  <a:lnTo>
                    <a:pt x="1191" y="960"/>
                  </a:lnTo>
                  <a:lnTo>
                    <a:pt x="1183" y="954"/>
                  </a:lnTo>
                  <a:lnTo>
                    <a:pt x="1173" y="958"/>
                  </a:lnTo>
                  <a:lnTo>
                    <a:pt x="1171" y="954"/>
                  </a:lnTo>
                  <a:lnTo>
                    <a:pt x="1165" y="952"/>
                  </a:lnTo>
                  <a:lnTo>
                    <a:pt x="1169" y="952"/>
                  </a:lnTo>
                  <a:lnTo>
                    <a:pt x="1181" y="954"/>
                  </a:lnTo>
                  <a:lnTo>
                    <a:pt x="1201" y="940"/>
                  </a:lnTo>
                  <a:lnTo>
                    <a:pt x="1199" y="924"/>
                  </a:lnTo>
                  <a:lnTo>
                    <a:pt x="1185" y="916"/>
                  </a:lnTo>
                  <a:lnTo>
                    <a:pt x="1153" y="918"/>
                  </a:lnTo>
                  <a:lnTo>
                    <a:pt x="1119" y="934"/>
                  </a:lnTo>
                  <a:lnTo>
                    <a:pt x="1095" y="954"/>
                  </a:lnTo>
                  <a:lnTo>
                    <a:pt x="1093" y="958"/>
                  </a:lnTo>
                  <a:lnTo>
                    <a:pt x="1095" y="952"/>
                  </a:lnTo>
                  <a:lnTo>
                    <a:pt x="1103" y="948"/>
                  </a:lnTo>
                  <a:lnTo>
                    <a:pt x="1113" y="932"/>
                  </a:lnTo>
                  <a:lnTo>
                    <a:pt x="1127" y="920"/>
                  </a:lnTo>
                  <a:lnTo>
                    <a:pt x="1143" y="918"/>
                  </a:lnTo>
                  <a:lnTo>
                    <a:pt x="1151" y="900"/>
                  </a:lnTo>
                  <a:lnTo>
                    <a:pt x="1161" y="892"/>
                  </a:lnTo>
                  <a:lnTo>
                    <a:pt x="1235" y="892"/>
                  </a:lnTo>
                  <a:lnTo>
                    <a:pt x="1249" y="896"/>
                  </a:lnTo>
                  <a:lnTo>
                    <a:pt x="1271" y="888"/>
                  </a:lnTo>
                  <a:lnTo>
                    <a:pt x="1271" y="890"/>
                  </a:lnTo>
                  <a:lnTo>
                    <a:pt x="1279" y="892"/>
                  </a:lnTo>
                  <a:lnTo>
                    <a:pt x="1309" y="860"/>
                  </a:lnTo>
                  <a:lnTo>
                    <a:pt x="1341" y="854"/>
                  </a:lnTo>
                  <a:lnTo>
                    <a:pt x="1339" y="856"/>
                  </a:lnTo>
                  <a:lnTo>
                    <a:pt x="1323" y="876"/>
                  </a:lnTo>
                  <a:lnTo>
                    <a:pt x="1327" y="880"/>
                  </a:lnTo>
                  <a:lnTo>
                    <a:pt x="1323" y="890"/>
                  </a:lnTo>
                  <a:lnTo>
                    <a:pt x="1323" y="890"/>
                  </a:lnTo>
                  <a:lnTo>
                    <a:pt x="1319" y="892"/>
                  </a:lnTo>
                  <a:lnTo>
                    <a:pt x="1315" y="910"/>
                  </a:lnTo>
                  <a:lnTo>
                    <a:pt x="1309" y="912"/>
                  </a:lnTo>
                  <a:lnTo>
                    <a:pt x="1311" y="922"/>
                  </a:lnTo>
                  <a:lnTo>
                    <a:pt x="1307" y="922"/>
                  </a:lnTo>
                  <a:lnTo>
                    <a:pt x="1301" y="934"/>
                  </a:lnTo>
                  <a:lnTo>
                    <a:pt x="1285" y="940"/>
                  </a:lnTo>
                  <a:lnTo>
                    <a:pt x="1301" y="944"/>
                  </a:lnTo>
                  <a:lnTo>
                    <a:pt x="1289" y="956"/>
                  </a:lnTo>
                  <a:lnTo>
                    <a:pt x="1289" y="962"/>
                  </a:lnTo>
                  <a:lnTo>
                    <a:pt x="1297" y="970"/>
                  </a:lnTo>
                  <a:lnTo>
                    <a:pt x="1339" y="968"/>
                  </a:lnTo>
                  <a:lnTo>
                    <a:pt x="1353" y="964"/>
                  </a:lnTo>
                  <a:lnTo>
                    <a:pt x="1343" y="972"/>
                  </a:lnTo>
                  <a:lnTo>
                    <a:pt x="1363" y="972"/>
                  </a:lnTo>
                  <a:lnTo>
                    <a:pt x="1351" y="980"/>
                  </a:lnTo>
                  <a:lnTo>
                    <a:pt x="1359" y="988"/>
                  </a:lnTo>
                  <a:lnTo>
                    <a:pt x="1383" y="972"/>
                  </a:lnTo>
                  <a:lnTo>
                    <a:pt x="1387" y="960"/>
                  </a:lnTo>
                  <a:lnTo>
                    <a:pt x="1389" y="972"/>
                  </a:lnTo>
                  <a:lnTo>
                    <a:pt x="1383" y="992"/>
                  </a:lnTo>
                  <a:lnTo>
                    <a:pt x="1397" y="982"/>
                  </a:lnTo>
                  <a:lnTo>
                    <a:pt x="1399" y="996"/>
                  </a:lnTo>
                  <a:lnTo>
                    <a:pt x="1409" y="992"/>
                  </a:lnTo>
                  <a:lnTo>
                    <a:pt x="1417" y="970"/>
                  </a:lnTo>
                  <a:lnTo>
                    <a:pt x="1413" y="956"/>
                  </a:lnTo>
                  <a:lnTo>
                    <a:pt x="1411" y="958"/>
                  </a:lnTo>
                  <a:lnTo>
                    <a:pt x="1413" y="950"/>
                  </a:lnTo>
                  <a:lnTo>
                    <a:pt x="1409" y="948"/>
                  </a:lnTo>
                  <a:lnTo>
                    <a:pt x="1397" y="960"/>
                  </a:lnTo>
                  <a:lnTo>
                    <a:pt x="1397" y="960"/>
                  </a:lnTo>
                  <a:lnTo>
                    <a:pt x="1401" y="952"/>
                  </a:lnTo>
                  <a:lnTo>
                    <a:pt x="1397" y="950"/>
                  </a:lnTo>
                  <a:lnTo>
                    <a:pt x="1407" y="944"/>
                  </a:lnTo>
                  <a:lnTo>
                    <a:pt x="1411" y="932"/>
                  </a:lnTo>
                  <a:lnTo>
                    <a:pt x="1393" y="938"/>
                  </a:lnTo>
                  <a:lnTo>
                    <a:pt x="1403" y="914"/>
                  </a:lnTo>
                  <a:lnTo>
                    <a:pt x="1381" y="910"/>
                  </a:lnTo>
                  <a:lnTo>
                    <a:pt x="1369" y="914"/>
                  </a:lnTo>
                  <a:lnTo>
                    <a:pt x="1373" y="906"/>
                  </a:lnTo>
                  <a:lnTo>
                    <a:pt x="1357" y="910"/>
                  </a:lnTo>
                  <a:lnTo>
                    <a:pt x="1355" y="906"/>
                  </a:lnTo>
                  <a:lnTo>
                    <a:pt x="1371" y="898"/>
                  </a:lnTo>
                  <a:lnTo>
                    <a:pt x="1353" y="896"/>
                  </a:lnTo>
                  <a:lnTo>
                    <a:pt x="1353" y="894"/>
                  </a:lnTo>
                  <a:lnTo>
                    <a:pt x="1349" y="892"/>
                  </a:lnTo>
                  <a:lnTo>
                    <a:pt x="1341" y="902"/>
                  </a:lnTo>
                  <a:lnTo>
                    <a:pt x="1341" y="896"/>
                  </a:lnTo>
                  <a:lnTo>
                    <a:pt x="1351" y="880"/>
                  </a:lnTo>
                  <a:lnTo>
                    <a:pt x="1351" y="872"/>
                  </a:lnTo>
                  <a:lnTo>
                    <a:pt x="1357" y="872"/>
                  </a:lnTo>
                  <a:lnTo>
                    <a:pt x="1357" y="870"/>
                  </a:lnTo>
                  <a:lnTo>
                    <a:pt x="1359" y="862"/>
                  </a:lnTo>
                  <a:lnTo>
                    <a:pt x="1357" y="858"/>
                  </a:lnTo>
                  <a:lnTo>
                    <a:pt x="1369" y="848"/>
                  </a:lnTo>
                  <a:lnTo>
                    <a:pt x="1361" y="848"/>
                  </a:lnTo>
                  <a:lnTo>
                    <a:pt x="1349" y="850"/>
                  </a:lnTo>
                  <a:lnTo>
                    <a:pt x="1345" y="852"/>
                  </a:lnTo>
                  <a:lnTo>
                    <a:pt x="1363" y="832"/>
                  </a:lnTo>
                  <a:lnTo>
                    <a:pt x="1361" y="828"/>
                  </a:lnTo>
                  <a:lnTo>
                    <a:pt x="1367" y="830"/>
                  </a:lnTo>
                  <a:lnTo>
                    <a:pt x="1357" y="820"/>
                  </a:lnTo>
                  <a:lnTo>
                    <a:pt x="1361" y="820"/>
                  </a:lnTo>
                  <a:lnTo>
                    <a:pt x="1357" y="804"/>
                  </a:lnTo>
                  <a:lnTo>
                    <a:pt x="1355" y="804"/>
                  </a:lnTo>
                  <a:lnTo>
                    <a:pt x="1363" y="804"/>
                  </a:lnTo>
                  <a:lnTo>
                    <a:pt x="1357" y="792"/>
                  </a:lnTo>
                  <a:lnTo>
                    <a:pt x="1359" y="788"/>
                  </a:lnTo>
                  <a:lnTo>
                    <a:pt x="1335" y="778"/>
                  </a:lnTo>
                  <a:lnTo>
                    <a:pt x="1331" y="784"/>
                  </a:lnTo>
                  <a:lnTo>
                    <a:pt x="1331" y="766"/>
                  </a:lnTo>
                  <a:lnTo>
                    <a:pt x="1313" y="768"/>
                  </a:lnTo>
                  <a:lnTo>
                    <a:pt x="1313" y="770"/>
                  </a:lnTo>
                  <a:lnTo>
                    <a:pt x="1303" y="772"/>
                  </a:lnTo>
                  <a:lnTo>
                    <a:pt x="1303" y="770"/>
                  </a:lnTo>
                  <a:lnTo>
                    <a:pt x="1331" y="758"/>
                  </a:lnTo>
                  <a:lnTo>
                    <a:pt x="1315" y="740"/>
                  </a:lnTo>
                  <a:lnTo>
                    <a:pt x="1307" y="748"/>
                  </a:lnTo>
                  <a:lnTo>
                    <a:pt x="1303" y="746"/>
                  </a:lnTo>
                  <a:lnTo>
                    <a:pt x="1293" y="732"/>
                  </a:lnTo>
                  <a:lnTo>
                    <a:pt x="1291" y="736"/>
                  </a:lnTo>
                  <a:lnTo>
                    <a:pt x="1285" y="730"/>
                  </a:lnTo>
                  <a:lnTo>
                    <a:pt x="1275" y="730"/>
                  </a:lnTo>
                  <a:lnTo>
                    <a:pt x="1275" y="728"/>
                  </a:lnTo>
                  <a:lnTo>
                    <a:pt x="1275" y="716"/>
                  </a:lnTo>
                  <a:lnTo>
                    <a:pt x="1257" y="710"/>
                  </a:lnTo>
                  <a:lnTo>
                    <a:pt x="1255" y="700"/>
                  </a:lnTo>
                  <a:lnTo>
                    <a:pt x="1249" y="700"/>
                  </a:lnTo>
                  <a:lnTo>
                    <a:pt x="1249" y="700"/>
                  </a:lnTo>
                  <a:lnTo>
                    <a:pt x="1245" y="694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49" y="690"/>
                  </a:lnTo>
                  <a:lnTo>
                    <a:pt x="1251" y="688"/>
                  </a:lnTo>
                  <a:lnTo>
                    <a:pt x="1249" y="688"/>
                  </a:lnTo>
                  <a:lnTo>
                    <a:pt x="1247" y="682"/>
                  </a:lnTo>
                  <a:lnTo>
                    <a:pt x="1255" y="674"/>
                  </a:lnTo>
                  <a:lnTo>
                    <a:pt x="1243" y="658"/>
                  </a:lnTo>
                  <a:lnTo>
                    <a:pt x="1247" y="656"/>
                  </a:lnTo>
                  <a:lnTo>
                    <a:pt x="1237" y="642"/>
                  </a:lnTo>
                  <a:lnTo>
                    <a:pt x="1237" y="642"/>
                  </a:lnTo>
                  <a:lnTo>
                    <a:pt x="1237" y="640"/>
                  </a:lnTo>
                  <a:lnTo>
                    <a:pt x="1231" y="632"/>
                  </a:lnTo>
                  <a:lnTo>
                    <a:pt x="1227" y="634"/>
                  </a:lnTo>
                  <a:lnTo>
                    <a:pt x="1235" y="626"/>
                  </a:lnTo>
                  <a:lnTo>
                    <a:pt x="1219" y="622"/>
                  </a:lnTo>
                  <a:lnTo>
                    <a:pt x="1229" y="618"/>
                  </a:lnTo>
                  <a:lnTo>
                    <a:pt x="1219" y="610"/>
                  </a:lnTo>
                  <a:lnTo>
                    <a:pt x="1221" y="600"/>
                  </a:lnTo>
                  <a:lnTo>
                    <a:pt x="1213" y="600"/>
                  </a:lnTo>
                  <a:lnTo>
                    <a:pt x="1221" y="596"/>
                  </a:lnTo>
                  <a:lnTo>
                    <a:pt x="1207" y="590"/>
                  </a:lnTo>
                  <a:lnTo>
                    <a:pt x="1213" y="584"/>
                  </a:lnTo>
                  <a:lnTo>
                    <a:pt x="1203" y="582"/>
                  </a:lnTo>
                  <a:lnTo>
                    <a:pt x="1199" y="570"/>
                  </a:lnTo>
                  <a:lnTo>
                    <a:pt x="1197" y="570"/>
                  </a:lnTo>
                  <a:lnTo>
                    <a:pt x="1199" y="566"/>
                  </a:lnTo>
                  <a:lnTo>
                    <a:pt x="1193" y="554"/>
                  </a:lnTo>
                  <a:lnTo>
                    <a:pt x="1185" y="554"/>
                  </a:lnTo>
                  <a:lnTo>
                    <a:pt x="1171" y="578"/>
                  </a:lnTo>
                  <a:lnTo>
                    <a:pt x="1175" y="588"/>
                  </a:lnTo>
                  <a:lnTo>
                    <a:pt x="1167" y="592"/>
                  </a:lnTo>
                  <a:lnTo>
                    <a:pt x="1169" y="598"/>
                  </a:lnTo>
                  <a:lnTo>
                    <a:pt x="1167" y="606"/>
                  </a:lnTo>
                  <a:lnTo>
                    <a:pt x="1157" y="606"/>
                  </a:lnTo>
                  <a:lnTo>
                    <a:pt x="1161" y="610"/>
                  </a:lnTo>
                  <a:lnTo>
                    <a:pt x="1155" y="606"/>
                  </a:lnTo>
                  <a:lnTo>
                    <a:pt x="1149" y="622"/>
                  </a:lnTo>
                  <a:lnTo>
                    <a:pt x="1133" y="632"/>
                  </a:lnTo>
                  <a:lnTo>
                    <a:pt x="1131" y="620"/>
                  </a:lnTo>
                  <a:lnTo>
                    <a:pt x="1131" y="620"/>
                  </a:lnTo>
                  <a:lnTo>
                    <a:pt x="1131" y="618"/>
                  </a:lnTo>
                  <a:lnTo>
                    <a:pt x="1127" y="618"/>
                  </a:lnTo>
                  <a:lnTo>
                    <a:pt x="1125" y="622"/>
                  </a:lnTo>
                  <a:lnTo>
                    <a:pt x="1119" y="606"/>
                  </a:lnTo>
                  <a:lnTo>
                    <a:pt x="1101" y="610"/>
                  </a:lnTo>
                  <a:lnTo>
                    <a:pt x="1107" y="606"/>
                  </a:lnTo>
                  <a:lnTo>
                    <a:pt x="1101" y="598"/>
                  </a:lnTo>
                  <a:lnTo>
                    <a:pt x="1109" y="592"/>
                  </a:lnTo>
                  <a:lnTo>
                    <a:pt x="1099" y="590"/>
                  </a:lnTo>
                  <a:lnTo>
                    <a:pt x="1103" y="582"/>
                  </a:lnTo>
                  <a:lnTo>
                    <a:pt x="1097" y="570"/>
                  </a:lnTo>
                  <a:lnTo>
                    <a:pt x="1089" y="568"/>
                  </a:lnTo>
                  <a:lnTo>
                    <a:pt x="1105" y="568"/>
                  </a:lnTo>
                  <a:lnTo>
                    <a:pt x="1097" y="548"/>
                  </a:lnTo>
                  <a:lnTo>
                    <a:pt x="1103" y="532"/>
                  </a:lnTo>
                  <a:lnTo>
                    <a:pt x="1095" y="524"/>
                  </a:lnTo>
                  <a:lnTo>
                    <a:pt x="1087" y="530"/>
                  </a:lnTo>
                  <a:lnTo>
                    <a:pt x="1085" y="524"/>
                  </a:lnTo>
                  <a:lnTo>
                    <a:pt x="1061" y="522"/>
                  </a:lnTo>
                  <a:lnTo>
                    <a:pt x="1057" y="512"/>
                  </a:lnTo>
                  <a:lnTo>
                    <a:pt x="1067" y="504"/>
                  </a:lnTo>
                  <a:lnTo>
                    <a:pt x="1051" y="506"/>
                  </a:lnTo>
                  <a:lnTo>
                    <a:pt x="1051" y="504"/>
                  </a:lnTo>
                  <a:lnTo>
                    <a:pt x="1047" y="490"/>
                  </a:lnTo>
                  <a:lnTo>
                    <a:pt x="1039" y="494"/>
                  </a:lnTo>
                  <a:lnTo>
                    <a:pt x="1043" y="482"/>
                  </a:lnTo>
                  <a:lnTo>
                    <a:pt x="1017" y="468"/>
                  </a:lnTo>
                  <a:lnTo>
                    <a:pt x="993" y="482"/>
                  </a:lnTo>
                  <a:lnTo>
                    <a:pt x="947" y="464"/>
                  </a:lnTo>
                  <a:lnTo>
                    <a:pt x="931" y="480"/>
                  </a:lnTo>
                  <a:lnTo>
                    <a:pt x="935" y="500"/>
                  </a:lnTo>
                  <a:lnTo>
                    <a:pt x="945" y="502"/>
                  </a:lnTo>
                  <a:lnTo>
                    <a:pt x="933" y="538"/>
                  </a:lnTo>
                  <a:lnTo>
                    <a:pt x="939" y="540"/>
                  </a:lnTo>
                  <a:lnTo>
                    <a:pt x="939" y="540"/>
                  </a:lnTo>
                  <a:lnTo>
                    <a:pt x="941" y="552"/>
                  </a:lnTo>
                  <a:lnTo>
                    <a:pt x="945" y="562"/>
                  </a:lnTo>
                  <a:lnTo>
                    <a:pt x="941" y="572"/>
                  </a:lnTo>
                  <a:lnTo>
                    <a:pt x="949" y="572"/>
                  </a:lnTo>
                  <a:lnTo>
                    <a:pt x="947" y="578"/>
                  </a:lnTo>
                  <a:lnTo>
                    <a:pt x="941" y="578"/>
                  </a:lnTo>
                  <a:lnTo>
                    <a:pt x="941" y="592"/>
                  </a:lnTo>
                  <a:lnTo>
                    <a:pt x="921" y="600"/>
                  </a:lnTo>
                  <a:lnTo>
                    <a:pt x="921" y="612"/>
                  </a:lnTo>
                  <a:lnTo>
                    <a:pt x="945" y="632"/>
                  </a:lnTo>
                  <a:lnTo>
                    <a:pt x="957" y="676"/>
                  </a:lnTo>
                  <a:lnTo>
                    <a:pt x="959" y="702"/>
                  </a:lnTo>
                  <a:lnTo>
                    <a:pt x="943" y="730"/>
                  </a:lnTo>
                  <a:lnTo>
                    <a:pt x="905" y="758"/>
                  </a:lnTo>
                  <a:lnTo>
                    <a:pt x="917" y="778"/>
                  </a:lnTo>
                  <a:lnTo>
                    <a:pt x="923" y="824"/>
                  </a:lnTo>
                  <a:lnTo>
                    <a:pt x="929" y="830"/>
                  </a:lnTo>
                  <a:lnTo>
                    <a:pt x="915" y="842"/>
                  </a:lnTo>
                  <a:lnTo>
                    <a:pt x="923" y="852"/>
                  </a:lnTo>
                  <a:lnTo>
                    <a:pt x="921" y="856"/>
                  </a:lnTo>
                  <a:lnTo>
                    <a:pt x="911" y="848"/>
                  </a:lnTo>
                  <a:lnTo>
                    <a:pt x="909" y="850"/>
                  </a:lnTo>
                  <a:lnTo>
                    <a:pt x="907" y="852"/>
                  </a:lnTo>
                  <a:lnTo>
                    <a:pt x="903" y="854"/>
                  </a:lnTo>
                  <a:lnTo>
                    <a:pt x="903" y="860"/>
                  </a:lnTo>
                  <a:lnTo>
                    <a:pt x="893" y="854"/>
                  </a:lnTo>
                  <a:lnTo>
                    <a:pt x="893" y="856"/>
                  </a:lnTo>
                  <a:lnTo>
                    <a:pt x="891" y="844"/>
                  </a:lnTo>
                  <a:lnTo>
                    <a:pt x="879" y="834"/>
                  </a:lnTo>
                  <a:lnTo>
                    <a:pt x="869" y="834"/>
                  </a:lnTo>
                  <a:lnTo>
                    <a:pt x="877" y="828"/>
                  </a:lnTo>
                  <a:lnTo>
                    <a:pt x="863" y="810"/>
                  </a:lnTo>
                  <a:lnTo>
                    <a:pt x="891" y="822"/>
                  </a:lnTo>
                  <a:lnTo>
                    <a:pt x="881" y="800"/>
                  </a:lnTo>
                  <a:lnTo>
                    <a:pt x="861" y="800"/>
                  </a:lnTo>
                  <a:lnTo>
                    <a:pt x="861" y="802"/>
                  </a:lnTo>
                  <a:lnTo>
                    <a:pt x="861" y="798"/>
                  </a:lnTo>
                  <a:lnTo>
                    <a:pt x="857" y="772"/>
                  </a:lnTo>
                  <a:lnTo>
                    <a:pt x="859" y="738"/>
                  </a:lnTo>
                  <a:lnTo>
                    <a:pt x="803" y="732"/>
                  </a:lnTo>
                  <a:lnTo>
                    <a:pt x="803" y="730"/>
                  </a:lnTo>
                  <a:lnTo>
                    <a:pt x="789" y="718"/>
                  </a:lnTo>
                  <a:lnTo>
                    <a:pt x="759" y="710"/>
                  </a:lnTo>
                  <a:lnTo>
                    <a:pt x="747" y="692"/>
                  </a:lnTo>
                  <a:lnTo>
                    <a:pt x="729" y="680"/>
                  </a:lnTo>
                  <a:lnTo>
                    <a:pt x="691" y="664"/>
                  </a:lnTo>
                  <a:lnTo>
                    <a:pt x="669" y="672"/>
                  </a:lnTo>
                  <a:lnTo>
                    <a:pt x="669" y="658"/>
                  </a:lnTo>
                  <a:lnTo>
                    <a:pt x="653" y="614"/>
                  </a:lnTo>
                  <a:lnTo>
                    <a:pt x="635" y="610"/>
                  </a:lnTo>
                  <a:lnTo>
                    <a:pt x="633" y="610"/>
                  </a:lnTo>
                  <a:lnTo>
                    <a:pt x="625" y="596"/>
                  </a:lnTo>
                  <a:lnTo>
                    <a:pt x="625" y="550"/>
                  </a:lnTo>
                  <a:lnTo>
                    <a:pt x="637" y="522"/>
                  </a:lnTo>
                  <a:lnTo>
                    <a:pt x="631" y="516"/>
                  </a:lnTo>
                  <a:lnTo>
                    <a:pt x="647" y="506"/>
                  </a:lnTo>
                  <a:lnTo>
                    <a:pt x="653" y="498"/>
                  </a:lnTo>
                  <a:lnTo>
                    <a:pt x="651" y="496"/>
                  </a:lnTo>
                  <a:lnTo>
                    <a:pt x="653" y="496"/>
                  </a:lnTo>
                  <a:lnTo>
                    <a:pt x="657" y="486"/>
                  </a:lnTo>
                  <a:lnTo>
                    <a:pt x="667" y="492"/>
                  </a:lnTo>
                  <a:lnTo>
                    <a:pt x="667" y="470"/>
                  </a:lnTo>
                  <a:lnTo>
                    <a:pt x="677" y="470"/>
                  </a:lnTo>
                  <a:lnTo>
                    <a:pt x="677" y="464"/>
                  </a:lnTo>
                  <a:lnTo>
                    <a:pt x="671" y="462"/>
                  </a:lnTo>
                  <a:lnTo>
                    <a:pt x="671" y="458"/>
                  </a:lnTo>
                  <a:lnTo>
                    <a:pt x="687" y="460"/>
                  </a:lnTo>
                  <a:lnTo>
                    <a:pt x="703" y="450"/>
                  </a:lnTo>
                  <a:lnTo>
                    <a:pt x="699" y="430"/>
                  </a:lnTo>
                  <a:lnTo>
                    <a:pt x="701" y="432"/>
                  </a:lnTo>
                  <a:lnTo>
                    <a:pt x="713" y="422"/>
                  </a:lnTo>
                  <a:lnTo>
                    <a:pt x="715" y="412"/>
                  </a:lnTo>
                  <a:lnTo>
                    <a:pt x="719" y="412"/>
                  </a:lnTo>
                  <a:lnTo>
                    <a:pt x="719" y="406"/>
                  </a:lnTo>
                  <a:lnTo>
                    <a:pt x="729" y="410"/>
                  </a:lnTo>
                  <a:lnTo>
                    <a:pt x="751" y="402"/>
                  </a:lnTo>
                  <a:lnTo>
                    <a:pt x="775" y="352"/>
                  </a:lnTo>
                  <a:lnTo>
                    <a:pt x="759" y="350"/>
                  </a:lnTo>
                  <a:lnTo>
                    <a:pt x="765" y="348"/>
                  </a:lnTo>
                  <a:lnTo>
                    <a:pt x="791" y="314"/>
                  </a:lnTo>
                  <a:lnTo>
                    <a:pt x="789" y="302"/>
                  </a:lnTo>
                  <a:lnTo>
                    <a:pt x="779" y="300"/>
                  </a:lnTo>
                  <a:lnTo>
                    <a:pt x="781" y="294"/>
                  </a:lnTo>
                  <a:lnTo>
                    <a:pt x="799" y="294"/>
                  </a:lnTo>
                  <a:lnTo>
                    <a:pt x="801" y="308"/>
                  </a:lnTo>
                  <a:lnTo>
                    <a:pt x="817" y="312"/>
                  </a:lnTo>
                  <a:lnTo>
                    <a:pt x="815" y="314"/>
                  </a:lnTo>
                  <a:lnTo>
                    <a:pt x="823" y="330"/>
                  </a:lnTo>
                  <a:lnTo>
                    <a:pt x="837" y="338"/>
                  </a:lnTo>
                  <a:lnTo>
                    <a:pt x="841" y="334"/>
                  </a:lnTo>
                  <a:lnTo>
                    <a:pt x="829" y="318"/>
                  </a:lnTo>
                  <a:lnTo>
                    <a:pt x="817" y="312"/>
                  </a:lnTo>
                  <a:lnTo>
                    <a:pt x="819" y="312"/>
                  </a:lnTo>
                  <a:lnTo>
                    <a:pt x="819" y="306"/>
                  </a:lnTo>
                  <a:lnTo>
                    <a:pt x="837" y="318"/>
                  </a:lnTo>
                  <a:lnTo>
                    <a:pt x="825" y="292"/>
                  </a:lnTo>
                  <a:lnTo>
                    <a:pt x="827" y="290"/>
                  </a:lnTo>
                  <a:lnTo>
                    <a:pt x="837" y="304"/>
                  </a:lnTo>
                  <a:lnTo>
                    <a:pt x="853" y="292"/>
                  </a:lnTo>
                  <a:lnTo>
                    <a:pt x="879" y="262"/>
                  </a:lnTo>
                  <a:lnTo>
                    <a:pt x="879" y="246"/>
                  </a:lnTo>
                  <a:lnTo>
                    <a:pt x="863" y="226"/>
                  </a:lnTo>
                  <a:lnTo>
                    <a:pt x="867" y="208"/>
                  </a:lnTo>
                  <a:lnTo>
                    <a:pt x="861" y="210"/>
                  </a:lnTo>
                  <a:lnTo>
                    <a:pt x="861" y="206"/>
                  </a:lnTo>
                  <a:lnTo>
                    <a:pt x="857" y="200"/>
                  </a:lnTo>
                  <a:lnTo>
                    <a:pt x="859" y="198"/>
                  </a:lnTo>
                  <a:lnTo>
                    <a:pt x="865" y="206"/>
                  </a:lnTo>
                  <a:lnTo>
                    <a:pt x="877" y="194"/>
                  </a:lnTo>
                  <a:lnTo>
                    <a:pt x="879" y="178"/>
                  </a:lnTo>
                  <a:lnTo>
                    <a:pt x="869" y="176"/>
                  </a:lnTo>
                  <a:lnTo>
                    <a:pt x="881" y="164"/>
                  </a:lnTo>
                  <a:lnTo>
                    <a:pt x="859" y="158"/>
                  </a:lnTo>
                  <a:lnTo>
                    <a:pt x="853" y="148"/>
                  </a:lnTo>
                  <a:lnTo>
                    <a:pt x="857" y="146"/>
                  </a:lnTo>
                  <a:lnTo>
                    <a:pt x="853" y="132"/>
                  </a:lnTo>
                  <a:lnTo>
                    <a:pt x="795" y="126"/>
                  </a:lnTo>
                  <a:lnTo>
                    <a:pt x="795" y="156"/>
                  </a:lnTo>
                  <a:lnTo>
                    <a:pt x="809" y="170"/>
                  </a:lnTo>
                  <a:lnTo>
                    <a:pt x="799" y="180"/>
                  </a:lnTo>
                  <a:lnTo>
                    <a:pt x="805" y="182"/>
                  </a:lnTo>
                  <a:lnTo>
                    <a:pt x="789" y="188"/>
                  </a:lnTo>
                  <a:lnTo>
                    <a:pt x="789" y="204"/>
                  </a:lnTo>
                  <a:lnTo>
                    <a:pt x="779" y="228"/>
                  </a:lnTo>
                  <a:lnTo>
                    <a:pt x="777" y="206"/>
                  </a:lnTo>
                  <a:lnTo>
                    <a:pt x="767" y="210"/>
                  </a:lnTo>
                  <a:lnTo>
                    <a:pt x="767" y="230"/>
                  </a:lnTo>
                  <a:lnTo>
                    <a:pt x="775" y="236"/>
                  </a:lnTo>
                  <a:lnTo>
                    <a:pt x="775" y="250"/>
                  </a:lnTo>
                  <a:lnTo>
                    <a:pt x="763" y="256"/>
                  </a:lnTo>
                  <a:lnTo>
                    <a:pt x="745" y="224"/>
                  </a:lnTo>
                  <a:lnTo>
                    <a:pt x="747" y="210"/>
                  </a:lnTo>
                  <a:lnTo>
                    <a:pt x="757" y="210"/>
                  </a:lnTo>
                  <a:lnTo>
                    <a:pt x="747" y="176"/>
                  </a:lnTo>
                  <a:lnTo>
                    <a:pt x="731" y="154"/>
                  </a:lnTo>
                  <a:lnTo>
                    <a:pt x="721" y="156"/>
                  </a:lnTo>
                  <a:lnTo>
                    <a:pt x="713" y="170"/>
                  </a:lnTo>
                  <a:lnTo>
                    <a:pt x="713" y="186"/>
                  </a:lnTo>
                  <a:lnTo>
                    <a:pt x="707" y="202"/>
                  </a:lnTo>
                  <a:lnTo>
                    <a:pt x="705" y="196"/>
                  </a:lnTo>
                  <a:lnTo>
                    <a:pt x="707" y="180"/>
                  </a:lnTo>
                  <a:lnTo>
                    <a:pt x="693" y="156"/>
                  </a:lnTo>
                  <a:lnTo>
                    <a:pt x="697" y="158"/>
                  </a:lnTo>
                  <a:lnTo>
                    <a:pt x="699" y="142"/>
                  </a:lnTo>
                  <a:lnTo>
                    <a:pt x="665" y="134"/>
                  </a:lnTo>
                  <a:lnTo>
                    <a:pt x="679" y="120"/>
                  </a:lnTo>
                  <a:lnTo>
                    <a:pt x="673" y="112"/>
                  </a:lnTo>
                  <a:lnTo>
                    <a:pt x="689" y="114"/>
                  </a:lnTo>
                  <a:lnTo>
                    <a:pt x="659" y="72"/>
                  </a:lnTo>
                  <a:lnTo>
                    <a:pt x="657" y="44"/>
                  </a:lnTo>
                  <a:lnTo>
                    <a:pt x="645" y="28"/>
                  </a:lnTo>
                  <a:lnTo>
                    <a:pt x="643" y="12"/>
                  </a:lnTo>
                  <a:lnTo>
                    <a:pt x="631" y="18"/>
                  </a:lnTo>
                  <a:lnTo>
                    <a:pt x="629" y="16"/>
                  </a:lnTo>
                  <a:lnTo>
                    <a:pt x="631" y="6"/>
                  </a:lnTo>
                  <a:lnTo>
                    <a:pt x="623" y="4"/>
                  </a:lnTo>
                  <a:lnTo>
                    <a:pt x="635" y="0"/>
                  </a:lnTo>
                  <a:lnTo>
                    <a:pt x="611" y="0"/>
                  </a:lnTo>
                  <a:lnTo>
                    <a:pt x="611" y="0"/>
                  </a:lnTo>
                  <a:lnTo>
                    <a:pt x="617" y="4"/>
                  </a:lnTo>
                  <a:lnTo>
                    <a:pt x="601" y="28"/>
                  </a:lnTo>
                  <a:lnTo>
                    <a:pt x="607" y="36"/>
                  </a:lnTo>
                  <a:lnTo>
                    <a:pt x="605" y="40"/>
                  </a:lnTo>
                  <a:lnTo>
                    <a:pt x="601" y="36"/>
                  </a:lnTo>
                  <a:lnTo>
                    <a:pt x="591" y="44"/>
                  </a:lnTo>
                  <a:lnTo>
                    <a:pt x="589" y="72"/>
                  </a:lnTo>
                  <a:lnTo>
                    <a:pt x="597" y="82"/>
                  </a:lnTo>
                  <a:lnTo>
                    <a:pt x="585" y="96"/>
                  </a:lnTo>
                  <a:lnTo>
                    <a:pt x="585" y="114"/>
                  </a:lnTo>
                  <a:lnTo>
                    <a:pt x="629" y="150"/>
                  </a:lnTo>
                  <a:lnTo>
                    <a:pt x="633" y="150"/>
                  </a:lnTo>
                  <a:lnTo>
                    <a:pt x="631" y="150"/>
                  </a:lnTo>
                  <a:lnTo>
                    <a:pt x="621" y="188"/>
                  </a:lnTo>
                  <a:lnTo>
                    <a:pt x="637" y="186"/>
                  </a:lnTo>
                  <a:lnTo>
                    <a:pt x="639" y="182"/>
                  </a:lnTo>
                  <a:lnTo>
                    <a:pt x="643" y="192"/>
                  </a:lnTo>
                  <a:lnTo>
                    <a:pt x="623" y="216"/>
                  </a:lnTo>
                  <a:lnTo>
                    <a:pt x="603" y="214"/>
                  </a:lnTo>
                  <a:lnTo>
                    <a:pt x="607" y="222"/>
                  </a:lnTo>
                  <a:lnTo>
                    <a:pt x="603" y="236"/>
                  </a:lnTo>
                  <a:lnTo>
                    <a:pt x="609" y="244"/>
                  </a:lnTo>
                  <a:lnTo>
                    <a:pt x="609" y="248"/>
                  </a:lnTo>
                  <a:lnTo>
                    <a:pt x="603" y="252"/>
                  </a:lnTo>
                  <a:lnTo>
                    <a:pt x="603" y="246"/>
                  </a:lnTo>
                  <a:lnTo>
                    <a:pt x="597" y="244"/>
                  </a:lnTo>
                  <a:lnTo>
                    <a:pt x="603" y="238"/>
                  </a:lnTo>
                  <a:lnTo>
                    <a:pt x="599" y="234"/>
                  </a:lnTo>
                  <a:lnTo>
                    <a:pt x="603" y="202"/>
                  </a:lnTo>
                  <a:lnTo>
                    <a:pt x="591" y="214"/>
                  </a:lnTo>
                  <a:lnTo>
                    <a:pt x="593" y="204"/>
                  </a:lnTo>
                  <a:lnTo>
                    <a:pt x="583" y="204"/>
                  </a:lnTo>
                  <a:lnTo>
                    <a:pt x="577" y="194"/>
                  </a:lnTo>
                  <a:lnTo>
                    <a:pt x="595" y="200"/>
                  </a:lnTo>
                  <a:lnTo>
                    <a:pt x="617" y="182"/>
                  </a:lnTo>
                  <a:lnTo>
                    <a:pt x="613" y="178"/>
                  </a:lnTo>
                  <a:lnTo>
                    <a:pt x="611" y="180"/>
                  </a:lnTo>
                  <a:lnTo>
                    <a:pt x="585" y="140"/>
                  </a:lnTo>
                  <a:lnTo>
                    <a:pt x="563" y="118"/>
                  </a:lnTo>
                  <a:lnTo>
                    <a:pt x="553" y="140"/>
                  </a:lnTo>
                  <a:lnTo>
                    <a:pt x="555" y="142"/>
                  </a:lnTo>
                  <a:lnTo>
                    <a:pt x="549" y="142"/>
                  </a:lnTo>
                  <a:lnTo>
                    <a:pt x="551" y="154"/>
                  </a:lnTo>
                  <a:lnTo>
                    <a:pt x="533" y="166"/>
                  </a:lnTo>
                  <a:lnTo>
                    <a:pt x="531" y="178"/>
                  </a:lnTo>
                  <a:lnTo>
                    <a:pt x="575" y="194"/>
                  </a:lnTo>
                  <a:lnTo>
                    <a:pt x="545" y="200"/>
                  </a:lnTo>
                  <a:lnTo>
                    <a:pt x="553" y="214"/>
                  </a:lnTo>
                  <a:lnTo>
                    <a:pt x="545" y="220"/>
                  </a:lnTo>
                  <a:lnTo>
                    <a:pt x="551" y="230"/>
                  </a:lnTo>
                  <a:lnTo>
                    <a:pt x="517" y="226"/>
                  </a:lnTo>
                  <a:lnTo>
                    <a:pt x="484" y="234"/>
                  </a:lnTo>
                  <a:lnTo>
                    <a:pt x="464" y="212"/>
                  </a:lnTo>
                  <a:lnTo>
                    <a:pt x="440" y="214"/>
                  </a:lnTo>
                  <a:lnTo>
                    <a:pt x="440" y="208"/>
                  </a:lnTo>
                  <a:lnTo>
                    <a:pt x="424" y="198"/>
                  </a:lnTo>
                  <a:lnTo>
                    <a:pt x="426" y="196"/>
                  </a:lnTo>
                  <a:lnTo>
                    <a:pt x="420" y="186"/>
                  </a:lnTo>
                  <a:lnTo>
                    <a:pt x="424" y="184"/>
                  </a:lnTo>
                  <a:lnTo>
                    <a:pt x="408" y="168"/>
                  </a:lnTo>
                  <a:lnTo>
                    <a:pt x="366" y="186"/>
                  </a:lnTo>
                  <a:lnTo>
                    <a:pt x="356" y="204"/>
                  </a:lnTo>
                  <a:lnTo>
                    <a:pt x="374" y="218"/>
                  </a:lnTo>
                  <a:lnTo>
                    <a:pt x="386" y="212"/>
                  </a:lnTo>
                  <a:lnTo>
                    <a:pt x="380" y="206"/>
                  </a:lnTo>
                  <a:lnTo>
                    <a:pt x="382" y="206"/>
                  </a:lnTo>
                  <a:lnTo>
                    <a:pt x="396" y="210"/>
                  </a:lnTo>
                  <a:lnTo>
                    <a:pt x="380" y="216"/>
                  </a:lnTo>
                  <a:lnTo>
                    <a:pt x="376" y="224"/>
                  </a:lnTo>
                  <a:lnTo>
                    <a:pt x="378" y="224"/>
                  </a:lnTo>
                  <a:lnTo>
                    <a:pt x="370" y="234"/>
                  </a:lnTo>
                  <a:lnTo>
                    <a:pt x="384" y="264"/>
                  </a:lnTo>
                  <a:lnTo>
                    <a:pt x="382" y="266"/>
                  </a:lnTo>
                  <a:lnTo>
                    <a:pt x="386" y="272"/>
                  </a:lnTo>
                  <a:lnTo>
                    <a:pt x="376" y="272"/>
                  </a:lnTo>
                  <a:lnTo>
                    <a:pt x="376" y="276"/>
                  </a:lnTo>
                  <a:lnTo>
                    <a:pt x="370" y="268"/>
                  </a:lnTo>
                  <a:lnTo>
                    <a:pt x="380" y="266"/>
                  </a:lnTo>
                  <a:lnTo>
                    <a:pt x="376" y="252"/>
                  </a:lnTo>
                  <a:lnTo>
                    <a:pt x="366" y="248"/>
                  </a:lnTo>
                  <a:lnTo>
                    <a:pt x="364" y="238"/>
                  </a:lnTo>
                  <a:lnTo>
                    <a:pt x="360" y="238"/>
                  </a:lnTo>
                  <a:lnTo>
                    <a:pt x="360" y="238"/>
                  </a:lnTo>
                  <a:lnTo>
                    <a:pt x="358" y="232"/>
                  </a:lnTo>
                  <a:lnTo>
                    <a:pt x="344" y="232"/>
                  </a:lnTo>
                  <a:lnTo>
                    <a:pt x="336" y="216"/>
                  </a:lnTo>
                  <a:lnTo>
                    <a:pt x="302" y="234"/>
                  </a:lnTo>
                  <a:lnTo>
                    <a:pt x="250" y="232"/>
                  </a:lnTo>
                  <a:lnTo>
                    <a:pt x="236" y="224"/>
                  </a:lnTo>
                  <a:lnTo>
                    <a:pt x="240" y="222"/>
                  </a:lnTo>
                  <a:lnTo>
                    <a:pt x="240" y="214"/>
                  </a:lnTo>
                  <a:lnTo>
                    <a:pt x="256" y="210"/>
                  </a:lnTo>
                  <a:lnTo>
                    <a:pt x="264" y="210"/>
                  </a:lnTo>
                  <a:lnTo>
                    <a:pt x="260" y="192"/>
                  </a:lnTo>
                  <a:lnTo>
                    <a:pt x="240" y="170"/>
                  </a:lnTo>
                  <a:lnTo>
                    <a:pt x="216" y="168"/>
                  </a:lnTo>
                  <a:lnTo>
                    <a:pt x="220" y="176"/>
                  </a:lnTo>
                  <a:lnTo>
                    <a:pt x="206" y="172"/>
                  </a:lnTo>
                  <a:lnTo>
                    <a:pt x="148" y="148"/>
                  </a:lnTo>
                  <a:lnTo>
                    <a:pt x="116" y="126"/>
                  </a:lnTo>
                  <a:lnTo>
                    <a:pt x="90" y="126"/>
                  </a:lnTo>
                  <a:lnTo>
                    <a:pt x="82" y="148"/>
                  </a:lnTo>
                  <a:lnTo>
                    <a:pt x="68" y="148"/>
                  </a:lnTo>
                  <a:lnTo>
                    <a:pt x="78" y="130"/>
                  </a:lnTo>
                  <a:lnTo>
                    <a:pt x="68" y="130"/>
                  </a:lnTo>
                  <a:lnTo>
                    <a:pt x="68" y="108"/>
                  </a:lnTo>
                  <a:lnTo>
                    <a:pt x="56" y="108"/>
                  </a:lnTo>
                  <a:lnTo>
                    <a:pt x="60" y="116"/>
                  </a:lnTo>
                  <a:lnTo>
                    <a:pt x="58" y="114"/>
                  </a:lnTo>
                  <a:lnTo>
                    <a:pt x="42" y="140"/>
                  </a:lnTo>
                  <a:lnTo>
                    <a:pt x="46" y="142"/>
                  </a:lnTo>
                  <a:lnTo>
                    <a:pt x="42" y="146"/>
                  </a:lnTo>
                  <a:lnTo>
                    <a:pt x="36" y="148"/>
                  </a:lnTo>
                  <a:lnTo>
                    <a:pt x="24" y="132"/>
                  </a:lnTo>
                  <a:lnTo>
                    <a:pt x="14" y="100"/>
                  </a:lnTo>
                  <a:lnTo>
                    <a:pt x="0" y="86"/>
                  </a:lnTo>
                  <a:lnTo>
                    <a:pt x="0" y="840"/>
                  </a:lnTo>
                  <a:close/>
                  <a:moveTo>
                    <a:pt x="96" y="966"/>
                  </a:moveTo>
                  <a:lnTo>
                    <a:pt x="102" y="956"/>
                  </a:lnTo>
                  <a:lnTo>
                    <a:pt x="102" y="948"/>
                  </a:lnTo>
                  <a:lnTo>
                    <a:pt x="86" y="944"/>
                  </a:lnTo>
                  <a:lnTo>
                    <a:pt x="90" y="942"/>
                  </a:lnTo>
                  <a:lnTo>
                    <a:pt x="80" y="922"/>
                  </a:lnTo>
                  <a:lnTo>
                    <a:pt x="62" y="910"/>
                  </a:lnTo>
                  <a:lnTo>
                    <a:pt x="46" y="884"/>
                  </a:lnTo>
                  <a:lnTo>
                    <a:pt x="60" y="886"/>
                  </a:lnTo>
                  <a:lnTo>
                    <a:pt x="58" y="894"/>
                  </a:lnTo>
                  <a:lnTo>
                    <a:pt x="60" y="900"/>
                  </a:lnTo>
                  <a:lnTo>
                    <a:pt x="70" y="906"/>
                  </a:lnTo>
                  <a:lnTo>
                    <a:pt x="78" y="904"/>
                  </a:lnTo>
                  <a:lnTo>
                    <a:pt x="78" y="904"/>
                  </a:lnTo>
                  <a:lnTo>
                    <a:pt x="80" y="906"/>
                  </a:lnTo>
                  <a:lnTo>
                    <a:pt x="80" y="920"/>
                  </a:lnTo>
                  <a:lnTo>
                    <a:pt x="86" y="912"/>
                  </a:lnTo>
                  <a:lnTo>
                    <a:pt x="86" y="920"/>
                  </a:lnTo>
                  <a:lnTo>
                    <a:pt x="90" y="920"/>
                  </a:lnTo>
                  <a:lnTo>
                    <a:pt x="90" y="920"/>
                  </a:lnTo>
                  <a:lnTo>
                    <a:pt x="92" y="924"/>
                  </a:lnTo>
                  <a:lnTo>
                    <a:pt x="90" y="924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96" y="928"/>
                  </a:lnTo>
                  <a:lnTo>
                    <a:pt x="104" y="934"/>
                  </a:lnTo>
                  <a:lnTo>
                    <a:pt x="98" y="942"/>
                  </a:lnTo>
                  <a:lnTo>
                    <a:pt x="104" y="946"/>
                  </a:lnTo>
                  <a:lnTo>
                    <a:pt x="104" y="956"/>
                  </a:lnTo>
                  <a:lnTo>
                    <a:pt x="96" y="966"/>
                  </a:lnTo>
                  <a:close/>
                  <a:moveTo>
                    <a:pt x="402" y="208"/>
                  </a:moveTo>
                  <a:lnTo>
                    <a:pt x="402" y="208"/>
                  </a:lnTo>
                  <a:lnTo>
                    <a:pt x="404" y="198"/>
                  </a:lnTo>
                  <a:lnTo>
                    <a:pt x="406" y="198"/>
                  </a:lnTo>
                  <a:lnTo>
                    <a:pt x="402" y="208"/>
                  </a:lnTo>
                  <a:close/>
                  <a:moveTo>
                    <a:pt x="1484" y="2012"/>
                  </a:moveTo>
                  <a:lnTo>
                    <a:pt x="1481" y="2020"/>
                  </a:lnTo>
                  <a:lnTo>
                    <a:pt x="1481" y="2014"/>
                  </a:lnTo>
                  <a:lnTo>
                    <a:pt x="1484" y="2012"/>
                  </a:lnTo>
                  <a:close/>
                  <a:moveTo>
                    <a:pt x="1453" y="2002"/>
                  </a:moveTo>
                  <a:lnTo>
                    <a:pt x="1453" y="2000"/>
                  </a:lnTo>
                  <a:lnTo>
                    <a:pt x="1453" y="2002"/>
                  </a:lnTo>
                  <a:lnTo>
                    <a:pt x="1453" y="2002"/>
                  </a:lnTo>
                  <a:close/>
                  <a:moveTo>
                    <a:pt x="1457" y="2014"/>
                  </a:moveTo>
                  <a:lnTo>
                    <a:pt x="1457" y="2014"/>
                  </a:lnTo>
                  <a:lnTo>
                    <a:pt x="1459" y="2014"/>
                  </a:lnTo>
                  <a:lnTo>
                    <a:pt x="1457" y="2014"/>
                  </a:lnTo>
                  <a:close/>
                  <a:moveTo>
                    <a:pt x="1457" y="1976"/>
                  </a:moveTo>
                  <a:lnTo>
                    <a:pt x="1459" y="1982"/>
                  </a:lnTo>
                  <a:lnTo>
                    <a:pt x="1465" y="1984"/>
                  </a:lnTo>
                  <a:lnTo>
                    <a:pt x="1461" y="1984"/>
                  </a:lnTo>
                  <a:lnTo>
                    <a:pt x="1457" y="1986"/>
                  </a:lnTo>
                  <a:lnTo>
                    <a:pt x="1457" y="1984"/>
                  </a:lnTo>
                  <a:lnTo>
                    <a:pt x="1457" y="1984"/>
                  </a:lnTo>
                  <a:lnTo>
                    <a:pt x="1455" y="1980"/>
                  </a:lnTo>
                  <a:lnTo>
                    <a:pt x="1451" y="1982"/>
                  </a:lnTo>
                  <a:lnTo>
                    <a:pt x="1457" y="1976"/>
                  </a:lnTo>
                  <a:close/>
                  <a:moveTo>
                    <a:pt x="1453" y="1994"/>
                  </a:moveTo>
                  <a:lnTo>
                    <a:pt x="1453" y="1996"/>
                  </a:lnTo>
                  <a:lnTo>
                    <a:pt x="1451" y="1994"/>
                  </a:lnTo>
                  <a:lnTo>
                    <a:pt x="1451" y="1996"/>
                  </a:lnTo>
                  <a:lnTo>
                    <a:pt x="1453" y="1994"/>
                  </a:lnTo>
                  <a:close/>
                  <a:moveTo>
                    <a:pt x="1445" y="2000"/>
                  </a:moveTo>
                  <a:lnTo>
                    <a:pt x="1443" y="2000"/>
                  </a:lnTo>
                  <a:lnTo>
                    <a:pt x="1443" y="1994"/>
                  </a:lnTo>
                  <a:lnTo>
                    <a:pt x="1445" y="2000"/>
                  </a:lnTo>
                  <a:close/>
                  <a:moveTo>
                    <a:pt x="1059" y="1786"/>
                  </a:moveTo>
                  <a:lnTo>
                    <a:pt x="1059" y="1788"/>
                  </a:lnTo>
                  <a:lnTo>
                    <a:pt x="1067" y="1798"/>
                  </a:lnTo>
                  <a:lnTo>
                    <a:pt x="1067" y="1804"/>
                  </a:lnTo>
                  <a:lnTo>
                    <a:pt x="1061" y="1810"/>
                  </a:lnTo>
                  <a:lnTo>
                    <a:pt x="1055" y="1800"/>
                  </a:lnTo>
                  <a:lnTo>
                    <a:pt x="1055" y="1794"/>
                  </a:lnTo>
                  <a:lnTo>
                    <a:pt x="1059" y="1786"/>
                  </a:lnTo>
                  <a:close/>
                  <a:moveTo>
                    <a:pt x="575" y="236"/>
                  </a:moveTo>
                  <a:lnTo>
                    <a:pt x="575" y="238"/>
                  </a:lnTo>
                  <a:lnTo>
                    <a:pt x="561" y="232"/>
                  </a:lnTo>
                  <a:lnTo>
                    <a:pt x="561" y="232"/>
                  </a:lnTo>
                  <a:lnTo>
                    <a:pt x="575" y="228"/>
                  </a:lnTo>
                  <a:lnTo>
                    <a:pt x="575" y="236"/>
                  </a:lnTo>
                  <a:close/>
                  <a:moveTo>
                    <a:pt x="1275" y="790"/>
                  </a:moveTo>
                  <a:lnTo>
                    <a:pt x="1277" y="790"/>
                  </a:lnTo>
                  <a:lnTo>
                    <a:pt x="1281" y="780"/>
                  </a:lnTo>
                  <a:lnTo>
                    <a:pt x="1299" y="776"/>
                  </a:lnTo>
                  <a:lnTo>
                    <a:pt x="1275" y="792"/>
                  </a:lnTo>
                  <a:lnTo>
                    <a:pt x="1275" y="790"/>
                  </a:lnTo>
                  <a:close/>
                  <a:moveTo>
                    <a:pt x="1035" y="1134"/>
                  </a:moveTo>
                  <a:lnTo>
                    <a:pt x="1043" y="1134"/>
                  </a:lnTo>
                  <a:lnTo>
                    <a:pt x="1031" y="1138"/>
                  </a:lnTo>
                  <a:lnTo>
                    <a:pt x="1035" y="1134"/>
                  </a:lnTo>
                  <a:close/>
                  <a:moveTo>
                    <a:pt x="1015" y="1148"/>
                  </a:moveTo>
                  <a:lnTo>
                    <a:pt x="1015" y="1148"/>
                  </a:lnTo>
                  <a:lnTo>
                    <a:pt x="1013" y="1148"/>
                  </a:lnTo>
                  <a:lnTo>
                    <a:pt x="1015" y="1148"/>
                  </a:lnTo>
                  <a:close/>
                  <a:moveTo>
                    <a:pt x="805" y="1016"/>
                  </a:moveTo>
                  <a:lnTo>
                    <a:pt x="805" y="1024"/>
                  </a:lnTo>
                  <a:lnTo>
                    <a:pt x="795" y="1026"/>
                  </a:lnTo>
                  <a:lnTo>
                    <a:pt x="795" y="1030"/>
                  </a:lnTo>
                  <a:lnTo>
                    <a:pt x="795" y="1028"/>
                  </a:lnTo>
                  <a:lnTo>
                    <a:pt x="781" y="1044"/>
                  </a:lnTo>
                  <a:lnTo>
                    <a:pt x="775" y="1072"/>
                  </a:lnTo>
                  <a:lnTo>
                    <a:pt x="781" y="1086"/>
                  </a:lnTo>
                  <a:lnTo>
                    <a:pt x="781" y="1098"/>
                  </a:lnTo>
                  <a:lnTo>
                    <a:pt x="773" y="1114"/>
                  </a:lnTo>
                  <a:lnTo>
                    <a:pt x="765" y="1120"/>
                  </a:lnTo>
                  <a:lnTo>
                    <a:pt x="761" y="1116"/>
                  </a:lnTo>
                  <a:lnTo>
                    <a:pt x="755" y="1106"/>
                  </a:lnTo>
                  <a:lnTo>
                    <a:pt x="755" y="1084"/>
                  </a:lnTo>
                  <a:lnTo>
                    <a:pt x="763" y="1050"/>
                  </a:lnTo>
                  <a:lnTo>
                    <a:pt x="771" y="1032"/>
                  </a:lnTo>
                  <a:lnTo>
                    <a:pt x="767" y="1024"/>
                  </a:lnTo>
                  <a:lnTo>
                    <a:pt x="767" y="1022"/>
                  </a:lnTo>
                  <a:lnTo>
                    <a:pt x="773" y="1018"/>
                  </a:lnTo>
                  <a:lnTo>
                    <a:pt x="773" y="1022"/>
                  </a:lnTo>
                  <a:lnTo>
                    <a:pt x="801" y="1010"/>
                  </a:lnTo>
                  <a:lnTo>
                    <a:pt x="809" y="1016"/>
                  </a:lnTo>
                  <a:lnTo>
                    <a:pt x="805" y="1016"/>
                  </a:lnTo>
                  <a:close/>
                  <a:moveTo>
                    <a:pt x="755" y="1042"/>
                  </a:moveTo>
                  <a:lnTo>
                    <a:pt x="763" y="1030"/>
                  </a:lnTo>
                  <a:lnTo>
                    <a:pt x="759" y="1040"/>
                  </a:lnTo>
                  <a:lnTo>
                    <a:pt x="755" y="1042"/>
                  </a:lnTo>
                  <a:close/>
                  <a:moveTo>
                    <a:pt x="995" y="1184"/>
                  </a:moveTo>
                  <a:lnTo>
                    <a:pt x="997" y="1194"/>
                  </a:lnTo>
                  <a:lnTo>
                    <a:pt x="991" y="1180"/>
                  </a:lnTo>
                  <a:lnTo>
                    <a:pt x="995" y="1184"/>
                  </a:lnTo>
                  <a:close/>
                  <a:moveTo>
                    <a:pt x="975" y="1224"/>
                  </a:moveTo>
                  <a:lnTo>
                    <a:pt x="977" y="1234"/>
                  </a:lnTo>
                  <a:lnTo>
                    <a:pt x="975" y="1234"/>
                  </a:lnTo>
                  <a:lnTo>
                    <a:pt x="971" y="1220"/>
                  </a:lnTo>
                  <a:lnTo>
                    <a:pt x="975" y="1216"/>
                  </a:lnTo>
                  <a:lnTo>
                    <a:pt x="971" y="1212"/>
                  </a:lnTo>
                  <a:lnTo>
                    <a:pt x="975" y="1216"/>
                  </a:lnTo>
                  <a:lnTo>
                    <a:pt x="973" y="1208"/>
                  </a:lnTo>
                  <a:lnTo>
                    <a:pt x="969" y="1200"/>
                  </a:lnTo>
                  <a:lnTo>
                    <a:pt x="969" y="1192"/>
                  </a:lnTo>
                  <a:lnTo>
                    <a:pt x="971" y="1192"/>
                  </a:lnTo>
                  <a:lnTo>
                    <a:pt x="969" y="1202"/>
                  </a:lnTo>
                  <a:lnTo>
                    <a:pt x="981" y="1214"/>
                  </a:lnTo>
                  <a:lnTo>
                    <a:pt x="975" y="1224"/>
                  </a:lnTo>
                  <a:close/>
                  <a:moveTo>
                    <a:pt x="969" y="1190"/>
                  </a:moveTo>
                  <a:lnTo>
                    <a:pt x="969" y="1184"/>
                  </a:lnTo>
                  <a:lnTo>
                    <a:pt x="973" y="1180"/>
                  </a:lnTo>
                  <a:lnTo>
                    <a:pt x="969" y="1190"/>
                  </a:lnTo>
                  <a:close/>
                  <a:moveTo>
                    <a:pt x="917" y="1072"/>
                  </a:moveTo>
                  <a:lnTo>
                    <a:pt x="937" y="1066"/>
                  </a:lnTo>
                  <a:lnTo>
                    <a:pt x="961" y="1068"/>
                  </a:lnTo>
                  <a:lnTo>
                    <a:pt x="959" y="1062"/>
                  </a:lnTo>
                  <a:lnTo>
                    <a:pt x="959" y="1062"/>
                  </a:lnTo>
                  <a:lnTo>
                    <a:pt x="969" y="1058"/>
                  </a:lnTo>
                  <a:lnTo>
                    <a:pt x="965" y="1060"/>
                  </a:lnTo>
                  <a:lnTo>
                    <a:pt x="971" y="1064"/>
                  </a:lnTo>
                  <a:lnTo>
                    <a:pt x="969" y="1066"/>
                  </a:lnTo>
                  <a:lnTo>
                    <a:pt x="971" y="1072"/>
                  </a:lnTo>
                  <a:lnTo>
                    <a:pt x="959" y="1078"/>
                  </a:lnTo>
                  <a:lnTo>
                    <a:pt x="935" y="1074"/>
                  </a:lnTo>
                  <a:lnTo>
                    <a:pt x="919" y="1080"/>
                  </a:lnTo>
                  <a:lnTo>
                    <a:pt x="911" y="1080"/>
                  </a:lnTo>
                  <a:lnTo>
                    <a:pt x="917" y="1072"/>
                  </a:lnTo>
                  <a:close/>
                  <a:moveTo>
                    <a:pt x="915" y="1096"/>
                  </a:moveTo>
                  <a:lnTo>
                    <a:pt x="901" y="1106"/>
                  </a:lnTo>
                  <a:lnTo>
                    <a:pt x="867" y="1122"/>
                  </a:lnTo>
                  <a:lnTo>
                    <a:pt x="845" y="1122"/>
                  </a:lnTo>
                  <a:lnTo>
                    <a:pt x="841" y="1120"/>
                  </a:lnTo>
                  <a:lnTo>
                    <a:pt x="843" y="1116"/>
                  </a:lnTo>
                  <a:lnTo>
                    <a:pt x="855" y="1116"/>
                  </a:lnTo>
                  <a:lnTo>
                    <a:pt x="879" y="1100"/>
                  </a:lnTo>
                  <a:lnTo>
                    <a:pt x="891" y="1102"/>
                  </a:lnTo>
                  <a:lnTo>
                    <a:pt x="899" y="1096"/>
                  </a:lnTo>
                  <a:lnTo>
                    <a:pt x="915" y="1096"/>
                  </a:lnTo>
                  <a:close/>
                  <a:moveTo>
                    <a:pt x="849" y="1102"/>
                  </a:moveTo>
                  <a:lnTo>
                    <a:pt x="851" y="1102"/>
                  </a:lnTo>
                  <a:lnTo>
                    <a:pt x="851" y="1102"/>
                  </a:lnTo>
                  <a:lnTo>
                    <a:pt x="849" y="1102"/>
                  </a:lnTo>
                  <a:close/>
                  <a:moveTo>
                    <a:pt x="825" y="1004"/>
                  </a:moveTo>
                  <a:lnTo>
                    <a:pt x="857" y="1010"/>
                  </a:lnTo>
                  <a:lnTo>
                    <a:pt x="841" y="1010"/>
                  </a:lnTo>
                  <a:lnTo>
                    <a:pt x="841" y="1014"/>
                  </a:lnTo>
                  <a:lnTo>
                    <a:pt x="865" y="1024"/>
                  </a:lnTo>
                  <a:lnTo>
                    <a:pt x="869" y="1020"/>
                  </a:lnTo>
                  <a:lnTo>
                    <a:pt x="867" y="1012"/>
                  </a:lnTo>
                  <a:lnTo>
                    <a:pt x="885" y="1014"/>
                  </a:lnTo>
                  <a:lnTo>
                    <a:pt x="897" y="1028"/>
                  </a:lnTo>
                  <a:lnTo>
                    <a:pt x="897" y="1034"/>
                  </a:lnTo>
                  <a:lnTo>
                    <a:pt x="899" y="1036"/>
                  </a:lnTo>
                  <a:lnTo>
                    <a:pt x="897" y="1036"/>
                  </a:lnTo>
                  <a:lnTo>
                    <a:pt x="897" y="1044"/>
                  </a:lnTo>
                  <a:lnTo>
                    <a:pt x="887" y="1040"/>
                  </a:lnTo>
                  <a:lnTo>
                    <a:pt x="885" y="1042"/>
                  </a:lnTo>
                  <a:lnTo>
                    <a:pt x="885" y="1034"/>
                  </a:lnTo>
                  <a:lnTo>
                    <a:pt x="881" y="1034"/>
                  </a:lnTo>
                  <a:lnTo>
                    <a:pt x="879" y="1028"/>
                  </a:lnTo>
                  <a:lnTo>
                    <a:pt x="865" y="1026"/>
                  </a:lnTo>
                  <a:lnTo>
                    <a:pt x="871" y="1042"/>
                  </a:lnTo>
                  <a:lnTo>
                    <a:pt x="865" y="1058"/>
                  </a:lnTo>
                  <a:lnTo>
                    <a:pt x="865" y="1078"/>
                  </a:lnTo>
                  <a:lnTo>
                    <a:pt x="855" y="1082"/>
                  </a:lnTo>
                  <a:lnTo>
                    <a:pt x="847" y="1058"/>
                  </a:lnTo>
                  <a:lnTo>
                    <a:pt x="845" y="1058"/>
                  </a:lnTo>
                  <a:lnTo>
                    <a:pt x="837" y="1062"/>
                  </a:lnTo>
                  <a:lnTo>
                    <a:pt x="831" y="1068"/>
                  </a:lnTo>
                  <a:lnTo>
                    <a:pt x="841" y="1052"/>
                  </a:lnTo>
                  <a:lnTo>
                    <a:pt x="837" y="1026"/>
                  </a:lnTo>
                  <a:lnTo>
                    <a:pt x="817" y="1016"/>
                  </a:lnTo>
                  <a:lnTo>
                    <a:pt x="813" y="1016"/>
                  </a:lnTo>
                  <a:lnTo>
                    <a:pt x="815" y="1012"/>
                  </a:lnTo>
                  <a:lnTo>
                    <a:pt x="831" y="1012"/>
                  </a:lnTo>
                  <a:lnTo>
                    <a:pt x="825" y="1004"/>
                  </a:lnTo>
                  <a:close/>
                  <a:moveTo>
                    <a:pt x="689" y="978"/>
                  </a:moveTo>
                  <a:lnTo>
                    <a:pt x="719" y="958"/>
                  </a:lnTo>
                  <a:lnTo>
                    <a:pt x="727" y="952"/>
                  </a:lnTo>
                  <a:lnTo>
                    <a:pt x="733" y="944"/>
                  </a:lnTo>
                  <a:lnTo>
                    <a:pt x="735" y="950"/>
                  </a:lnTo>
                  <a:lnTo>
                    <a:pt x="741" y="942"/>
                  </a:lnTo>
                  <a:lnTo>
                    <a:pt x="741" y="942"/>
                  </a:lnTo>
                  <a:lnTo>
                    <a:pt x="745" y="942"/>
                  </a:lnTo>
                  <a:lnTo>
                    <a:pt x="751" y="930"/>
                  </a:lnTo>
                  <a:lnTo>
                    <a:pt x="759" y="932"/>
                  </a:lnTo>
                  <a:lnTo>
                    <a:pt x="765" y="946"/>
                  </a:lnTo>
                  <a:lnTo>
                    <a:pt x="771" y="946"/>
                  </a:lnTo>
                  <a:lnTo>
                    <a:pt x="771" y="934"/>
                  </a:lnTo>
                  <a:lnTo>
                    <a:pt x="779" y="936"/>
                  </a:lnTo>
                  <a:lnTo>
                    <a:pt x="791" y="958"/>
                  </a:lnTo>
                  <a:lnTo>
                    <a:pt x="805" y="958"/>
                  </a:lnTo>
                  <a:lnTo>
                    <a:pt x="805" y="966"/>
                  </a:lnTo>
                  <a:lnTo>
                    <a:pt x="809" y="974"/>
                  </a:lnTo>
                  <a:lnTo>
                    <a:pt x="809" y="986"/>
                  </a:lnTo>
                  <a:lnTo>
                    <a:pt x="815" y="988"/>
                  </a:lnTo>
                  <a:lnTo>
                    <a:pt x="813" y="994"/>
                  </a:lnTo>
                  <a:lnTo>
                    <a:pt x="807" y="992"/>
                  </a:lnTo>
                  <a:lnTo>
                    <a:pt x="805" y="986"/>
                  </a:lnTo>
                  <a:lnTo>
                    <a:pt x="783" y="988"/>
                  </a:lnTo>
                  <a:lnTo>
                    <a:pt x="773" y="996"/>
                  </a:lnTo>
                  <a:lnTo>
                    <a:pt x="763" y="994"/>
                  </a:lnTo>
                  <a:lnTo>
                    <a:pt x="751" y="982"/>
                  </a:lnTo>
                  <a:lnTo>
                    <a:pt x="743" y="986"/>
                  </a:lnTo>
                  <a:lnTo>
                    <a:pt x="743" y="984"/>
                  </a:lnTo>
                  <a:lnTo>
                    <a:pt x="755" y="972"/>
                  </a:lnTo>
                  <a:lnTo>
                    <a:pt x="753" y="968"/>
                  </a:lnTo>
                  <a:lnTo>
                    <a:pt x="709" y="990"/>
                  </a:lnTo>
                  <a:lnTo>
                    <a:pt x="699" y="992"/>
                  </a:lnTo>
                  <a:lnTo>
                    <a:pt x="697" y="982"/>
                  </a:lnTo>
                  <a:lnTo>
                    <a:pt x="683" y="988"/>
                  </a:lnTo>
                  <a:lnTo>
                    <a:pt x="689" y="978"/>
                  </a:lnTo>
                  <a:close/>
                  <a:moveTo>
                    <a:pt x="713" y="326"/>
                  </a:moveTo>
                  <a:lnTo>
                    <a:pt x="735" y="334"/>
                  </a:lnTo>
                  <a:lnTo>
                    <a:pt x="747" y="348"/>
                  </a:lnTo>
                  <a:lnTo>
                    <a:pt x="731" y="346"/>
                  </a:lnTo>
                  <a:lnTo>
                    <a:pt x="711" y="326"/>
                  </a:lnTo>
                  <a:lnTo>
                    <a:pt x="713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6" name="Freeform 136"/>
            <p:cNvSpPr>
              <a:spLocks noEditPoints="1"/>
            </p:cNvSpPr>
            <p:nvPr userDrawn="1"/>
          </p:nvSpPr>
          <p:spPr bwMode="black">
            <a:xfrm>
              <a:off x="3282950" y="0"/>
              <a:ext cx="5861050" cy="4251325"/>
            </a:xfrm>
            <a:custGeom>
              <a:avLst/>
              <a:gdLst>
                <a:gd name="T0" fmla="*/ 3153 w 3692"/>
                <a:gd name="T1" fmla="*/ 0 h 2678"/>
                <a:gd name="T2" fmla="*/ 1786 w 3692"/>
                <a:gd name="T3" fmla="*/ 0 h 2678"/>
                <a:gd name="T4" fmla="*/ 1652 w 3692"/>
                <a:gd name="T5" fmla="*/ 290 h 2678"/>
                <a:gd name="T6" fmla="*/ 1540 w 3692"/>
                <a:gd name="T7" fmla="*/ 140 h 2678"/>
                <a:gd name="T8" fmla="*/ 1321 w 3692"/>
                <a:gd name="T9" fmla="*/ 196 h 2678"/>
                <a:gd name="T10" fmla="*/ 1041 w 3692"/>
                <a:gd name="T11" fmla="*/ 414 h 2678"/>
                <a:gd name="T12" fmla="*/ 915 w 3692"/>
                <a:gd name="T13" fmla="*/ 128 h 2678"/>
                <a:gd name="T14" fmla="*/ 759 w 3692"/>
                <a:gd name="T15" fmla="*/ 106 h 2678"/>
                <a:gd name="T16" fmla="*/ 651 w 3692"/>
                <a:gd name="T17" fmla="*/ 150 h 2678"/>
                <a:gd name="T18" fmla="*/ 621 w 3692"/>
                <a:gd name="T19" fmla="*/ 226 h 2678"/>
                <a:gd name="T20" fmla="*/ 473 w 3692"/>
                <a:gd name="T21" fmla="*/ 462 h 2678"/>
                <a:gd name="T22" fmla="*/ 435 w 3692"/>
                <a:gd name="T23" fmla="*/ 614 h 2678"/>
                <a:gd name="T24" fmla="*/ 553 w 3692"/>
                <a:gd name="T25" fmla="*/ 742 h 2678"/>
                <a:gd name="T26" fmla="*/ 493 w 3692"/>
                <a:gd name="T27" fmla="*/ 778 h 2678"/>
                <a:gd name="T28" fmla="*/ 250 w 3692"/>
                <a:gd name="T29" fmla="*/ 948 h 2678"/>
                <a:gd name="T30" fmla="*/ 236 w 3692"/>
                <a:gd name="T31" fmla="*/ 1258 h 2678"/>
                <a:gd name="T32" fmla="*/ 18 w 3692"/>
                <a:gd name="T33" fmla="*/ 1734 h 2678"/>
                <a:gd name="T34" fmla="*/ 362 w 3692"/>
                <a:gd name="T35" fmla="*/ 1870 h 2678"/>
                <a:gd name="T36" fmla="*/ 563 w 3692"/>
                <a:gd name="T37" fmla="*/ 2098 h 2678"/>
                <a:gd name="T38" fmla="*/ 685 w 3692"/>
                <a:gd name="T39" fmla="*/ 2664 h 2678"/>
                <a:gd name="T40" fmla="*/ 1027 w 3692"/>
                <a:gd name="T41" fmla="*/ 2330 h 2678"/>
                <a:gd name="T42" fmla="*/ 1257 w 3692"/>
                <a:gd name="T43" fmla="*/ 1876 h 2678"/>
                <a:gd name="T44" fmla="*/ 1317 w 3692"/>
                <a:gd name="T45" fmla="*/ 1688 h 2678"/>
                <a:gd name="T46" fmla="*/ 1285 w 3692"/>
                <a:gd name="T47" fmla="*/ 1486 h 2678"/>
                <a:gd name="T48" fmla="*/ 1402 w 3692"/>
                <a:gd name="T49" fmla="*/ 1460 h 2678"/>
                <a:gd name="T50" fmla="*/ 1736 w 3692"/>
                <a:gd name="T51" fmla="*/ 1724 h 2678"/>
                <a:gd name="T52" fmla="*/ 2016 w 3692"/>
                <a:gd name="T53" fmla="*/ 1564 h 2678"/>
                <a:gd name="T54" fmla="*/ 2184 w 3692"/>
                <a:gd name="T55" fmla="*/ 1788 h 2678"/>
                <a:gd name="T56" fmla="*/ 2266 w 3692"/>
                <a:gd name="T57" fmla="*/ 1764 h 2678"/>
                <a:gd name="T58" fmla="*/ 2371 w 3692"/>
                <a:gd name="T59" fmla="*/ 1570 h 2678"/>
                <a:gd name="T60" fmla="*/ 2555 w 3692"/>
                <a:gd name="T61" fmla="*/ 1510 h 2678"/>
                <a:gd name="T62" fmla="*/ 2581 w 3692"/>
                <a:gd name="T63" fmla="*/ 1230 h 2678"/>
                <a:gd name="T64" fmla="*/ 2713 w 3692"/>
                <a:gd name="T65" fmla="*/ 1262 h 2678"/>
                <a:gd name="T66" fmla="*/ 2931 w 3692"/>
                <a:gd name="T67" fmla="*/ 1006 h 2678"/>
                <a:gd name="T68" fmla="*/ 3011 w 3692"/>
                <a:gd name="T69" fmla="*/ 790 h 2678"/>
                <a:gd name="T70" fmla="*/ 3087 w 3692"/>
                <a:gd name="T71" fmla="*/ 592 h 2678"/>
                <a:gd name="T72" fmla="*/ 3392 w 3692"/>
                <a:gd name="T73" fmla="*/ 506 h 2678"/>
                <a:gd name="T74" fmla="*/ 3388 w 3692"/>
                <a:gd name="T75" fmla="*/ 704 h 2678"/>
                <a:gd name="T76" fmla="*/ 3666 w 3692"/>
                <a:gd name="T77" fmla="*/ 468 h 2678"/>
                <a:gd name="T78" fmla="*/ 1027 w 3692"/>
                <a:gd name="T79" fmla="*/ 1020 h 2678"/>
                <a:gd name="T80" fmla="*/ 1015 w 3692"/>
                <a:gd name="T81" fmla="*/ 1116 h 2678"/>
                <a:gd name="T82" fmla="*/ 879 w 3692"/>
                <a:gd name="T83" fmla="*/ 1138 h 2678"/>
                <a:gd name="T84" fmla="*/ 569 w 3692"/>
                <a:gd name="T85" fmla="*/ 728 h 2678"/>
                <a:gd name="T86" fmla="*/ 679 w 3692"/>
                <a:gd name="T87" fmla="*/ 598 h 2678"/>
                <a:gd name="T88" fmla="*/ 751 w 3692"/>
                <a:gd name="T89" fmla="*/ 434 h 2678"/>
                <a:gd name="T90" fmla="*/ 857 w 3692"/>
                <a:gd name="T91" fmla="*/ 584 h 2678"/>
                <a:gd name="T92" fmla="*/ 591 w 3692"/>
                <a:gd name="T93" fmla="*/ 758 h 2678"/>
                <a:gd name="T94" fmla="*/ 725 w 3692"/>
                <a:gd name="T95" fmla="*/ 738 h 2678"/>
                <a:gd name="T96" fmla="*/ 897 w 3692"/>
                <a:gd name="T97" fmla="*/ 2092 h 2678"/>
                <a:gd name="T98" fmla="*/ 665 w 3692"/>
                <a:gd name="T99" fmla="*/ 1370 h 2678"/>
                <a:gd name="T100" fmla="*/ 409 w 3692"/>
                <a:gd name="T101" fmla="*/ 1234 h 2678"/>
                <a:gd name="T102" fmla="*/ 579 w 3692"/>
                <a:gd name="T103" fmla="*/ 1134 h 2678"/>
                <a:gd name="T104" fmla="*/ 637 w 3692"/>
                <a:gd name="T105" fmla="*/ 1110 h 2678"/>
                <a:gd name="T106" fmla="*/ 697 w 3692"/>
                <a:gd name="T107" fmla="*/ 1148 h 2678"/>
                <a:gd name="T108" fmla="*/ 763 w 3692"/>
                <a:gd name="T109" fmla="*/ 1154 h 2678"/>
                <a:gd name="T110" fmla="*/ 849 w 3692"/>
                <a:gd name="T111" fmla="*/ 1230 h 2678"/>
                <a:gd name="T112" fmla="*/ 989 w 3692"/>
                <a:gd name="T113" fmla="*/ 1322 h 2678"/>
                <a:gd name="T114" fmla="*/ 987 w 3692"/>
                <a:gd name="T115" fmla="*/ 2246 h 2678"/>
                <a:gd name="T116" fmla="*/ 1039 w 3692"/>
                <a:gd name="T117" fmla="*/ 1620 h 2678"/>
                <a:gd name="T118" fmla="*/ 1145 w 3692"/>
                <a:gd name="T119" fmla="*/ 1740 h 2678"/>
                <a:gd name="T120" fmla="*/ 1333 w 3692"/>
                <a:gd name="T121" fmla="*/ 1168 h 2678"/>
                <a:gd name="T122" fmla="*/ 1215 w 3692"/>
                <a:gd name="T123" fmla="*/ 1046 h 2678"/>
                <a:gd name="T124" fmla="*/ 1884 w 3692"/>
                <a:gd name="T125" fmla="*/ 102 h 2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692" h="2678">
                  <a:moveTo>
                    <a:pt x="3688" y="386"/>
                  </a:moveTo>
                  <a:lnTo>
                    <a:pt x="3692" y="384"/>
                  </a:lnTo>
                  <a:lnTo>
                    <a:pt x="3692" y="152"/>
                  </a:lnTo>
                  <a:lnTo>
                    <a:pt x="3688" y="146"/>
                  </a:lnTo>
                  <a:lnTo>
                    <a:pt x="3644" y="122"/>
                  </a:lnTo>
                  <a:lnTo>
                    <a:pt x="3590" y="124"/>
                  </a:lnTo>
                  <a:lnTo>
                    <a:pt x="3544" y="112"/>
                  </a:lnTo>
                  <a:lnTo>
                    <a:pt x="3534" y="114"/>
                  </a:lnTo>
                  <a:lnTo>
                    <a:pt x="3534" y="130"/>
                  </a:lnTo>
                  <a:lnTo>
                    <a:pt x="3524" y="140"/>
                  </a:lnTo>
                  <a:lnTo>
                    <a:pt x="3538" y="142"/>
                  </a:lnTo>
                  <a:lnTo>
                    <a:pt x="3544" y="164"/>
                  </a:lnTo>
                  <a:lnTo>
                    <a:pt x="3526" y="180"/>
                  </a:lnTo>
                  <a:lnTo>
                    <a:pt x="3498" y="158"/>
                  </a:lnTo>
                  <a:lnTo>
                    <a:pt x="3496" y="140"/>
                  </a:lnTo>
                  <a:lnTo>
                    <a:pt x="3488" y="126"/>
                  </a:lnTo>
                  <a:lnTo>
                    <a:pt x="3468" y="142"/>
                  </a:lnTo>
                  <a:lnTo>
                    <a:pt x="3436" y="138"/>
                  </a:lnTo>
                  <a:lnTo>
                    <a:pt x="3416" y="126"/>
                  </a:lnTo>
                  <a:lnTo>
                    <a:pt x="3384" y="130"/>
                  </a:lnTo>
                  <a:lnTo>
                    <a:pt x="3366" y="144"/>
                  </a:lnTo>
                  <a:lnTo>
                    <a:pt x="3366" y="140"/>
                  </a:lnTo>
                  <a:lnTo>
                    <a:pt x="3338" y="126"/>
                  </a:lnTo>
                  <a:lnTo>
                    <a:pt x="3344" y="104"/>
                  </a:lnTo>
                  <a:lnTo>
                    <a:pt x="3342" y="92"/>
                  </a:lnTo>
                  <a:lnTo>
                    <a:pt x="3320" y="62"/>
                  </a:lnTo>
                  <a:lnTo>
                    <a:pt x="3241" y="60"/>
                  </a:lnTo>
                  <a:lnTo>
                    <a:pt x="3201" y="70"/>
                  </a:lnTo>
                  <a:lnTo>
                    <a:pt x="3191" y="62"/>
                  </a:lnTo>
                  <a:lnTo>
                    <a:pt x="3201" y="50"/>
                  </a:lnTo>
                  <a:lnTo>
                    <a:pt x="3185" y="32"/>
                  </a:lnTo>
                  <a:lnTo>
                    <a:pt x="3169" y="34"/>
                  </a:lnTo>
                  <a:lnTo>
                    <a:pt x="3159" y="22"/>
                  </a:lnTo>
                  <a:lnTo>
                    <a:pt x="3139" y="20"/>
                  </a:lnTo>
                  <a:lnTo>
                    <a:pt x="3145" y="10"/>
                  </a:lnTo>
                  <a:lnTo>
                    <a:pt x="3157" y="14"/>
                  </a:lnTo>
                  <a:lnTo>
                    <a:pt x="3153" y="0"/>
                  </a:lnTo>
                  <a:lnTo>
                    <a:pt x="2957" y="0"/>
                  </a:lnTo>
                  <a:lnTo>
                    <a:pt x="2961" y="10"/>
                  </a:lnTo>
                  <a:lnTo>
                    <a:pt x="2957" y="18"/>
                  </a:lnTo>
                  <a:lnTo>
                    <a:pt x="2961" y="30"/>
                  </a:lnTo>
                  <a:lnTo>
                    <a:pt x="2953" y="28"/>
                  </a:lnTo>
                  <a:lnTo>
                    <a:pt x="2949" y="32"/>
                  </a:lnTo>
                  <a:lnTo>
                    <a:pt x="2939" y="18"/>
                  </a:lnTo>
                  <a:lnTo>
                    <a:pt x="2929" y="26"/>
                  </a:lnTo>
                  <a:lnTo>
                    <a:pt x="2907" y="22"/>
                  </a:lnTo>
                  <a:lnTo>
                    <a:pt x="2899" y="28"/>
                  </a:lnTo>
                  <a:lnTo>
                    <a:pt x="2917" y="38"/>
                  </a:lnTo>
                  <a:lnTo>
                    <a:pt x="2925" y="32"/>
                  </a:lnTo>
                  <a:lnTo>
                    <a:pt x="2921" y="42"/>
                  </a:lnTo>
                  <a:lnTo>
                    <a:pt x="2931" y="44"/>
                  </a:lnTo>
                  <a:lnTo>
                    <a:pt x="2947" y="34"/>
                  </a:lnTo>
                  <a:lnTo>
                    <a:pt x="2927" y="50"/>
                  </a:lnTo>
                  <a:lnTo>
                    <a:pt x="2883" y="22"/>
                  </a:lnTo>
                  <a:lnTo>
                    <a:pt x="2869" y="22"/>
                  </a:lnTo>
                  <a:lnTo>
                    <a:pt x="2865" y="38"/>
                  </a:lnTo>
                  <a:lnTo>
                    <a:pt x="2847" y="34"/>
                  </a:lnTo>
                  <a:lnTo>
                    <a:pt x="2829" y="0"/>
                  </a:lnTo>
                  <a:lnTo>
                    <a:pt x="2827" y="0"/>
                  </a:lnTo>
                  <a:lnTo>
                    <a:pt x="2813" y="30"/>
                  </a:lnTo>
                  <a:lnTo>
                    <a:pt x="2813" y="50"/>
                  </a:lnTo>
                  <a:lnTo>
                    <a:pt x="2801" y="72"/>
                  </a:lnTo>
                  <a:lnTo>
                    <a:pt x="2797" y="64"/>
                  </a:lnTo>
                  <a:lnTo>
                    <a:pt x="2777" y="56"/>
                  </a:lnTo>
                  <a:lnTo>
                    <a:pt x="2761" y="18"/>
                  </a:lnTo>
                  <a:lnTo>
                    <a:pt x="2757" y="20"/>
                  </a:lnTo>
                  <a:lnTo>
                    <a:pt x="2755" y="8"/>
                  </a:lnTo>
                  <a:lnTo>
                    <a:pt x="2765" y="0"/>
                  </a:lnTo>
                  <a:lnTo>
                    <a:pt x="1878" y="0"/>
                  </a:lnTo>
                  <a:lnTo>
                    <a:pt x="1902" y="14"/>
                  </a:lnTo>
                  <a:lnTo>
                    <a:pt x="1902" y="20"/>
                  </a:lnTo>
                  <a:lnTo>
                    <a:pt x="1868" y="16"/>
                  </a:lnTo>
                  <a:lnTo>
                    <a:pt x="1856" y="0"/>
                  </a:lnTo>
                  <a:lnTo>
                    <a:pt x="1786" y="0"/>
                  </a:lnTo>
                  <a:lnTo>
                    <a:pt x="1786" y="0"/>
                  </a:lnTo>
                  <a:lnTo>
                    <a:pt x="1796" y="4"/>
                  </a:lnTo>
                  <a:lnTo>
                    <a:pt x="1784" y="16"/>
                  </a:lnTo>
                  <a:lnTo>
                    <a:pt x="1778" y="18"/>
                  </a:lnTo>
                  <a:lnTo>
                    <a:pt x="1770" y="2"/>
                  </a:lnTo>
                  <a:lnTo>
                    <a:pt x="1760" y="8"/>
                  </a:lnTo>
                  <a:lnTo>
                    <a:pt x="1766" y="30"/>
                  </a:lnTo>
                  <a:lnTo>
                    <a:pt x="1790" y="48"/>
                  </a:lnTo>
                  <a:lnTo>
                    <a:pt x="1798" y="44"/>
                  </a:lnTo>
                  <a:lnTo>
                    <a:pt x="1804" y="60"/>
                  </a:lnTo>
                  <a:lnTo>
                    <a:pt x="1752" y="40"/>
                  </a:lnTo>
                  <a:lnTo>
                    <a:pt x="1752" y="38"/>
                  </a:lnTo>
                  <a:lnTo>
                    <a:pt x="1756" y="36"/>
                  </a:lnTo>
                  <a:lnTo>
                    <a:pt x="1756" y="24"/>
                  </a:lnTo>
                  <a:lnTo>
                    <a:pt x="1750" y="2"/>
                  </a:lnTo>
                  <a:lnTo>
                    <a:pt x="1750" y="0"/>
                  </a:lnTo>
                  <a:lnTo>
                    <a:pt x="1722" y="0"/>
                  </a:lnTo>
                  <a:lnTo>
                    <a:pt x="1710" y="10"/>
                  </a:lnTo>
                  <a:lnTo>
                    <a:pt x="1704" y="30"/>
                  </a:lnTo>
                  <a:lnTo>
                    <a:pt x="1728" y="80"/>
                  </a:lnTo>
                  <a:lnTo>
                    <a:pt x="1714" y="126"/>
                  </a:lnTo>
                  <a:lnTo>
                    <a:pt x="1720" y="146"/>
                  </a:lnTo>
                  <a:lnTo>
                    <a:pt x="1718" y="162"/>
                  </a:lnTo>
                  <a:lnTo>
                    <a:pt x="1746" y="170"/>
                  </a:lnTo>
                  <a:lnTo>
                    <a:pt x="1762" y="162"/>
                  </a:lnTo>
                  <a:lnTo>
                    <a:pt x="1774" y="170"/>
                  </a:lnTo>
                  <a:lnTo>
                    <a:pt x="1732" y="182"/>
                  </a:lnTo>
                  <a:lnTo>
                    <a:pt x="1728" y="202"/>
                  </a:lnTo>
                  <a:lnTo>
                    <a:pt x="1736" y="222"/>
                  </a:lnTo>
                  <a:lnTo>
                    <a:pt x="1734" y="236"/>
                  </a:lnTo>
                  <a:lnTo>
                    <a:pt x="1720" y="254"/>
                  </a:lnTo>
                  <a:lnTo>
                    <a:pt x="1712" y="276"/>
                  </a:lnTo>
                  <a:lnTo>
                    <a:pt x="1692" y="290"/>
                  </a:lnTo>
                  <a:lnTo>
                    <a:pt x="1690" y="304"/>
                  </a:lnTo>
                  <a:lnTo>
                    <a:pt x="1688" y="304"/>
                  </a:lnTo>
                  <a:lnTo>
                    <a:pt x="1654" y="300"/>
                  </a:lnTo>
                  <a:lnTo>
                    <a:pt x="1652" y="290"/>
                  </a:lnTo>
                  <a:lnTo>
                    <a:pt x="1664" y="300"/>
                  </a:lnTo>
                  <a:lnTo>
                    <a:pt x="1684" y="290"/>
                  </a:lnTo>
                  <a:lnTo>
                    <a:pt x="1680" y="278"/>
                  </a:lnTo>
                  <a:lnTo>
                    <a:pt x="1690" y="274"/>
                  </a:lnTo>
                  <a:lnTo>
                    <a:pt x="1682" y="266"/>
                  </a:lnTo>
                  <a:lnTo>
                    <a:pt x="1692" y="268"/>
                  </a:lnTo>
                  <a:lnTo>
                    <a:pt x="1700" y="246"/>
                  </a:lnTo>
                  <a:lnTo>
                    <a:pt x="1710" y="238"/>
                  </a:lnTo>
                  <a:lnTo>
                    <a:pt x="1710" y="216"/>
                  </a:lnTo>
                  <a:lnTo>
                    <a:pt x="1716" y="202"/>
                  </a:lnTo>
                  <a:lnTo>
                    <a:pt x="1716" y="192"/>
                  </a:lnTo>
                  <a:lnTo>
                    <a:pt x="1698" y="170"/>
                  </a:lnTo>
                  <a:lnTo>
                    <a:pt x="1702" y="126"/>
                  </a:lnTo>
                  <a:lnTo>
                    <a:pt x="1698" y="102"/>
                  </a:lnTo>
                  <a:lnTo>
                    <a:pt x="1702" y="96"/>
                  </a:lnTo>
                  <a:lnTo>
                    <a:pt x="1704" y="68"/>
                  </a:lnTo>
                  <a:lnTo>
                    <a:pt x="1700" y="48"/>
                  </a:lnTo>
                  <a:lnTo>
                    <a:pt x="1684" y="32"/>
                  </a:lnTo>
                  <a:lnTo>
                    <a:pt x="1698" y="0"/>
                  </a:lnTo>
                  <a:lnTo>
                    <a:pt x="1620" y="0"/>
                  </a:lnTo>
                  <a:lnTo>
                    <a:pt x="1616" y="14"/>
                  </a:lnTo>
                  <a:lnTo>
                    <a:pt x="1588" y="44"/>
                  </a:lnTo>
                  <a:lnTo>
                    <a:pt x="1584" y="60"/>
                  </a:lnTo>
                  <a:lnTo>
                    <a:pt x="1590" y="60"/>
                  </a:lnTo>
                  <a:lnTo>
                    <a:pt x="1580" y="74"/>
                  </a:lnTo>
                  <a:lnTo>
                    <a:pt x="1598" y="80"/>
                  </a:lnTo>
                  <a:lnTo>
                    <a:pt x="1594" y="102"/>
                  </a:lnTo>
                  <a:lnTo>
                    <a:pt x="1596" y="112"/>
                  </a:lnTo>
                  <a:lnTo>
                    <a:pt x="1588" y="114"/>
                  </a:lnTo>
                  <a:lnTo>
                    <a:pt x="1588" y="140"/>
                  </a:lnTo>
                  <a:lnTo>
                    <a:pt x="1612" y="146"/>
                  </a:lnTo>
                  <a:lnTo>
                    <a:pt x="1610" y="152"/>
                  </a:lnTo>
                  <a:lnTo>
                    <a:pt x="1618" y="172"/>
                  </a:lnTo>
                  <a:lnTo>
                    <a:pt x="1630" y="180"/>
                  </a:lnTo>
                  <a:lnTo>
                    <a:pt x="1616" y="208"/>
                  </a:lnTo>
                  <a:lnTo>
                    <a:pt x="1596" y="178"/>
                  </a:lnTo>
                  <a:lnTo>
                    <a:pt x="1540" y="140"/>
                  </a:lnTo>
                  <a:lnTo>
                    <a:pt x="1484" y="124"/>
                  </a:lnTo>
                  <a:lnTo>
                    <a:pt x="1476" y="130"/>
                  </a:lnTo>
                  <a:lnTo>
                    <a:pt x="1442" y="88"/>
                  </a:lnTo>
                  <a:lnTo>
                    <a:pt x="1432" y="102"/>
                  </a:lnTo>
                  <a:lnTo>
                    <a:pt x="1434" y="104"/>
                  </a:lnTo>
                  <a:lnTo>
                    <a:pt x="1430" y="104"/>
                  </a:lnTo>
                  <a:lnTo>
                    <a:pt x="1436" y="120"/>
                  </a:lnTo>
                  <a:lnTo>
                    <a:pt x="1442" y="130"/>
                  </a:lnTo>
                  <a:lnTo>
                    <a:pt x="1446" y="128"/>
                  </a:lnTo>
                  <a:lnTo>
                    <a:pt x="1446" y="128"/>
                  </a:lnTo>
                  <a:lnTo>
                    <a:pt x="1458" y="138"/>
                  </a:lnTo>
                  <a:lnTo>
                    <a:pt x="1470" y="134"/>
                  </a:lnTo>
                  <a:lnTo>
                    <a:pt x="1464" y="138"/>
                  </a:lnTo>
                  <a:lnTo>
                    <a:pt x="1478" y="164"/>
                  </a:lnTo>
                  <a:lnTo>
                    <a:pt x="1474" y="176"/>
                  </a:lnTo>
                  <a:lnTo>
                    <a:pt x="1456" y="186"/>
                  </a:lnTo>
                  <a:lnTo>
                    <a:pt x="1458" y="198"/>
                  </a:lnTo>
                  <a:lnTo>
                    <a:pt x="1452" y="202"/>
                  </a:lnTo>
                  <a:lnTo>
                    <a:pt x="1448" y="198"/>
                  </a:lnTo>
                  <a:lnTo>
                    <a:pt x="1454" y="186"/>
                  </a:lnTo>
                  <a:lnTo>
                    <a:pt x="1440" y="166"/>
                  </a:lnTo>
                  <a:lnTo>
                    <a:pt x="1410" y="194"/>
                  </a:lnTo>
                  <a:lnTo>
                    <a:pt x="1374" y="192"/>
                  </a:lnTo>
                  <a:lnTo>
                    <a:pt x="1360" y="212"/>
                  </a:lnTo>
                  <a:lnTo>
                    <a:pt x="1350" y="204"/>
                  </a:lnTo>
                  <a:lnTo>
                    <a:pt x="1349" y="194"/>
                  </a:lnTo>
                  <a:lnTo>
                    <a:pt x="1354" y="182"/>
                  </a:lnTo>
                  <a:lnTo>
                    <a:pt x="1350" y="180"/>
                  </a:lnTo>
                  <a:lnTo>
                    <a:pt x="1358" y="176"/>
                  </a:lnTo>
                  <a:lnTo>
                    <a:pt x="1358" y="170"/>
                  </a:lnTo>
                  <a:lnTo>
                    <a:pt x="1337" y="176"/>
                  </a:lnTo>
                  <a:lnTo>
                    <a:pt x="1333" y="182"/>
                  </a:lnTo>
                  <a:lnTo>
                    <a:pt x="1333" y="188"/>
                  </a:lnTo>
                  <a:lnTo>
                    <a:pt x="1333" y="188"/>
                  </a:lnTo>
                  <a:lnTo>
                    <a:pt x="1327" y="180"/>
                  </a:lnTo>
                  <a:lnTo>
                    <a:pt x="1317" y="194"/>
                  </a:lnTo>
                  <a:lnTo>
                    <a:pt x="1321" y="196"/>
                  </a:lnTo>
                  <a:lnTo>
                    <a:pt x="1319" y="200"/>
                  </a:lnTo>
                  <a:lnTo>
                    <a:pt x="1315" y="194"/>
                  </a:lnTo>
                  <a:lnTo>
                    <a:pt x="1303" y="196"/>
                  </a:lnTo>
                  <a:lnTo>
                    <a:pt x="1235" y="242"/>
                  </a:lnTo>
                  <a:lnTo>
                    <a:pt x="1229" y="262"/>
                  </a:lnTo>
                  <a:lnTo>
                    <a:pt x="1229" y="270"/>
                  </a:lnTo>
                  <a:lnTo>
                    <a:pt x="1213" y="284"/>
                  </a:lnTo>
                  <a:lnTo>
                    <a:pt x="1211" y="276"/>
                  </a:lnTo>
                  <a:lnTo>
                    <a:pt x="1199" y="276"/>
                  </a:lnTo>
                  <a:lnTo>
                    <a:pt x="1183" y="250"/>
                  </a:lnTo>
                  <a:lnTo>
                    <a:pt x="1189" y="240"/>
                  </a:lnTo>
                  <a:lnTo>
                    <a:pt x="1213" y="232"/>
                  </a:lnTo>
                  <a:lnTo>
                    <a:pt x="1209" y="212"/>
                  </a:lnTo>
                  <a:lnTo>
                    <a:pt x="1197" y="196"/>
                  </a:lnTo>
                  <a:lnTo>
                    <a:pt x="1141" y="184"/>
                  </a:lnTo>
                  <a:lnTo>
                    <a:pt x="1161" y="208"/>
                  </a:lnTo>
                  <a:lnTo>
                    <a:pt x="1161" y="234"/>
                  </a:lnTo>
                  <a:lnTo>
                    <a:pt x="1155" y="256"/>
                  </a:lnTo>
                  <a:lnTo>
                    <a:pt x="1169" y="274"/>
                  </a:lnTo>
                  <a:lnTo>
                    <a:pt x="1161" y="304"/>
                  </a:lnTo>
                  <a:lnTo>
                    <a:pt x="1161" y="314"/>
                  </a:lnTo>
                  <a:lnTo>
                    <a:pt x="1159" y="308"/>
                  </a:lnTo>
                  <a:lnTo>
                    <a:pt x="1155" y="310"/>
                  </a:lnTo>
                  <a:lnTo>
                    <a:pt x="1157" y="306"/>
                  </a:lnTo>
                  <a:lnTo>
                    <a:pt x="1129" y="290"/>
                  </a:lnTo>
                  <a:lnTo>
                    <a:pt x="1113" y="314"/>
                  </a:lnTo>
                  <a:lnTo>
                    <a:pt x="1081" y="334"/>
                  </a:lnTo>
                  <a:lnTo>
                    <a:pt x="1083" y="350"/>
                  </a:lnTo>
                  <a:lnTo>
                    <a:pt x="1099" y="384"/>
                  </a:lnTo>
                  <a:lnTo>
                    <a:pt x="1061" y="372"/>
                  </a:lnTo>
                  <a:lnTo>
                    <a:pt x="1027" y="352"/>
                  </a:lnTo>
                  <a:lnTo>
                    <a:pt x="1019" y="368"/>
                  </a:lnTo>
                  <a:lnTo>
                    <a:pt x="1021" y="378"/>
                  </a:lnTo>
                  <a:lnTo>
                    <a:pt x="1035" y="396"/>
                  </a:lnTo>
                  <a:lnTo>
                    <a:pt x="1045" y="392"/>
                  </a:lnTo>
                  <a:lnTo>
                    <a:pt x="1051" y="410"/>
                  </a:lnTo>
                  <a:lnTo>
                    <a:pt x="1041" y="414"/>
                  </a:lnTo>
                  <a:lnTo>
                    <a:pt x="1017" y="406"/>
                  </a:lnTo>
                  <a:lnTo>
                    <a:pt x="1005" y="390"/>
                  </a:lnTo>
                  <a:lnTo>
                    <a:pt x="989" y="386"/>
                  </a:lnTo>
                  <a:lnTo>
                    <a:pt x="993" y="382"/>
                  </a:lnTo>
                  <a:lnTo>
                    <a:pt x="991" y="368"/>
                  </a:lnTo>
                  <a:lnTo>
                    <a:pt x="983" y="350"/>
                  </a:lnTo>
                  <a:lnTo>
                    <a:pt x="989" y="346"/>
                  </a:lnTo>
                  <a:lnTo>
                    <a:pt x="991" y="322"/>
                  </a:lnTo>
                  <a:lnTo>
                    <a:pt x="939" y="270"/>
                  </a:lnTo>
                  <a:lnTo>
                    <a:pt x="943" y="268"/>
                  </a:lnTo>
                  <a:lnTo>
                    <a:pt x="963" y="286"/>
                  </a:lnTo>
                  <a:lnTo>
                    <a:pt x="979" y="286"/>
                  </a:lnTo>
                  <a:lnTo>
                    <a:pt x="979" y="296"/>
                  </a:lnTo>
                  <a:lnTo>
                    <a:pt x="1065" y="316"/>
                  </a:lnTo>
                  <a:lnTo>
                    <a:pt x="1089" y="306"/>
                  </a:lnTo>
                  <a:lnTo>
                    <a:pt x="1111" y="282"/>
                  </a:lnTo>
                  <a:lnTo>
                    <a:pt x="1115" y="264"/>
                  </a:lnTo>
                  <a:lnTo>
                    <a:pt x="1109" y="260"/>
                  </a:lnTo>
                  <a:lnTo>
                    <a:pt x="1107" y="240"/>
                  </a:lnTo>
                  <a:lnTo>
                    <a:pt x="1087" y="216"/>
                  </a:lnTo>
                  <a:lnTo>
                    <a:pt x="1059" y="206"/>
                  </a:lnTo>
                  <a:lnTo>
                    <a:pt x="1009" y="158"/>
                  </a:lnTo>
                  <a:lnTo>
                    <a:pt x="963" y="158"/>
                  </a:lnTo>
                  <a:lnTo>
                    <a:pt x="959" y="146"/>
                  </a:lnTo>
                  <a:lnTo>
                    <a:pt x="955" y="148"/>
                  </a:lnTo>
                  <a:lnTo>
                    <a:pt x="957" y="148"/>
                  </a:lnTo>
                  <a:lnTo>
                    <a:pt x="939" y="140"/>
                  </a:lnTo>
                  <a:lnTo>
                    <a:pt x="939" y="136"/>
                  </a:lnTo>
                  <a:lnTo>
                    <a:pt x="953" y="144"/>
                  </a:lnTo>
                  <a:lnTo>
                    <a:pt x="959" y="130"/>
                  </a:lnTo>
                  <a:lnTo>
                    <a:pt x="931" y="118"/>
                  </a:lnTo>
                  <a:lnTo>
                    <a:pt x="931" y="126"/>
                  </a:lnTo>
                  <a:lnTo>
                    <a:pt x="929" y="126"/>
                  </a:lnTo>
                  <a:lnTo>
                    <a:pt x="927" y="134"/>
                  </a:lnTo>
                  <a:lnTo>
                    <a:pt x="917" y="128"/>
                  </a:lnTo>
                  <a:lnTo>
                    <a:pt x="917" y="126"/>
                  </a:lnTo>
                  <a:lnTo>
                    <a:pt x="915" y="128"/>
                  </a:lnTo>
                  <a:lnTo>
                    <a:pt x="911" y="126"/>
                  </a:lnTo>
                  <a:lnTo>
                    <a:pt x="911" y="128"/>
                  </a:lnTo>
                  <a:lnTo>
                    <a:pt x="895" y="132"/>
                  </a:lnTo>
                  <a:lnTo>
                    <a:pt x="899" y="122"/>
                  </a:lnTo>
                  <a:lnTo>
                    <a:pt x="883" y="112"/>
                  </a:lnTo>
                  <a:lnTo>
                    <a:pt x="899" y="114"/>
                  </a:lnTo>
                  <a:lnTo>
                    <a:pt x="919" y="92"/>
                  </a:lnTo>
                  <a:lnTo>
                    <a:pt x="897" y="72"/>
                  </a:lnTo>
                  <a:lnTo>
                    <a:pt x="887" y="76"/>
                  </a:lnTo>
                  <a:lnTo>
                    <a:pt x="885" y="64"/>
                  </a:lnTo>
                  <a:lnTo>
                    <a:pt x="869" y="72"/>
                  </a:lnTo>
                  <a:lnTo>
                    <a:pt x="871" y="60"/>
                  </a:lnTo>
                  <a:lnTo>
                    <a:pt x="851" y="52"/>
                  </a:lnTo>
                  <a:lnTo>
                    <a:pt x="841" y="90"/>
                  </a:lnTo>
                  <a:lnTo>
                    <a:pt x="837" y="90"/>
                  </a:lnTo>
                  <a:lnTo>
                    <a:pt x="837" y="54"/>
                  </a:lnTo>
                  <a:lnTo>
                    <a:pt x="805" y="110"/>
                  </a:lnTo>
                  <a:lnTo>
                    <a:pt x="805" y="108"/>
                  </a:lnTo>
                  <a:lnTo>
                    <a:pt x="809" y="92"/>
                  </a:lnTo>
                  <a:lnTo>
                    <a:pt x="825" y="66"/>
                  </a:lnTo>
                  <a:lnTo>
                    <a:pt x="829" y="68"/>
                  </a:lnTo>
                  <a:lnTo>
                    <a:pt x="821" y="52"/>
                  </a:lnTo>
                  <a:lnTo>
                    <a:pt x="801" y="60"/>
                  </a:lnTo>
                  <a:lnTo>
                    <a:pt x="803" y="60"/>
                  </a:lnTo>
                  <a:lnTo>
                    <a:pt x="787" y="70"/>
                  </a:lnTo>
                  <a:lnTo>
                    <a:pt x="795" y="80"/>
                  </a:lnTo>
                  <a:lnTo>
                    <a:pt x="787" y="86"/>
                  </a:lnTo>
                  <a:lnTo>
                    <a:pt x="789" y="78"/>
                  </a:lnTo>
                  <a:lnTo>
                    <a:pt x="775" y="74"/>
                  </a:lnTo>
                  <a:lnTo>
                    <a:pt x="783" y="90"/>
                  </a:lnTo>
                  <a:lnTo>
                    <a:pt x="781" y="92"/>
                  </a:lnTo>
                  <a:lnTo>
                    <a:pt x="781" y="92"/>
                  </a:lnTo>
                  <a:lnTo>
                    <a:pt x="775" y="80"/>
                  </a:lnTo>
                  <a:lnTo>
                    <a:pt x="763" y="90"/>
                  </a:lnTo>
                  <a:lnTo>
                    <a:pt x="763" y="96"/>
                  </a:lnTo>
                  <a:lnTo>
                    <a:pt x="751" y="96"/>
                  </a:lnTo>
                  <a:lnTo>
                    <a:pt x="759" y="106"/>
                  </a:lnTo>
                  <a:lnTo>
                    <a:pt x="755" y="108"/>
                  </a:lnTo>
                  <a:lnTo>
                    <a:pt x="745" y="96"/>
                  </a:lnTo>
                  <a:lnTo>
                    <a:pt x="743" y="102"/>
                  </a:lnTo>
                  <a:lnTo>
                    <a:pt x="737" y="92"/>
                  </a:lnTo>
                  <a:lnTo>
                    <a:pt x="737" y="112"/>
                  </a:lnTo>
                  <a:lnTo>
                    <a:pt x="745" y="114"/>
                  </a:lnTo>
                  <a:lnTo>
                    <a:pt x="745" y="124"/>
                  </a:lnTo>
                  <a:lnTo>
                    <a:pt x="731" y="108"/>
                  </a:lnTo>
                  <a:lnTo>
                    <a:pt x="733" y="120"/>
                  </a:lnTo>
                  <a:lnTo>
                    <a:pt x="721" y="124"/>
                  </a:lnTo>
                  <a:lnTo>
                    <a:pt x="721" y="124"/>
                  </a:lnTo>
                  <a:lnTo>
                    <a:pt x="719" y="130"/>
                  </a:lnTo>
                  <a:lnTo>
                    <a:pt x="719" y="138"/>
                  </a:lnTo>
                  <a:lnTo>
                    <a:pt x="719" y="140"/>
                  </a:lnTo>
                  <a:lnTo>
                    <a:pt x="719" y="114"/>
                  </a:lnTo>
                  <a:lnTo>
                    <a:pt x="719" y="114"/>
                  </a:lnTo>
                  <a:lnTo>
                    <a:pt x="717" y="112"/>
                  </a:lnTo>
                  <a:lnTo>
                    <a:pt x="727" y="116"/>
                  </a:lnTo>
                  <a:lnTo>
                    <a:pt x="725" y="94"/>
                  </a:lnTo>
                  <a:lnTo>
                    <a:pt x="717" y="112"/>
                  </a:lnTo>
                  <a:lnTo>
                    <a:pt x="709" y="106"/>
                  </a:lnTo>
                  <a:lnTo>
                    <a:pt x="705" y="102"/>
                  </a:lnTo>
                  <a:lnTo>
                    <a:pt x="701" y="104"/>
                  </a:lnTo>
                  <a:lnTo>
                    <a:pt x="703" y="114"/>
                  </a:lnTo>
                  <a:lnTo>
                    <a:pt x="685" y="110"/>
                  </a:lnTo>
                  <a:lnTo>
                    <a:pt x="693" y="126"/>
                  </a:lnTo>
                  <a:lnTo>
                    <a:pt x="675" y="130"/>
                  </a:lnTo>
                  <a:lnTo>
                    <a:pt x="671" y="142"/>
                  </a:lnTo>
                  <a:lnTo>
                    <a:pt x="679" y="144"/>
                  </a:lnTo>
                  <a:lnTo>
                    <a:pt x="685" y="152"/>
                  </a:lnTo>
                  <a:lnTo>
                    <a:pt x="685" y="152"/>
                  </a:lnTo>
                  <a:lnTo>
                    <a:pt x="681" y="150"/>
                  </a:lnTo>
                  <a:lnTo>
                    <a:pt x="679" y="144"/>
                  </a:lnTo>
                  <a:lnTo>
                    <a:pt x="675" y="144"/>
                  </a:lnTo>
                  <a:lnTo>
                    <a:pt x="673" y="148"/>
                  </a:lnTo>
                  <a:lnTo>
                    <a:pt x="663" y="136"/>
                  </a:lnTo>
                  <a:lnTo>
                    <a:pt x="651" y="150"/>
                  </a:lnTo>
                  <a:lnTo>
                    <a:pt x="649" y="158"/>
                  </a:lnTo>
                  <a:lnTo>
                    <a:pt x="651" y="160"/>
                  </a:lnTo>
                  <a:lnTo>
                    <a:pt x="649" y="172"/>
                  </a:lnTo>
                  <a:lnTo>
                    <a:pt x="665" y="166"/>
                  </a:lnTo>
                  <a:lnTo>
                    <a:pt x="661" y="168"/>
                  </a:lnTo>
                  <a:lnTo>
                    <a:pt x="665" y="174"/>
                  </a:lnTo>
                  <a:lnTo>
                    <a:pt x="663" y="174"/>
                  </a:lnTo>
                  <a:lnTo>
                    <a:pt x="665" y="182"/>
                  </a:lnTo>
                  <a:lnTo>
                    <a:pt x="647" y="190"/>
                  </a:lnTo>
                  <a:lnTo>
                    <a:pt x="647" y="180"/>
                  </a:lnTo>
                  <a:lnTo>
                    <a:pt x="637" y="174"/>
                  </a:lnTo>
                  <a:lnTo>
                    <a:pt x="635" y="180"/>
                  </a:lnTo>
                  <a:lnTo>
                    <a:pt x="629" y="172"/>
                  </a:lnTo>
                  <a:lnTo>
                    <a:pt x="633" y="172"/>
                  </a:lnTo>
                  <a:lnTo>
                    <a:pt x="645" y="148"/>
                  </a:lnTo>
                  <a:lnTo>
                    <a:pt x="629" y="158"/>
                  </a:lnTo>
                  <a:lnTo>
                    <a:pt x="623" y="170"/>
                  </a:lnTo>
                  <a:lnTo>
                    <a:pt x="627" y="170"/>
                  </a:lnTo>
                  <a:lnTo>
                    <a:pt x="621" y="186"/>
                  </a:lnTo>
                  <a:lnTo>
                    <a:pt x="617" y="170"/>
                  </a:lnTo>
                  <a:lnTo>
                    <a:pt x="613" y="170"/>
                  </a:lnTo>
                  <a:lnTo>
                    <a:pt x="613" y="176"/>
                  </a:lnTo>
                  <a:lnTo>
                    <a:pt x="597" y="188"/>
                  </a:lnTo>
                  <a:lnTo>
                    <a:pt x="619" y="190"/>
                  </a:lnTo>
                  <a:lnTo>
                    <a:pt x="619" y="194"/>
                  </a:lnTo>
                  <a:lnTo>
                    <a:pt x="601" y="210"/>
                  </a:lnTo>
                  <a:lnTo>
                    <a:pt x="605" y="214"/>
                  </a:lnTo>
                  <a:lnTo>
                    <a:pt x="625" y="200"/>
                  </a:lnTo>
                  <a:lnTo>
                    <a:pt x="627" y="210"/>
                  </a:lnTo>
                  <a:lnTo>
                    <a:pt x="641" y="196"/>
                  </a:lnTo>
                  <a:lnTo>
                    <a:pt x="661" y="200"/>
                  </a:lnTo>
                  <a:lnTo>
                    <a:pt x="657" y="202"/>
                  </a:lnTo>
                  <a:lnTo>
                    <a:pt x="639" y="200"/>
                  </a:lnTo>
                  <a:lnTo>
                    <a:pt x="639" y="220"/>
                  </a:lnTo>
                  <a:lnTo>
                    <a:pt x="639" y="222"/>
                  </a:lnTo>
                  <a:lnTo>
                    <a:pt x="633" y="206"/>
                  </a:lnTo>
                  <a:lnTo>
                    <a:pt x="621" y="226"/>
                  </a:lnTo>
                  <a:lnTo>
                    <a:pt x="625" y="234"/>
                  </a:lnTo>
                  <a:lnTo>
                    <a:pt x="615" y="242"/>
                  </a:lnTo>
                  <a:lnTo>
                    <a:pt x="607" y="244"/>
                  </a:lnTo>
                  <a:lnTo>
                    <a:pt x="599" y="268"/>
                  </a:lnTo>
                  <a:lnTo>
                    <a:pt x="583" y="282"/>
                  </a:lnTo>
                  <a:lnTo>
                    <a:pt x="581" y="290"/>
                  </a:lnTo>
                  <a:lnTo>
                    <a:pt x="581" y="292"/>
                  </a:lnTo>
                  <a:lnTo>
                    <a:pt x="577" y="292"/>
                  </a:lnTo>
                  <a:lnTo>
                    <a:pt x="583" y="304"/>
                  </a:lnTo>
                  <a:lnTo>
                    <a:pt x="569" y="318"/>
                  </a:lnTo>
                  <a:lnTo>
                    <a:pt x="571" y="322"/>
                  </a:lnTo>
                  <a:lnTo>
                    <a:pt x="571" y="322"/>
                  </a:lnTo>
                  <a:lnTo>
                    <a:pt x="571" y="330"/>
                  </a:lnTo>
                  <a:lnTo>
                    <a:pt x="565" y="330"/>
                  </a:lnTo>
                  <a:lnTo>
                    <a:pt x="567" y="334"/>
                  </a:lnTo>
                  <a:lnTo>
                    <a:pt x="565" y="330"/>
                  </a:lnTo>
                  <a:lnTo>
                    <a:pt x="557" y="356"/>
                  </a:lnTo>
                  <a:lnTo>
                    <a:pt x="565" y="350"/>
                  </a:lnTo>
                  <a:lnTo>
                    <a:pt x="565" y="352"/>
                  </a:lnTo>
                  <a:lnTo>
                    <a:pt x="545" y="364"/>
                  </a:lnTo>
                  <a:lnTo>
                    <a:pt x="545" y="372"/>
                  </a:lnTo>
                  <a:lnTo>
                    <a:pt x="547" y="374"/>
                  </a:lnTo>
                  <a:lnTo>
                    <a:pt x="547" y="380"/>
                  </a:lnTo>
                  <a:lnTo>
                    <a:pt x="539" y="376"/>
                  </a:lnTo>
                  <a:lnTo>
                    <a:pt x="521" y="400"/>
                  </a:lnTo>
                  <a:lnTo>
                    <a:pt x="521" y="406"/>
                  </a:lnTo>
                  <a:lnTo>
                    <a:pt x="515" y="410"/>
                  </a:lnTo>
                  <a:lnTo>
                    <a:pt x="519" y="418"/>
                  </a:lnTo>
                  <a:lnTo>
                    <a:pt x="511" y="422"/>
                  </a:lnTo>
                  <a:lnTo>
                    <a:pt x="503" y="414"/>
                  </a:lnTo>
                  <a:lnTo>
                    <a:pt x="493" y="422"/>
                  </a:lnTo>
                  <a:lnTo>
                    <a:pt x="493" y="428"/>
                  </a:lnTo>
                  <a:lnTo>
                    <a:pt x="499" y="426"/>
                  </a:lnTo>
                  <a:lnTo>
                    <a:pt x="493" y="428"/>
                  </a:lnTo>
                  <a:lnTo>
                    <a:pt x="475" y="446"/>
                  </a:lnTo>
                  <a:lnTo>
                    <a:pt x="459" y="454"/>
                  </a:lnTo>
                  <a:lnTo>
                    <a:pt x="473" y="462"/>
                  </a:lnTo>
                  <a:lnTo>
                    <a:pt x="473" y="464"/>
                  </a:lnTo>
                  <a:lnTo>
                    <a:pt x="447" y="464"/>
                  </a:lnTo>
                  <a:lnTo>
                    <a:pt x="455" y="470"/>
                  </a:lnTo>
                  <a:lnTo>
                    <a:pt x="455" y="472"/>
                  </a:lnTo>
                  <a:lnTo>
                    <a:pt x="453" y="470"/>
                  </a:lnTo>
                  <a:lnTo>
                    <a:pt x="449" y="476"/>
                  </a:lnTo>
                  <a:lnTo>
                    <a:pt x="451" y="470"/>
                  </a:lnTo>
                  <a:lnTo>
                    <a:pt x="439" y="472"/>
                  </a:lnTo>
                  <a:lnTo>
                    <a:pt x="445" y="484"/>
                  </a:lnTo>
                  <a:lnTo>
                    <a:pt x="429" y="480"/>
                  </a:lnTo>
                  <a:lnTo>
                    <a:pt x="431" y="494"/>
                  </a:lnTo>
                  <a:lnTo>
                    <a:pt x="435" y="496"/>
                  </a:lnTo>
                  <a:lnTo>
                    <a:pt x="423" y="498"/>
                  </a:lnTo>
                  <a:lnTo>
                    <a:pt x="431" y="504"/>
                  </a:lnTo>
                  <a:lnTo>
                    <a:pt x="427" y="512"/>
                  </a:lnTo>
                  <a:lnTo>
                    <a:pt x="427" y="526"/>
                  </a:lnTo>
                  <a:lnTo>
                    <a:pt x="443" y="524"/>
                  </a:lnTo>
                  <a:lnTo>
                    <a:pt x="423" y="530"/>
                  </a:lnTo>
                  <a:lnTo>
                    <a:pt x="431" y="534"/>
                  </a:lnTo>
                  <a:lnTo>
                    <a:pt x="431" y="536"/>
                  </a:lnTo>
                  <a:lnTo>
                    <a:pt x="421" y="530"/>
                  </a:lnTo>
                  <a:lnTo>
                    <a:pt x="431" y="546"/>
                  </a:lnTo>
                  <a:lnTo>
                    <a:pt x="435" y="544"/>
                  </a:lnTo>
                  <a:lnTo>
                    <a:pt x="429" y="552"/>
                  </a:lnTo>
                  <a:lnTo>
                    <a:pt x="433" y="566"/>
                  </a:lnTo>
                  <a:lnTo>
                    <a:pt x="437" y="560"/>
                  </a:lnTo>
                  <a:lnTo>
                    <a:pt x="437" y="562"/>
                  </a:lnTo>
                  <a:lnTo>
                    <a:pt x="433" y="566"/>
                  </a:lnTo>
                  <a:lnTo>
                    <a:pt x="437" y="576"/>
                  </a:lnTo>
                  <a:lnTo>
                    <a:pt x="437" y="574"/>
                  </a:lnTo>
                  <a:lnTo>
                    <a:pt x="445" y="574"/>
                  </a:lnTo>
                  <a:lnTo>
                    <a:pt x="429" y="586"/>
                  </a:lnTo>
                  <a:lnTo>
                    <a:pt x="431" y="594"/>
                  </a:lnTo>
                  <a:lnTo>
                    <a:pt x="449" y="588"/>
                  </a:lnTo>
                  <a:lnTo>
                    <a:pt x="445" y="602"/>
                  </a:lnTo>
                  <a:lnTo>
                    <a:pt x="437" y="600"/>
                  </a:lnTo>
                  <a:lnTo>
                    <a:pt x="435" y="614"/>
                  </a:lnTo>
                  <a:lnTo>
                    <a:pt x="451" y="632"/>
                  </a:lnTo>
                  <a:lnTo>
                    <a:pt x="457" y="630"/>
                  </a:lnTo>
                  <a:lnTo>
                    <a:pt x="455" y="640"/>
                  </a:lnTo>
                  <a:lnTo>
                    <a:pt x="479" y="640"/>
                  </a:lnTo>
                  <a:lnTo>
                    <a:pt x="507" y="618"/>
                  </a:lnTo>
                  <a:lnTo>
                    <a:pt x="515" y="602"/>
                  </a:lnTo>
                  <a:lnTo>
                    <a:pt x="525" y="606"/>
                  </a:lnTo>
                  <a:lnTo>
                    <a:pt x="531" y="592"/>
                  </a:lnTo>
                  <a:lnTo>
                    <a:pt x="529" y="586"/>
                  </a:lnTo>
                  <a:lnTo>
                    <a:pt x="531" y="588"/>
                  </a:lnTo>
                  <a:lnTo>
                    <a:pt x="533" y="596"/>
                  </a:lnTo>
                  <a:lnTo>
                    <a:pt x="541" y="600"/>
                  </a:lnTo>
                  <a:lnTo>
                    <a:pt x="539" y="604"/>
                  </a:lnTo>
                  <a:lnTo>
                    <a:pt x="541" y="622"/>
                  </a:lnTo>
                  <a:lnTo>
                    <a:pt x="545" y="632"/>
                  </a:lnTo>
                  <a:lnTo>
                    <a:pt x="545" y="632"/>
                  </a:lnTo>
                  <a:lnTo>
                    <a:pt x="543" y="636"/>
                  </a:lnTo>
                  <a:lnTo>
                    <a:pt x="551" y="638"/>
                  </a:lnTo>
                  <a:lnTo>
                    <a:pt x="551" y="648"/>
                  </a:lnTo>
                  <a:lnTo>
                    <a:pt x="553" y="648"/>
                  </a:lnTo>
                  <a:lnTo>
                    <a:pt x="553" y="662"/>
                  </a:lnTo>
                  <a:lnTo>
                    <a:pt x="573" y="688"/>
                  </a:lnTo>
                  <a:lnTo>
                    <a:pt x="567" y="692"/>
                  </a:lnTo>
                  <a:lnTo>
                    <a:pt x="569" y="698"/>
                  </a:lnTo>
                  <a:lnTo>
                    <a:pt x="563" y="700"/>
                  </a:lnTo>
                  <a:lnTo>
                    <a:pt x="565" y="702"/>
                  </a:lnTo>
                  <a:lnTo>
                    <a:pt x="557" y="706"/>
                  </a:lnTo>
                  <a:lnTo>
                    <a:pt x="545" y="704"/>
                  </a:lnTo>
                  <a:lnTo>
                    <a:pt x="549" y="710"/>
                  </a:lnTo>
                  <a:lnTo>
                    <a:pt x="537" y="716"/>
                  </a:lnTo>
                  <a:lnTo>
                    <a:pt x="541" y="722"/>
                  </a:lnTo>
                  <a:lnTo>
                    <a:pt x="545" y="736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38"/>
                  </a:lnTo>
                  <a:lnTo>
                    <a:pt x="553" y="740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53" y="742"/>
                  </a:lnTo>
                  <a:lnTo>
                    <a:pt x="547" y="740"/>
                  </a:lnTo>
                  <a:lnTo>
                    <a:pt x="541" y="742"/>
                  </a:lnTo>
                  <a:lnTo>
                    <a:pt x="541" y="740"/>
                  </a:lnTo>
                  <a:lnTo>
                    <a:pt x="539" y="740"/>
                  </a:lnTo>
                  <a:lnTo>
                    <a:pt x="541" y="732"/>
                  </a:lnTo>
                  <a:lnTo>
                    <a:pt x="535" y="718"/>
                  </a:lnTo>
                  <a:lnTo>
                    <a:pt x="523" y="720"/>
                  </a:lnTo>
                  <a:lnTo>
                    <a:pt x="519" y="722"/>
                  </a:lnTo>
                  <a:lnTo>
                    <a:pt x="519" y="722"/>
                  </a:lnTo>
                  <a:lnTo>
                    <a:pt x="517" y="720"/>
                  </a:lnTo>
                  <a:lnTo>
                    <a:pt x="523" y="720"/>
                  </a:lnTo>
                  <a:lnTo>
                    <a:pt x="521" y="714"/>
                  </a:lnTo>
                  <a:lnTo>
                    <a:pt x="529" y="710"/>
                  </a:lnTo>
                  <a:lnTo>
                    <a:pt x="529" y="706"/>
                  </a:lnTo>
                  <a:lnTo>
                    <a:pt x="531" y="706"/>
                  </a:lnTo>
                  <a:lnTo>
                    <a:pt x="539" y="698"/>
                  </a:lnTo>
                  <a:lnTo>
                    <a:pt x="539" y="690"/>
                  </a:lnTo>
                  <a:lnTo>
                    <a:pt x="529" y="690"/>
                  </a:lnTo>
                  <a:lnTo>
                    <a:pt x="531" y="684"/>
                  </a:lnTo>
                  <a:lnTo>
                    <a:pt x="525" y="684"/>
                  </a:lnTo>
                  <a:lnTo>
                    <a:pt x="533" y="664"/>
                  </a:lnTo>
                  <a:lnTo>
                    <a:pt x="531" y="644"/>
                  </a:lnTo>
                  <a:lnTo>
                    <a:pt x="487" y="676"/>
                  </a:lnTo>
                  <a:lnTo>
                    <a:pt x="483" y="694"/>
                  </a:lnTo>
                  <a:lnTo>
                    <a:pt x="483" y="724"/>
                  </a:lnTo>
                  <a:lnTo>
                    <a:pt x="493" y="732"/>
                  </a:lnTo>
                  <a:lnTo>
                    <a:pt x="493" y="740"/>
                  </a:lnTo>
                  <a:lnTo>
                    <a:pt x="493" y="740"/>
                  </a:lnTo>
                  <a:lnTo>
                    <a:pt x="493" y="744"/>
                  </a:lnTo>
                  <a:lnTo>
                    <a:pt x="493" y="746"/>
                  </a:lnTo>
                  <a:lnTo>
                    <a:pt x="495" y="746"/>
                  </a:lnTo>
                  <a:lnTo>
                    <a:pt x="499" y="756"/>
                  </a:lnTo>
                  <a:lnTo>
                    <a:pt x="493" y="762"/>
                  </a:lnTo>
                  <a:lnTo>
                    <a:pt x="501" y="776"/>
                  </a:lnTo>
                  <a:lnTo>
                    <a:pt x="493" y="778"/>
                  </a:lnTo>
                  <a:lnTo>
                    <a:pt x="493" y="786"/>
                  </a:lnTo>
                  <a:lnTo>
                    <a:pt x="489" y="788"/>
                  </a:lnTo>
                  <a:lnTo>
                    <a:pt x="487" y="782"/>
                  </a:lnTo>
                  <a:lnTo>
                    <a:pt x="479" y="780"/>
                  </a:lnTo>
                  <a:lnTo>
                    <a:pt x="469" y="782"/>
                  </a:lnTo>
                  <a:lnTo>
                    <a:pt x="463" y="792"/>
                  </a:lnTo>
                  <a:lnTo>
                    <a:pt x="461" y="788"/>
                  </a:lnTo>
                  <a:lnTo>
                    <a:pt x="435" y="796"/>
                  </a:lnTo>
                  <a:lnTo>
                    <a:pt x="435" y="796"/>
                  </a:lnTo>
                  <a:lnTo>
                    <a:pt x="427" y="796"/>
                  </a:lnTo>
                  <a:lnTo>
                    <a:pt x="421" y="806"/>
                  </a:lnTo>
                  <a:lnTo>
                    <a:pt x="425" y="808"/>
                  </a:lnTo>
                  <a:lnTo>
                    <a:pt x="411" y="838"/>
                  </a:lnTo>
                  <a:lnTo>
                    <a:pt x="415" y="846"/>
                  </a:lnTo>
                  <a:lnTo>
                    <a:pt x="401" y="850"/>
                  </a:lnTo>
                  <a:lnTo>
                    <a:pt x="407" y="852"/>
                  </a:lnTo>
                  <a:lnTo>
                    <a:pt x="401" y="854"/>
                  </a:lnTo>
                  <a:lnTo>
                    <a:pt x="401" y="852"/>
                  </a:lnTo>
                  <a:lnTo>
                    <a:pt x="399" y="854"/>
                  </a:lnTo>
                  <a:lnTo>
                    <a:pt x="391" y="854"/>
                  </a:lnTo>
                  <a:lnTo>
                    <a:pt x="395" y="856"/>
                  </a:lnTo>
                  <a:lnTo>
                    <a:pt x="387" y="862"/>
                  </a:lnTo>
                  <a:lnTo>
                    <a:pt x="368" y="868"/>
                  </a:lnTo>
                  <a:lnTo>
                    <a:pt x="366" y="888"/>
                  </a:lnTo>
                  <a:lnTo>
                    <a:pt x="340" y="902"/>
                  </a:lnTo>
                  <a:lnTo>
                    <a:pt x="338" y="910"/>
                  </a:lnTo>
                  <a:lnTo>
                    <a:pt x="320" y="912"/>
                  </a:lnTo>
                  <a:lnTo>
                    <a:pt x="314" y="904"/>
                  </a:lnTo>
                  <a:lnTo>
                    <a:pt x="300" y="902"/>
                  </a:lnTo>
                  <a:lnTo>
                    <a:pt x="306" y="934"/>
                  </a:lnTo>
                  <a:lnTo>
                    <a:pt x="288" y="934"/>
                  </a:lnTo>
                  <a:lnTo>
                    <a:pt x="272" y="928"/>
                  </a:lnTo>
                  <a:lnTo>
                    <a:pt x="246" y="936"/>
                  </a:lnTo>
                  <a:lnTo>
                    <a:pt x="244" y="946"/>
                  </a:lnTo>
                  <a:lnTo>
                    <a:pt x="248" y="946"/>
                  </a:lnTo>
                  <a:lnTo>
                    <a:pt x="248" y="946"/>
                  </a:lnTo>
                  <a:lnTo>
                    <a:pt x="250" y="948"/>
                  </a:lnTo>
                  <a:lnTo>
                    <a:pt x="244" y="950"/>
                  </a:lnTo>
                  <a:lnTo>
                    <a:pt x="256" y="962"/>
                  </a:lnTo>
                  <a:lnTo>
                    <a:pt x="262" y="960"/>
                  </a:lnTo>
                  <a:lnTo>
                    <a:pt x="288" y="968"/>
                  </a:lnTo>
                  <a:lnTo>
                    <a:pt x="290" y="974"/>
                  </a:lnTo>
                  <a:lnTo>
                    <a:pt x="294" y="976"/>
                  </a:lnTo>
                  <a:lnTo>
                    <a:pt x="296" y="986"/>
                  </a:lnTo>
                  <a:lnTo>
                    <a:pt x="302" y="996"/>
                  </a:lnTo>
                  <a:lnTo>
                    <a:pt x="314" y="1002"/>
                  </a:lnTo>
                  <a:lnTo>
                    <a:pt x="314" y="1014"/>
                  </a:lnTo>
                  <a:lnTo>
                    <a:pt x="316" y="1020"/>
                  </a:lnTo>
                  <a:lnTo>
                    <a:pt x="312" y="1042"/>
                  </a:lnTo>
                  <a:lnTo>
                    <a:pt x="316" y="1044"/>
                  </a:lnTo>
                  <a:lnTo>
                    <a:pt x="310" y="1070"/>
                  </a:lnTo>
                  <a:lnTo>
                    <a:pt x="304" y="1074"/>
                  </a:lnTo>
                  <a:lnTo>
                    <a:pt x="184" y="1066"/>
                  </a:lnTo>
                  <a:lnTo>
                    <a:pt x="178" y="1076"/>
                  </a:lnTo>
                  <a:lnTo>
                    <a:pt x="168" y="1078"/>
                  </a:lnTo>
                  <a:lnTo>
                    <a:pt x="160" y="1086"/>
                  </a:lnTo>
                  <a:lnTo>
                    <a:pt x="170" y="1096"/>
                  </a:lnTo>
                  <a:lnTo>
                    <a:pt x="168" y="1100"/>
                  </a:lnTo>
                  <a:lnTo>
                    <a:pt x="170" y="1108"/>
                  </a:lnTo>
                  <a:lnTo>
                    <a:pt x="172" y="1108"/>
                  </a:lnTo>
                  <a:lnTo>
                    <a:pt x="170" y="1116"/>
                  </a:lnTo>
                  <a:lnTo>
                    <a:pt x="170" y="1116"/>
                  </a:lnTo>
                  <a:lnTo>
                    <a:pt x="170" y="1118"/>
                  </a:lnTo>
                  <a:lnTo>
                    <a:pt x="168" y="1122"/>
                  </a:lnTo>
                  <a:lnTo>
                    <a:pt x="170" y="1122"/>
                  </a:lnTo>
                  <a:lnTo>
                    <a:pt x="172" y="1138"/>
                  </a:lnTo>
                  <a:lnTo>
                    <a:pt x="158" y="1192"/>
                  </a:lnTo>
                  <a:lnTo>
                    <a:pt x="166" y="1202"/>
                  </a:lnTo>
                  <a:lnTo>
                    <a:pt x="172" y="1200"/>
                  </a:lnTo>
                  <a:lnTo>
                    <a:pt x="168" y="1234"/>
                  </a:lnTo>
                  <a:lnTo>
                    <a:pt x="198" y="1230"/>
                  </a:lnTo>
                  <a:lnTo>
                    <a:pt x="212" y="1234"/>
                  </a:lnTo>
                  <a:lnTo>
                    <a:pt x="222" y="1252"/>
                  </a:lnTo>
                  <a:lnTo>
                    <a:pt x="236" y="1258"/>
                  </a:lnTo>
                  <a:lnTo>
                    <a:pt x="226" y="1264"/>
                  </a:lnTo>
                  <a:lnTo>
                    <a:pt x="210" y="1300"/>
                  </a:lnTo>
                  <a:lnTo>
                    <a:pt x="178" y="1320"/>
                  </a:lnTo>
                  <a:lnTo>
                    <a:pt x="164" y="1336"/>
                  </a:lnTo>
                  <a:lnTo>
                    <a:pt x="160" y="1346"/>
                  </a:lnTo>
                  <a:lnTo>
                    <a:pt x="150" y="1362"/>
                  </a:lnTo>
                  <a:lnTo>
                    <a:pt x="148" y="1380"/>
                  </a:lnTo>
                  <a:lnTo>
                    <a:pt x="152" y="1390"/>
                  </a:lnTo>
                  <a:lnTo>
                    <a:pt x="146" y="1400"/>
                  </a:lnTo>
                  <a:lnTo>
                    <a:pt x="142" y="1408"/>
                  </a:lnTo>
                  <a:lnTo>
                    <a:pt x="118" y="1428"/>
                  </a:lnTo>
                  <a:lnTo>
                    <a:pt x="92" y="1436"/>
                  </a:lnTo>
                  <a:lnTo>
                    <a:pt x="90" y="1440"/>
                  </a:lnTo>
                  <a:lnTo>
                    <a:pt x="82" y="1458"/>
                  </a:lnTo>
                  <a:lnTo>
                    <a:pt x="64" y="1474"/>
                  </a:lnTo>
                  <a:lnTo>
                    <a:pt x="56" y="1496"/>
                  </a:lnTo>
                  <a:lnTo>
                    <a:pt x="40" y="1518"/>
                  </a:lnTo>
                  <a:lnTo>
                    <a:pt x="26" y="1550"/>
                  </a:lnTo>
                  <a:lnTo>
                    <a:pt x="20" y="1552"/>
                  </a:lnTo>
                  <a:lnTo>
                    <a:pt x="16" y="1578"/>
                  </a:lnTo>
                  <a:lnTo>
                    <a:pt x="18" y="1580"/>
                  </a:lnTo>
                  <a:lnTo>
                    <a:pt x="20" y="1580"/>
                  </a:lnTo>
                  <a:lnTo>
                    <a:pt x="20" y="1580"/>
                  </a:lnTo>
                  <a:lnTo>
                    <a:pt x="28" y="1592"/>
                  </a:lnTo>
                  <a:lnTo>
                    <a:pt x="30" y="1602"/>
                  </a:lnTo>
                  <a:lnTo>
                    <a:pt x="24" y="1610"/>
                  </a:lnTo>
                  <a:lnTo>
                    <a:pt x="32" y="1628"/>
                  </a:lnTo>
                  <a:lnTo>
                    <a:pt x="32" y="1644"/>
                  </a:lnTo>
                  <a:lnTo>
                    <a:pt x="22" y="1674"/>
                  </a:lnTo>
                  <a:lnTo>
                    <a:pt x="22" y="1674"/>
                  </a:lnTo>
                  <a:lnTo>
                    <a:pt x="22" y="1682"/>
                  </a:lnTo>
                  <a:lnTo>
                    <a:pt x="16" y="1692"/>
                  </a:lnTo>
                  <a:lnTo>
                    <a:pt x="0" y="1702"/>
                  </a:lnTo>
                  <a:lnTo>
                    <a:pt x="8" y="1704"/>
                  </a:lnTo>
                  <a:lnTo>
                    <a:pt x="22" y="1724"/>
                  </a:lnTo>
                  <a:lnTo>
                    <a:pt x="16" y="1728"/>
                  </a:lnTo>
                  <a:lnTo>
                    <a:pt x="18" y="1734"/>
                  </a:lnTo>
                  <a:lnTo>
                    <a:pt x="18" y="1744"/>
                  </a:lnTo>
                  <a:lnTo>
                    <a:pt x="14" y="1744"/>
                  </a:lnTo>
                  <a:lnTo>
                    <a:pt x="18" y="1748"/>
                  </a:lnTo>
                  <a:lnTo>
                    <a:pt x="18" y="1750"/>
                  </a:lnTo>
                  <a:lnTo>
                    <a:pt x="20" y="1750"/>
                  </a:lnTo>
                  <a:lnTo>
                    <a:pt x="38" y="1764"/>
                  </a:lnTo>
                  <a:lnTo>
                    <a:pt x="42" y="1762"/>
                  </a:lnTo>
                  <a:lnTo>
                    <a:pt x="44" y="1772"/>
                  </a:lnTo>
                  <a:lnTo>
                    <a:pt x="50" y="1778"/>
                  </a:lnTo>
                  <a:lnTo>
                    <a:pt x="54" y="1784"/>
                  </a:lnTo>
                  <a:lnTo>
                    <a:pt x="58" y="1780"/>
                  </a:lnTo>
                  <a:lnTo>
                    <a:pt x="64" y="1792"/>
                  </a:lnTo>
                  <a:lnTo>
                    <a:pt x="72" y="1796"/>
                  </a:lnTo>
                  <a:lnTo>
                    <a:pt x="84" y="1810"/>
                  </a:lnTo>
                  <a:lnTo>
                    <a:pt x="88" y="1822"/>
                  </a:lnTo>
                  <a:lnTo>
                    <a:pt x="84" y="1824"/>
                  </a:lnTo>
                  <a:lnTo>
                    <a:pt x="92" y="1836"/>
                  </a:lnTo>
                  <a:lnTo>
                    <a:pt x="96" y="1838"/>
                  </a:lnTo>
                  <a:lnTo>
                    <a:pt x="88" y="1838"/>
                  </a:lnTo>
                  <a:lnTo>
                    <a:pt x="96" y="1846"/>
                  </a:lnTo>
                  <a:lnTo>
                    <a:pt x="100" y="1844"/>
                  </a:lnTo>
                  <a:lnTo>
                    <a:pt x="102" y="1846"/>
                  </a:lnTo>
                  <a:lnTo>
                    <a:pt x="118" y="1852"/>
                  </a:lnTo>
                  <a:lnTo>
                    <a:pt x="160" y="1888"/>
                  </a:lnTo>
                  <a:lnTo>
                    <a:pt x="192" y="1900"/>
                  </a:lnTo>
                  <a:lnTo>
                    <a:pt x="192" y="1902"/>
                  </a:lnTo>
                  <a:lnTo>
                    <a:pt x="194" y="1902"/>
                  </a:lnTo>
                  <a:lnTo>
                    <a:pt x="196" y="1904"/>
                  </a:lnTo>
                  <a:lnTo>
                    <a:pt x="196" y="1902"/>
                  </a:lnTo>
                  <a:lnTo>
                    <a:pt x="200" y="1902"/>
                  </a:lnTo>
                  <a:lnTo>
                    <a:pt x="222" y="1894"/>
                  </a:lnTo>
                  <a:lnTo>
                    <a:pt x="246" y="1888"/>
                  </a:lnTo>
                  <a:lnTo>
                    <a:pt x="276" y="1888"/>
                  </a:lnTo>
                  <a:lnTo>
                    <a:pt x="300" y="1898"/>
                  </a:lnTo>
                  <a:lnTo>
                    <a:pt x="340" y="1878"/>
                  </a:lnTo>
                  <a:lnTo>
                    <a:pt x="356" y="1878"/>
                  </a:lnTo>
                  <a:lnTo>
                    <a:pt x="362" y="1870"/>
                  </a:lnTo>
                  <a:lnTo>
                    <a:pt x="372" y="1868"/>
                  </a:lnTo>
                  <a:lnTo>
                    <a:pt x="389" y="1866"/>
                  </a:lnTo>
                  <a:lnTo>
                    <a:pt x="413" y="1864"/>
                  </a:lnTo>
                  <a:lnTo>
                    <a:pt x="425" y="1868"/>
                  </a:lnTo>
                  <a:lnTo>
                    <a:pt x="427" y="1874"/>
                  </a:lnTo>
                  <a:lnTo>
                    <a:pt x="435" y="1882"/>
                  </a:lnTo>
                  <a:lnTo>
                    <a:pt x="435" y="1892"/>
                  </a:lnTo>
                  <a:lnTo>
                    <a:pt x="451" y="1906"/>
                  </a:lnTo>
                  <a:lnTo>
                    <a:pt x="465" y="1902"/>
                  </a:lnTo>
                  <a:lnTo>
                    <a:pt x="469" y="1898"/>
                  </a:lnTo>
                  <a:lnTo>
                    <a:pt x="489" y="1902"/>
                  </a:lnTo>
                  <a:lnTo>
                    <a:pt x="491" y="1896"/>
                  </a:lnTo>
                  <a:lnTo>
                    <a:pt x="493" y="1900"/>
                  </a:lnTo>
                  <a:lnTo>
                    <a:pt x="499" y="1900"/>
                  </a:lnTo>
                  <a:lnTo>
                    <a:pt x="501" y="1908"/>
                  </a:lnTo>
                  <a:lnTo>
                    <a:pt x="513" y="1908"/>
                  </a:lnTo>
                  <a:lnTo>
                    <a:pt x="511" y="1914"/>
                  </a:lnTo>
                  <a:lnTo>
                    <a:pt x="519" y="1922"/>
                  </a:lnTo>
                  <a:lnTo>
                    <a:pt x="513" y="1940"/>
                  </a:lnTo>
                  <a:lnTo>
                    <a:pt x="507" y="1960"/>
                  </a:lnTo>
                  <a:lnTo>
                    <a:pt x="511" y="1964"/>
                  </a:lnTo>
                  <a:lnTo>
                    <a:pt x="511" y="1966"/>
                  </a:lnTo>
                  <a:lnTo>
                    <a:pt x="507" y="1972"/>
                  </a:lnTo>
                  <a:lnTo>
                    <a:pt x="509" y="1974"/>
                  </a:lnTo>
                  <a:lnTo>
                    <a:pt x="507" y="1974"/>
                  </a:lnTo>
                  <a:lnTo>
                    <a:pt x="505" y="1988"/>
                  </a:lnTo>
                  <a:lnTo>
                    <a:pt x="497" y="1994"/>
                  </a:lnTo>
                  <a:lnTo>
                    <a:pt x="507" y="2020"/>
                  </a:lnTo>
                  <a:lnTo>
                    <a:pt x="541" y="2056"/>
                  </a:lnTo>
                  <a:lnTo>
                    <a:pt x="541" y="2056"/>
                  </a:lnTo>
                  <a:lnTo>
                    <a:pt x="541" y="2058"/>
                  </a:lnTo>
                  <a:lnTo>
                    <a:pt x="545" y="2060"/>
                  </a:lnTo>
                  <a:lnTo>
                    <a:pt x="545" y="2060"/>
                  </a:lnTo>
                  <a:lnTo>
                    <a:pt x="551" y="2068"/>
                  </a:lnTo>
                  <a:lnTo>
                    <a:pt x="559" y="2078"/>
                  </a:lnTo>
                  <a:lnTo>
                    <a:pt x="563" y="2092"/>
                  </a:lnTo>
                  <a:lnTo>
                    <a:pt x="563" y="2098"/>
                  </a:lnTo>
                  <a:lnTo>
                    <a:pt x="563" y="2098"/>
                  </a:lnTo>
                  <a:lnTo>
                    <a:pt x="563" y="2100"/>
                  </a:lnTo>
                  <a:lnTo>
                    <a:pt x="563" y="2102"/>
                  </a:lnTo>
                  <a:lnTo>
                    <a:pt x="565" y="2102"/>
                  </a:lnTo>
                  <a:lnTo>
                    <a:pt x="579" y="2138"/>
                  </a:lnTo>
                  <a:lnTo>
                    <a:pt x="581" y="2146"/>
                  </a:lnTo>
                  <a:lnTo>
                    <a:pt x="577" y="2154"/>
                  </a:lnTo>
                  <a:lnTo>
                    <a:pt x="583" y="2172"/>
                  </a:lnTo>
                  <a:lnTo>
                    <a:pt x="589" y="2180"/>
                  </a:lnTo>
                  <a:lnTo>
                    <a:pt x="589" y="2190"/>
                  </a:lnTo>
                  <a:lnTo>
                    <a:pt x="587" y="2210"/>
                  </a:lnTo>
                  <a:lnTo>
                    <a:pt x="575" y="2222"/>
                  </a:lnTo>
                  <a:lnTo>
                    <a:pt x="565" y="2242"/>
                  </a:lnTo>
                  <a:lnTo>
                    <a:pt x="551" y="2282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0"/>
                  </a:lnTo>
                  <a:lnTo>
                    <a:pt x="551" y="2316"/>
                  </a:lnTo>
                  <a:lnTo>
                    <a:pt x="551" y="2316"/>
                  </a:lnTo>
                  <a:lnTo>
                    <a:pt x="551" y="2326"/>
                  </a:lnTo>
                  <a:lnTo>
                    <a:pt x="569" y="2354"/>
                  </a:lnTo>
                  <a:lnTo>
                    <a:pt x="601" y="2414"/>
                  </a:lnTo>
                  <a:lnTo>
                    <a:pt x="603" y="2448"/>
                  </a:lnTo>
                  <a:lnTo>
                    <a:pt x="609" y="2464"/>
                  </a:lnTo>
                  <a:lnTo>
                    <a:pt x="611" y="2480"/>
                  </a:lnTo>
                  <a:lnTo>
                    <a:pt x="617" y="2516"/>
                  </a:lnTo>
                  <a:lnTo>
                    <a:pt x="627" y="2530"/>
                  </a:lnTo>
                  <a:lnTo>
                    <a:pt x="641" y="2542"/>
                  </a:lnTo>
                  <a:lnTo>
                    <a:pt x="659" y="2586"/>
                  </a:lnTo>
                  <a:lnTo>
                    <a:pt x="675" y="2612"/>
                  </a:lnTo>
                  <a:lnTo>
                    <a:pt x="675" y="2626"/>
                  </a:lnTo>
                  <a:lnTo>
                    <a:pt x="673" y="2628"/>
                  </a:lnTo>
                  <a:lnTo>
                    <a:pt x="669" y="2626"/>
                  </a:lnTo>
                  <a:lnTo>
                    <a:pt x="667" y="2636"/>
                  </a:lnTo>
                  <a:lnTo>
                    <a:pt x="679" y="2654"/>
                  </a:lnTo>
                  <a:lnTo>
                    <a:pt x="679" y="2664"/>
                  </a:lnTo>
                  <a:lnTo>
                    <a:pt x="685" y="2664"/>
                  </a:lnTo>
                  <a:lnTo>
                    <a:pt x="685" y="2668"/>
                  </a:lnTo>
                  <a:lnTo>
                    <a:pt x="711" y="2678"/>
                  </a:lnTo>
                  <a:lnTo>
                    <a:pt x="719" y="2672"/>
                  </a:lnTo>
                  <a:lnTo>
                    <a:pt x="745" y="2670"/>
                  </a:lnTo>
                  <a:lnTo>
                    <a:pt x="759" y="2662"/>
                  </a:lnTo>
                  <a:lnTo>
                    <a:pt x="803" y="2666"/>
                  </a:lnTo>
                  <a:lnTo>
                    <a:pt x="805" y="2662"/>
                  </a:lnTo>
                  <a:lnTo>
                    <a:pt x="821" y="2664"/>
                  </a:lnTo>
                  <a:lnTo>
                    <a:pt x="821" y="2656"/>
                  </a:lnTo>
                  <a:lnTo>
                    <a:pt x="847" y="2652"/>
                  </a:lnTo>
                  <a:lnTo>
                    <a:pt x="873" y="2630"/>
                  </a:lnTo>
                  <a:lnTo>
                    <a:pt x="903" y="2596"/>
                  </a:lnTo>
                  <a:lnTo>
                    <a:pt x="927" y="2556"/>
                  </a:lnTo>
                  <a:lnTo>
                    <a:pt x="947" y="2538"/>
                  </a:lnTo>
                  <a:lnTo>
                    <a:pt x="955" y="2502"/>
                  </a:lnTo>
                  <a:lnTo>
                    <a:pt x="955" y="2502"/>
                  </a:lnTo>
                  <a:lnTo>
                    <a:pt x="955" y="2500"/>
                  </a:lnTo>
                  <a:lnTo>
                    <a:pt x="955" y="2498"/>
                  </a:lnTo>
                  <a:lnTo>
                    <a:pt x="955" y="2498"/>
                  </a:lnTo>
                  <a:lnTo>
                    <a:pt x="955" y="2486"/>
                  </a:lnTo>
                  <a:lnTo>
                    <a:pt x="951" y="2486"/>
                  </a:lnTo>
                  <a:lnTo>
                    <a:pt x="949" y="2488"/>
                  </a:lnTo>
                  <a:lnTo>
                    <a:pt x="949" y="2486"/>
                  </a:lnTo>
                  <a:lnTo>
                    <a:pt x="953" y="2478"/>
                  </a:lnTo>
                  <a:lnTo>
                    <a:pt x="989" y="2462"/>
                  </a:lnTo>
                  <a:lnTo>
                    <a:pt x="1001" y="2450"/>
                  </a:lnTo>
                  <a:lnTo>
                    <a:pt x="1003" y="2442"/>
                  </a:lnTo>
                  <a:lnTo>
                    <a:pt x="999" y="2440"/>
                  </a:lnTo>
                  <a:lnTo>
                    <a:pt x="1005" y="2400"/>
                  </a:lnTo>
                  <a:lnTo>
                    <a:pt x="1001" y="2404"/>
                  </a:lnTo>
                  <a:lnTo>
                    <a:pt x="993" y="2380"/>
                  </a:lnTo>
                  <a:lnTo>
                    <a:pt x="989" y="2374"/>
                  </a:lnTo>
                  <a:lnTo>
                    <a:pt x="989" y="2364"/>
                  </a:lnTo>
                  <a:lnTo>
                    <a:pt x="1011" y="2344"/>
                  </a:lnTo>
                  <a:lnTo>
                    <a:pt x="1013" y="2342"/>
                  </a:lnTo>
                  <a:lnTo>
                    <a:pt x="1015" y="2346"/>
                  </a:lnTo>
                  <a:lnTo>
                    <a:pt x="1027" y="2330"/>
                  </a:lnTo>
                  <a:lnTo>
                    <a:pt x="1025" y="2328"/>
                  </a:lnTo>
                  <a:lnTo>
                    <a:pt x="1039" y="2318"/>
                  </a:lnTo>
                  <a:lnTo>
                    <a:pt x="1069" y="2306"/>
                  </a:lnTo>
                  <a:lnTo>
                    <a:pt x="1083" y="2296"/>
                  </a:lnTo>
                  <a:lnTo>
                    <a:pt x="1083" y="2292"/>
                  </a:lnTo>
                  <a:lnTo>
                    <a:pt x="1097" y="2278"/>
                  </a:lnTo>
                  <a:lnTo>
                    <a:pt x="1099" y="2270"/>
                  </a:lnTo>
                  <a:lnTo>
                    <a:pt x="1097" y="2268"/>
                  </a:lnTo>
                  <a:lnTo>
                    <a:pt x="1103" y="2260"/>
                  </a:lnTo>
                  <a:lnTo>
                    <a:pt x="1099" y="2246"/>
                  </a:lnTo>
                  <a:lnTo>
                    <a:pt x="1097" y="2246"/>
                  </a:lnTo>
                  <a:lnTo>
                    <a:pt x="1097" y="2224"/>
                  </a:lnTo>
                  <a:lnTo>
                    <a:pt x="1095" y="2204"/>
                  </a:lnTo>
                  <a:lnTo>
                    <a:pt x="1103" y="2188"/>
                  </a:lnTo>
                  <a:lnTo>
                    <a:pt x="1099" y="2176"/>
                  </a:lnTo>
                  <a:lnTo>
                    <a:pt x="1099" y="2176"/>
                  </a:lnTo>
                  <a:lnTo>
                    <a:pt x="1087" y="2168"/>
                  </a:lnTo>
                  <a:lnTo>
                    <a:pt x="1079" y="2148"/>
                  </a:lnTo>
                  <a:lnTo>
                    <a:pt x="1077" y="2138"/>
                  </a:lnTo>
                  <a:lnTo>
                    <a:pt x="1083" y="2114"/>
                  </a:lnTo>
                  <a:lnTo>
                    <a:pt x="1069" y="2100"/>
                  </a:lnTo>
                  <a:lnTo>
                    <a:pt x="1077" y="2070"/>
                  </a:lnTo>
                  <a:lnTo>
                    <a:pt x="1083" y="2064"/>
                  </a:lnTo>
                  <a:lnTo>
                    <a:pt x="1097" y="2034"/>
                  </a:lnTo>
                  <a:lnTo>
                    <a:pt x="1117" y="2016"/>
                  </a:lnTo>
                  <a:lnTo>
                    <a:pt x="1117" y="2016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19" y="2014"/>
                  </a:lnTo>
                  <a:lnTo>
                    <a:pt x="1137" y="1992"/>
                  </a:lnTo>
                  <a:lnTo>
                    <a:pt x="1137" y="1988"/>
                  </a:lnTo>
                  <a:lnTo>
                    <a:pt x="1143" y="1986"/>
                  </a:lnTo>
                  <a:lnTo>
                    <a:pt x="1181" y="1950"/>
                  </a:lnTo>
                  <a:lnTo>
                    <a:pt x="1199" y="1942"/>
                  </a:lnTo>
                  <a:lnTo>
                    <a:pt x="1233" y="1908"/>
                  </a:lnTo>
                  <a:lnTo>
                    <a:pt x="1245" y="1888"/>
                  </a:lnTo>
                  <a:lnTo>
                    <a:pt x="1257" y="1876"/>
                  </a:lnTo>
                  <a:lnTo>
                    <a:pt x="1273" y="1834"/>
                  </a:lnTo>
                  <a:lnTo>
                    <a:pt x="1279" y="1830"/>
                  </a:lnTo>
                  <a:lnTo>
                    <a:pt x="1289" y="1812"/>
                  </a:lnTo>
                  <a:lnTo>
                    <a:pt x="1293" y="1792"/>
                  </a:lnTo>
                  <a:lnTo>
                    <a:pt x="1299" y="1792"/>
                  </a:lnTo>
                  <a:lnTo>
                    <a:pt x="1301" y="1786"/>
                  </a:lnTo>
                  <a:lnTo>
                    <a:pt x="1297" y="1786"/>
                  </a:lnTo>
                  <a:lnTo>
                    <a:pt x="1299" y="1784"/>
                  </a:lnTo>
                  <a:lnTo>
                    <a:pt x="1297" y="1770"/>
                  </a:lnTo>
                  <a:lnTo>
                    <a:pt x="1299" y="1760"/>
                  </a:lnTo>
                  <a:lnTo>
                    <a:pt x="1287" y="1754"/>
                  </a:lnTo>
                  <a:lnTo>
                    <a:pt x="1277" y="1762"/>
                  </a:lnTo>
                  <a:lnTo>
                    <a:pt x="1259" y="1766"/>
                  </a:lnTo>
                  <a:lnTo>
                    <a:pt x="1223" y="1770"/>
                  </a:lnTo>
                  <a:lnTo>
                    <a:pt x="1209" y="1778"/>
                  </a:lnTo>
                  <a:lnTo>
                    <a:pt x="1195" y="1774"/>
                  </a:lnTo>
                  <a:lnTo>
                    <a:pt x="1181" y="1784"/>
                  </a:lnTo>
                  <a:lnTo>
                    <a:pt x="1171" y="1784"/>
                  </a:lnTo>
                  <a:lnTo>
                    <a:pt x="1151" y="1766"/>
                  </a:lnTo>
                  <a:lnTo>
                    <a:pt x="1153" y="1764"/>
                  </a:lnTo>
                  <a:lnTo>
                    <a:pt x="1149" y="1764"/>
                  </a:lnTo>
                  <a:lnTo>
                    <a:pt x="1147" y="1762"/>
                  </a:lnTo>
                  <a:lnTo>
                    <a:pt x="1147" y="1764"/>
                  </a:lnTo>
                  <a:lnTo>
                    <a:pt x="1143" y="1762"/>
                  </a:lnTo>
                  <a:lnTo>
                    <a:pt x="1153" y="1758"/>
                  </a:lnTo>
                  <a:lnTo>
                    <a:pt x="1151" y="1746"/>
                  </a:lnTo>
                  <a:lnTo>
                    <a:pt x="1147" y="1742"/>
                  </a:lnTo>
                  <a:lnTo>
                    <a:pt x="1149" y="1742"/>
                  </a:lnTo>
                  <a:lnTo>
                    <a:pt x="1151" y="1744"/>
                  </a:lnTo>
                  <a:lnTo>
                    <a:pt x="1179" y="1744"/>
                  </a:lnTo>
                  <a:lnTo>
                    <a:pt x="1195" y="1732"/>
                  </a:lnTo>
                  <a:lnTo>
                    <a:pt x="1215" y="1730"/>
                  </a:lnTo>
                  <a:lnTo>
                    <a:pt x="1233" y="1720"/>
                  </a:lnTo>
                  <a:lnTo>
                    <a:pt x="1251" y="1718"/>
                  </a:lnTo>
                  <a:lnTo>
                    <a:pt x="1257" y="1710"/>
                  </a:lnTo>
                  <a:lnTo>
                    <a:pt x="1267" y="1706"/>
                  </a:lnTo>
                  <a:lnTo>
                    <a:pt x="1317" y="1688"/>
                  </a:lnTo>
                  <a:lnTo>
                    <a:pt x="1321" y="1676"/>
                  </a:lnTo>
                  <a:lnTo>
                    <a:pt x="1331" y="1668"/>
                  </a:lnTo>
                  <a:lnTo>
                    <a:pt x="1350" y="1660"/>
                  </a:lnTo>
                  <a:lnTo>
                    <a:pt x="1366" y="1662"/>
                  </a:lnTo>
                  <a:lnTo>
                    <a:pt x="1378" y="1646"/>
                  </a:lnTo>
                  <a:lnTo>
                    <a:pt x="1394" y="1642"/>
                  </a:lnTo>
                  <a:lnTo>
                    <a:pt x="1402" y="1626"/>
                  </a:lnTo>
                  <a:lnTo>
                    <a:pt x="1422" y="1620"/>
                  </a:lnTo>
                  <a:lnTo>
                    <a:pt x="1420" y="1598"/>
                  </a:lnTo>
                  <a:lnTo>
                    <a:pt x="1424" y="1594"/>
                  </a:lnTo>
                  <a:lnTo>
                    <a:pt x="1428" y="1590"/>
                  </a:lnTo>
                  <a:lnTo>
                    <a:pt x="1432" y="1594"/>
                  </a:lnTo>
                  <a:lnTo>
                    <a:pt x="1456" y="1562"/>
                  </a:lnTo>
                  <a:lnTo>
                    <a:pt x="1460" y="1550"/>
                  </a:lnTo>
                  <a:lnTo>
                    <a:pt x="1448" y="1542"/>
                  </a:lnTo>
                  <a:lnTo>
                    <a:pt x="1438" y="1526"/>
                  </a:lnTo>
                  <a:lnTo>
                    <a:pt x="1404" y="1512"/>
                  </a:lnTo>
                  <a:lnTo>
                    <a:pt x="1394" y="1498"/>
                  </a:lnTo>
                  <a:lnTo>
                    <a:pt x="1392" y="1484"/>
                  </a:lnTo>
                  <a:lnTo>
                    <a:pt x="1396" y="1464"/>
                  </a:lnTo>
                  <a:lnTo>
                    <a:pt x="1388" y="1470"/>
                  </a:lnTo>
                  <a:lnTo>
                    <a:pt x="1388" y="1470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84" y="1474"/>
                  </a:lnTo>
                  <a:lnTo>
                    <a:pt x="1354" y="1508"/>
                  </a:lnTo>
                  <a:lnTo>
                    <a:pt x="1354" y="1510"/>
                  </a:lnTo>
                  <a:lnTo>
                    <a:pt x="1349" y="1514"/>
                  </a:lnTo>
                  <a:lnTo>
                    <a:pt x="1323" y="1512"/>
                  </a:lnTo>
                  <a:lnTo>
                    <a:pt x="1317" y="1516"/>
                  </a:lnTo>
                  <a:lnTo>
                    <a:pt x="1309" y="1516"/>
                  </a:lnTo>
                  <a:lnTo>
                    <a:pt x="1307" y="1510"/>
                  </a:lnTo>
                  <a:lnTo>
                    <a:pt x="1303" y="1510"/>
                  </a:lnTo>
                  <a:lnTo>
                    <a:pt x="1303" y="1504"/>
                  </a:lnTo>
                  <a:lnTo>
                    <a:pt x="1307" y="1478"/>
                  </a:lnTo>
                  <a:lnTo>
                    <a:pt x="1295" y="1470"/>
                  </a:lnTo>
                  <a:lnTo>
                    <a:pt x="1285" y="1486"/>
                  </a:lnTo>
                  <a:lnTo>
                    <a:pt x="1285" y="1492"/>
                  </a:lnTo>
                  <a:lnTo>
                    <a:pt x="1281" y="1486"/>
                  </a:lnTo>
                  <a:lnTo>
                    <a:pt x="1289" y="1470"/>
                  </a:lnTo>
                  <a:lnTo>
                    <a:pt x="1279" y="1468"/>
                  </a:lnTo>
                  <a:lnTo>
                    <a:pt x="1277" y="1460"/>
                  </a:lnTo>
                  <a:lnTo>
                    <a:pt x="1263" y="1452"/>
                  </a:lnTo>
                  <a:lnTo>
                    <a:pt x="1261" y="1444"/>
                  </a:lnTo>
                  <a:lnTo>
                    <a:pt x="1253" y="1436"/>
                  </a:lnTo>
                  <a:lnTo>
                    <a:pt x="1245" y="1422"/>
                  </a:lnTo>
                  <a:lnTo>
                    <a:pt x="1239" y="1406"/>
                  </a:lnTo>
                  <a:lnTo>
                    <a:pt x="1237" y="1406"/>
                  </a:lnTo>
                  <a:lnTo>
                    <a:pt x="1243" y="1400"/>
                  </a:lnTo>
                  <a:lnTo>
                    <a:pt x="1241" y="1396"/>
                  </a:lnTo>
                  <a:lnTo>
                    <a:pt x="1245" y="1396"/>
                  </a:lnTo>
                  <a:lnTo>
                    <a:pt x="1247" y="1394"/>
                  </a:lnTo>
                  <a:lnTo>
                    <a:pt x="1249" y="1396"/>
                  </a:lnTo>
                  <a:lnTo>
                    <a:pt x="1251" y="1392"/>
                  </a:lnTo>
                  <a:lnTo>
                    <a:pt x="1253" y="1392"/>
                  </a:lnTo>
                  <a:lnTo>
                    <a:pt x="1251" y="1390"/>
                  </a:lnTo>
                  <a:lnTo>
                    <a:pt x="1253" y="1384"/>
                  </a:lnTo>
                  <a:lnTo>
                    <a:pt x="1265" y="1396"/>
                  </a:lnTo>
                  <a:lnTo>
                    <a:pt x="1273" y="1394"/>
                  </a:lnTo>
                  <a:lnTo>
                    <a:pt x="1283" y="1412"/>
                  </a:lnTo>
                  <a:lnTo>
                    <a:pt x="1289" y="1418"/>
                  </a:lnTo>
                  <a:lnTo>
                    <a:pt x="1299" y="1440"/>
                  </a:lnTo>
                  <a:lnTo>
                    <a:pt x="1317" y="1448"/>
                  </a:lnTo>
                  <a:lnTo>
                    <a:pt x="1323" y="1456"/>
                  </a:lnTo>
                  <a:lnTo>
                    <a:pt x="1337" y="1460"/>
                  </a:lnTo>
                  <a:lnTo>
                    <a:pt x="1339" y="1464"/>
                  </a:lnTo>
                  <a:lnTo>
                    <a:pt x="1360" y="1468"/>
                  </a:lnTo>
                  <a:lnTo>
                    <a:pt x="1372" y="1464"/>
                  </a:lnTo>
                  <a:lnTo>
                    <a:pt x="1372" y="1466"/>
                  </a:lnTo>
                  <a:lnTo>
                    <a:pt x="1374" y="1470"/>
                  </a:lnTo>
                  <a:lnTo>
                    <a:pt x="1392" y="1460"/>
                  </a:lnTo>
                  <a:lnTo>
                    <a:pt x="1390" y="1458"/>
                  </a:lnTo>
                  <a:lnTo>
                    <a:pt x="1394" y="1456"/>
                  </a:lnTo>
                  <a:lnTo>
                    <a:pt x="1402" y="1460"/>
                  </a:lnTo>
                  <a:lnTo>
                    <a:pt x="1412" y="1486"/>
                  </a:lnTo>
                  <a:lnTo>
                    <a:pt x="1490" y="1498"/>
                  </a:lnTo>
                  <a:lnTo>
                    <a:pt x="1494" y="1500"/>
                  </a:lnTo>
                  <a:lnTo>
                    <a:pt x="1502" y="1496"/>
                  </a:lnTo>
                  <a:lnTo>
                    <a:pt x="1538" y="1492"/>
                  </a:lnTo>
                  <a:lnTo>
                    <a:pt x="1548" y="1498"/>
                  </a:lnTo>
                  <a:lnTo>
                    <a:pt x="1552" y="1494"/>
                  </a:lnTo>
                  <a:lnTo>
                    <a:pt x="1554" y="1494"/>
                  </a:lnTo>
                  <a:lnTo>
                    <a:pt x="1582" y="1492"/>
                  </a:lnTo>
                  <a:lnTo>
                    <a:pt x="1586" y="1502"/>
                  </a:lnTo>
                  <a:lnTo>
                    <a:pt x="1594" y="1506"/>
                  </a:lnTo>
                  <a:lnTo>
                    <a:pt x="1600" y="1522"/>
                  </a:lnTo>
                  <a:lnTo>
                    <a:pt x="1610" y="1524"/>
                  </a:lnTo>
                  <a:lnTo>
                    <a:pt x="1628" y="1544"/>
                  </a:lnTo>
                  <a:lnTo>
                    <a:pt x="1644" y="1544"/>
                  </a:lnTo>
                  <a:lnTo>
                    <a:pt x="1652" y="1540"/>
                  </a:lnTo>
                  <a:lnTo>
                    <a:pt x="1652" y="1544"/>
                  </a:lnTo>
                  <a:lnTo>
                    <a:pt x="1646" y="1548"/>
                  </a:lnTo>
                  <a:lnTo>
                    <a:pt x="1626" y="1550"/>
                  </a:lnTo>
                  <a:lnTo>
                    <a:pt x="1628" y="1558"/>
                  </a:lnTo>
                  <a:lnTo>
                    <a:pt x="1656" y="1584"/>
                  </a:lnTo>
                  <a:lnTo>
                    <a:pt x="1672" y="1584"/>
                  </a:lnTo>
                  <a:lnTo>
                    <a:pt x="1686" y="1578"/>
                  </a:lnTo>
                  <a:lnTo>
                    <a:pt x="1692" y="1554"/>
                  </a:lnTo>
                  <a:lnTo>
                    <a:pt x="1696" y="1554"/>
                  </a:lnTo>
                  <a:lnTo>
                    <a:pt x="1692" y="1560"/>
                  </a:lnTo>
                  <a:lnTo>
                    <a:pt x="1698" y="1588"/>
                  </a:lnTo>
                  <a:lnTo>
                    <a:pt x="1694" y="1606"/>
                  </a:lnTo>
                  <a:lnTo>
                    <a:pt x="1698" y="1620"/>
                  </a:lnTo>
                  <a:lnTo>
                    <a:pt x="1700" y="1620"/>
                  </a:lnTo>
                  <a:lnTo>
                    <a:pt x="1698" y="1630"/>
                  </a:lnTo>
                  <a:lnTo>
                    <a:pt x="1708" y="1668"/>
                  </a:lnTo>
                  <a:lnTo>
                    <a:pt x="1714" y="1682"/>
                  </a:lnTo>
                  <a:lnTo>
                    <a:pt x="1718" y="1692"/>
                  </a:lnTo>
                  <a:lnTo>
                    <a:pt x="1720" y="1690"/>
                  </a:lnTo>
                  <a:lnTo>
                    <a:pt x="1722" y="1700"/>
                  </a:lnTo>
                  <a:lnTo>
                    <a:pt x="1736" y="1724"/>
                  </a:lnTo>
                  <a:lnTo>
                    <a:pt x="1742" y="1750"/>
                  </a:lnTo>
                  <a:lnTo>
                    <a:pt x="1754" y="1766"/>
                  </a:lnTo>
                  <a:lnTo>
                    <a:pt x="1772" y="1814"/>
                  </a:lnTo>
                  <a:lnTo>
                    <a:pt x="1786" y="1832"/>
                  </a:lnTo>
                  <a:lnTo>
                    <a:pt x="1794" y="1832"/>
                  </a:lnTo>
                  <a:lnTo>
                    <a:pt x="1802" y="1824"/>
                  </a:lnTo>
                  <a:lnTo>
                    <a:pt x="1804" y="1812"/>
                  </a:lnTo>
                  <a:lnTo>
                    <a:pt x="1820" y="1808"/>
                  </a:lnTo>
                  <a:lnTo>
                    <a:pt x="1820" y="1806"/>
                  </a:lnTo>
                  <a:lnTo>
                    <a:pt x="1820" y="1802"/>
                  </a:lnTo>
                  <a:lnTo>
                    <a:pt x="1826" y="1790"/>
                  </a:lnTo>
                  <a:lnTo>
                    <a:pt x="1836" y="1790"/>
                  </a:lnTo>
                  <a:lnTo>
                    <a:pt x="1836" y="1762"/>
                  </a:lnTo>
                  <a:lnTo>
                    <a:pt x="1844" y="1732"/>
                  </a:lnTo>
                  <a:lnTo>
                    <a:pt x="1840" y="1724"/>
                  </a:lnTo>
                  <a:lnTo>
                    <a:pt x="1840" y="1692"/>
                  </a:lnTo>
                  <a:lnTo>
                    <a:pt x="1844" y="1686"/>
                  </a:lnTo>
                  <a:lnTo>
                    <a:pt x="1854" y="1686"/>
                  </a:lnTo>
                  <a:lnTo>
                    <a:pt x="1862" y="1674"/>
                  </a:lnTo>
                  <a:lnTo>
                    <a:pt x="1878" y="1670"/>
                  </a:lnTo>
                  <a:lnTo>
                    <a:pt x="1882" y="1660"/>
                  </a:lnTo>
                  <a:lnTo>
                    <a:pt x="1916" y="1634"/>
                  </a:lnTo>
                  <a:lnTo>
                    <a:pt x="1932" y="1616"/>
                  </a:lnTo>
                  <a:lnTo>
                    <a:pt x="1956" y="1602"/>
                  </a:lnTo>
                  <a:lnTo>
                    <a:pt x="1970" y="1586"/>
                  </a:lnTo>
                  <a:lnTo>
                    <a:pt x="1970" y="1572"/>
                  </a:lnTo>
                  <a:lnTo>
                    <a:pt x="1988" y="1566"/>
                  </a:lnTo>
                  <a:lnTo>
                    <a:pt x="1988" y="1564"/>
                  </a:lnTo>
                  <a:lnTo>
                    <a:pt x="1990" y="1572"/>
                  </a:lnTo>
                  <a:lnTo>
                    <a:pt x="2000" y="1570"/>
                  </a:lnTo>
                  <a:lnTo>
                    <a:pt x="2000" y="1570"/>
                  </a:lnTo>
                  <a:lnTo>
                    <a:pt x="2002" y="1570"/>
                  </a:lnTo>
                  <a:lnTo>
                    <a:pt x="2002" y="1570"/>
                  </a:lnTo>
                  <a:lnTo>
                    <a:pt x="2006" y="1568"/>
                  </a:lnTo>
                  <a:lnTo>
                    <a:pt x="2008" y="1568"/>
                  </a:lnTo>
                  <a:lnTo>
                    <a:pt x="2008" y="1568"/>
                  </a:lnTo>
                  <a:lnTo>
                    <a:pt x="2016" y="1564"/>
                  </a:lnTo>
                  <a:lnTo>
                    <a:pt x="2018" y="1568"/>
                  </a:lnTo>
                  <a:lnTo>
                    <a:pt x="2024" y="1562"/>
                  </a:lnTo>
                  <a:lnTo>
                    <a:pt x="2030" y="1566"/>
                  </a:lnTo>
                  <a:lnTo>
                    <a:pt x="2038" y="1554"/>
                  </a:lnTo>
                  <a:lnTo>
                    <a:pt x="2038" y="1554"/>
                  </a:lnTo>
                  <a:lnTo>
                    <a:pt x="2042" y="1556"/>
                  </a:lnTo>
                  <a:lnTo>
                    <a:pt x="2044" y="1546"/>
                  </a:lnTo>
                  <a:lnTo>
                    <a:pt x="2044" y="1548"/>
                  </a:lnTo>
                  <a:lnTo>
                    <a:pt x="2054" y="1548"/>
                  </a:lnTo>
                  <a:lnTo>
                    <a:pt x="2058" y="1554"/>
                  </a:lnTo>
                  <a:lnTo>
                    <a:pt x="2066" y="1582"/>
                  </a:lnTo>
                  <a:lnTo>
                    <a:pt x="2066" y="1582"/>
                  </a:lnTo>
                  <a:lnTo>
                    <a:pt x="2080" y="1600"/>
                  </a:lnTo>
                  <a:lnTo>
                    <a:pt x="2092" y="1606"/>
                  </a:lnTo>
                  <a:lnTo>
                    <a:pt x="2092" y="1606"/>
                  </a:lnTo>
                  <a:lnTo>
                    <a:pt x="2090" y="1614"/>
                  </a:lnTo>
                  <a:lnTo>
                    <a:pt x="2098" y="1624"/>
                  </a:lnTo>
                  <a:lnTo>
                    <a:pt x="2100" y="1622"/>
                  </a:lnTo>
                  <a:lnTo>
                    <a:pt x="2104" y="1632"/>
                  </a:lnTo>
                  <a:lnTo>
                    <a:pt x="2108" y="1654"/>
                  </a:lnTo>
                  <a:lnTo>
                    <a:pt x="2102" y="1682"/>
                  </a:lnTo>
                  <a:lnTo>
                    <a:pt x="2108" y="1678"/>
                  </a:lnTo>
                  <a:lnTo>
                    <a:pt x="2108" y="1682"/>
                  </a:lnTo>
                  <a:lnTo>
                    <a:pt x="2126" y="1684"/>
                  </a:lnTo>
                  <a:lnTo>
                    <a:pt x="2154" y="1666"/>
                  </a:lnTo>
                  <a:lnTo>
                    <a:pt x="2154" y="1664"/>
                  </a:lnTo>
                  <a:lnTo>
                    <a:pt x="2168" y="1670"/>
                  </a:lnTo>
                  <a:lnTo>
                    <a:pt x="2170" y="1698"/>
                  </a:lnTo>
                  <a:lnTo>
                    <a:pt x="2180" y="1728"/>
                  </a:lnTo>
                  <a:lnTo>
                    <a:pt x="2182" y="1726"/>
                  </a:lnTo>
                  <a:lnTo>
                    <a:pt x="2186" y="1738"/>
                  </a:lnTo>
                  <a:lnTo>
                    <a:pt x="2186" y="1752"/>
                  </a:lnTo>
                  <a:lnTo>
                    <a:pt x="2182" y="1756"/>
                  </a:lnTo>
                  <a:lnTo>
                    <a:pt x="2184" y="1758"/>
                  </a:lnTo>
                  <a:lnTo>
                    <a:pt x="2176" y="1764"/>
                  </a:lnTo>
                  <a:lnTo>
                    <a:pt x="2188" y="1766"/>
                  </a:lnTo>
                  <a:lnTo>
                    <a:pt x="2184" y="1788"/>
                  </a:lnTo>
                  <a:lnTo>
                    <a:pt x="2188" y="1790"/>
                  </a:lnTo>
                  <a:lnTo>
                    <a:pt x="2180" y="1812"/>
                  </a:lnTo>
                  <a:lnTo>
                    <a:pt x="2180" y="1830"/>
                  </a:lnTo>
                  <a:lnTo>
                    <a:pt x="2190" y="1828"/>
                  </a:lnTo>
                  <a:lnTo>
                    <a:pt x="2216" y="1862"/>
                  </a:lnTo>
                  <a:lnTo>
                    <a:pt x="2224" y="1900"/>
                  </a:lnTo>
                  <a:lnTo>
                    <a:pt x="2238" y="1930"/>
                  </a:lnTo>
                  <a:lnTo>
                    <a:pt x="2278" y="1956"/>
                  </a:lnTo>
                  <a:lnTo>
                    <a:pt x="2282" y="1956"/>
                  </a:lnTo>
                  <a:lnTo>
                    <a:pt x="2278" y="1960"/>
                  </a:lnTo>
                  <a:lnTo>
                    <a:pt x="2292" y="1956"/>
                  </a:lnTo>
                  <a:lnTo>
                    <a:pt x="2294" y="1956"/>
                  </a:lnTo>
                  <a:lnTo>
                    <a:pt x="2302" y="1972"/>
                  </a:lnTo>
                  <a:lnTo>
                    <a:pt x="2304" y="1958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6" y="1954"/>
                  </a:lnTo>
                  <a:lnTo>
                    <a:pt x="2298" y="1946"/>
                  </a:lnTo>
                  <a:lnTo>
                    <a:pt x="2282" y="1920"/>
                  </a:lnTo>
                  <a:lnTo>
                    <a:pt x="2282" y="1886"/>
                  </a:lnTo>
                  <a:lnTo>
                    <a:pt x="2274" y="1874"/>
                  </a:lnTo>
                  <a:lnTo>
                    <a:pt x="2260" y="1862"/>
                  </a:lnTo>
                  <a:lnTo>
                    <a:pt x="2258" y="1862"/>
                  </a:lnTo>
                  <a:lnTo>
                    <a:pt x="2246" y="1850"/>
                  </a:lnTo>
                  <a:lnTo>
                    <a:pt x="2232" y="1848"/>
                  </a:lnTo>
                  <a:lnTo>
                    <a:pt x="2228" y="1842"/>
                  </a:lnTo>
                  <a:lnTo>
                    <a:pt x="2214" y="1806"/>
                  </a:lnTo>
                  <a:lnTo>
                    <a:pt x="2204" y="1806"/>
                  </a:lnTo>
                  <a:lnTo>
                    <a:pt x="2202" y="1790"/>
                  </a:lnTo>
                  <a:lnTo>
                    <a:pt x="2214" y="1752"/>
                  </a:lnTo>
                  <a:lnTo>
                    <a:pt x="2216" y="1730"/>
                  </a:lnTo>
                  <a:lnTo>
                    <a:pt x="2218" y="1728"/>
                  </a:lnTo>
                  <a:lnTo>
                    <a:pt x="2228" y="1728"/>
                  </a:lnTo>
                  <a:lnTo>
                    <a:pt x="2230" y="1746"/>
                  </a:lnTo>
                  <a:lnTo>
                    <a:pt x="2248" y="1746"/>
                  </a:lnTo>
                  <a:lnTo>
                    <a:pt x="2262" y="1754"/>
                  </a:lnTo>
                  <a:lnTo>
                    <a:pt x="2266" y="1764"/>
                  </a:lnTo>
                  <a:lnTo>
                    <a:pt x="2272" y="1780"/>
                  </a:lnTo>
                  <a:lnTo>
                    <a:pt x="2280" y="1776"/>
                  </a:lnTo>
                  <a:lnTo>
                    <a:pt x="2280" y="1784"/>
                  </a:lnTo>
                  <a:lnTo>
                    <a:pt x="2298" y="1786"/>
                  </a:lnTo>
                  <a:lnTo>
                    <a:pt x="2306" y="1792"/>
                  </a:lnTo>
                  <a:lnTo>
                    <a:pt x="2302" y="1804"/>
                  </a:lnTo>
                  <a:lnTo>
                    <a:pt x="2304" y="1820"/>
                  </a:lnTo>
                  <a:lnTo>
                    <a:pt x="2310" y="1822"/>
                  </a:lnTo>
                  <a:lnTo>
                    <a:pt x="2331" y="1804"/>
                  </a:lnTo>
                  <a:lnTo>
                    <a:pt x="2331" y="1802"/>
                  </a:lnTo>
                  <a:lnTo>
                    <a:pt x="2337" y="1806"/>
                  </a:lnTo>
                  <a:lnTo>
                    <a:pt x="2337" y="1796"/>
                  </a:lnTo>
                  <a:lnTo>
                    <a:pt x="2343" y="1788"/>
                  </a:lnTo>
                  <a:lnTo>
                    <a:pt x="2351" y="1788"/>
                  </a:lnTo>
                  <a:lnTo>
                    <a:pt x="2365" y="1782"/>
                  </a:lnTo>
                  <a:lnTo>
                    <a:pt x="2385" y="1770"/>
                  </a:lnTo>
                  <a:lnTo>
                    <a:pt x="2387" y="1762"/>
                  </a:lnTo>
                  <a:lnTo>
                    <a:pt x="2387" y="1748"/>
                  </a:lnTo>
                  <a:lnTo>
                    <a:pt x="2391" y="1740"/>
                  </a:lnTo>
                  <a:lnTo>
                    <a:pt x="2381" y="1690"/>
                  </a:lnTo>
                  <a:lnTo>
                    <a:pt x="2373" y="1682"/>
                  </a:lnTo>
                  <a:lnTo>
                    <a:pt x="2369" y="1674"/>
                  </a:lnTo>
                  <a:lnTo>
                    <a:pt x="2359" y="1670"/>
                  </a:lnTo>
                  <a:lnTo>
                    <a:pt x="2347" y="1656"/>
                  </a:lnTo>
                  <a:lnTo>
                    <a:pt x="2335" y="1644"/>
                  </a:lnTo>
                  <a:lnTo>
                    <a:pt x="2333" y="1636"/>
                  </a:lnTo>
                  <a:lnTo>
                    <a:pt x="2323" y="1626"/>
                  </a:lnTo>
                  <a:lnTo>
                    <a:pt x="2321" y="1618"/>
                  </a:lnTo>
                  <a:lnTo>
                    <a:pt x="2327" y="1602"/>
                  </a:lnTo>
                  <a:lnTo>
                    <a:pt x="2339" y="1588"/>
                  </a:lnTo>
                  <a:lnTo>
                    <a:pt x="2353" y="1576"/>
                  </a:lnTo>
                  <a:lnTo>
                    <a:pt x="2363" y="1572"/>
                  </a:lnTo>
                  <a:lnTo>
                    <a:pt x="2363" y="1574"/>
                  </a:lnTo>
                  <a:lnTo>
                    <a:pt x="2363" y="1572"/>
                  </a:lnTo>
                  <a:lnTo>
                    <a:pt x="2365" y="1572"/>
                  </a:lnTo>
                  <a:lnTo>
                    <a:pt x="2367" y="1576"/>
                  </a:lnTo>
                  <a:lnTo>
                    <a:pt x="2371" y="1570"/>
                  </a:lnTo>
                  <a:lnTo>
                    <a:pt x="2373" y="1570"/>
                  </a:lnTo>
                  <a:lnTo>
                    <a:pt x="2371" y="1570"/>
                  </a:lnTo>
                  <a:lnTo>
                    <a:pt x="2373" y="1566"/>
                  </a:lnTo>
                  <a:lnTo>
                    <a:pt x="2385" y="1574"/>
                  </a:lnTo>
                  <a:lnTo>
                    <a:pt x="2391" y="1572"/>
                  </a:lnTo>
                  <a:lnTo>
                    <a:pt x="2391" y="1582"/>
                  </a:lnTo>
                  <a:lnTo>
                    <a:pt x="2401" y="1596"/>
                  </a:lnTo>
                  <a:lnTo>
                    <a:pt x="2391" y="1598"/>
                  </a:lnTo>
                  <a:lnTo>
                    <a:pt x="2373" y="1612"/>
                  </a:lnTo>
                  <a:lnTo>
                    <a:pt x="2377" y="1632"/>
                  </a:lnTo>
                  <a:lnTo>
                    <a:pt x="2397" y="1638"/>
                  </a:lnTo>
                  <a:lnTo>
                    <a:pt x="2411" y="1624"/>
                  </a:lnTo>
                  <a:lnTo>
                    <a:pt x="2423" y="1606"/>
                  </a:lnTo>
                  <a:lnTo>
                    <a:pt x="2419" y="1596"/>
                  </a:lnTo>
                  <a:lnTo>
                    <a:pt x="2409" y="1596"/>
                  </a:lnTo>
                  <a:lnTo>
                    <a:pt x="2405" y="1596"/>
                  </a:lnTo>
                  <a:lnTo>
                    <a:pt x="2413" y="1592"/>
                  </a:lnTo>
                  <a:lnTo>
                    <a:pt x="2407" y="1580"/>
                  </a:lnTo>
                  <a:lnTo>
                    <a:pt x="2411" y="1574"/>
                  </a:lnTo>
                  <a:lnTo>
                    <a:pt x="2457" y="1562"/>
                  </a:lnTo>
                  <a:lnTo>
                    <a:pt x="2461" y="1550"/>
                  </a:lnTo>
                  <a:lnTo>
                    <a:pt x="2469" y="1558"/>
                  </a:lnTo>
                  <a:lnTo>
                    <a:pt x="2469" y="1548"/>
                  </a:lnTo>
                  <a:lnTo>
                    <a:pt x="2475" y="1554"/>
                  </a:lnTo>
                  <a:lnTo>
                    <a:pt x="2485" y="1554"/>
                  </a:lnTo>
                  <a:lnTo>
                    <a:pt x="2485" y="1552"/>
                  </a:lnTo>
                  <a:lnTo>
                    <a:pt x="2485" y="1554"/>
                  </a:lnTo>
                  <a:lnTo>
                    <a:pt x="2489" y="1548"/>
                  </a:lnTo>
                  <a:lnTo>
                    <a:pt x="2489" y="1550"/>
                  </a:lnTo>
                  <a:lnTo>
                    <a:pt x="2497" y="1544"/>
                  </a:lnTo>
                  <a:lnTo>
                    <a:pt x="2503" y="1548"/>
                  </a:lnTo>
                  <a:lnTo>
                    <a:pt x="2523" y="1540"/>
                  </a:lnTo>
                  <a:lnTo>
                    <a:pt x="2533" y="1530"/>
                  </a:lnTo>
                  <a:lnTo>
                    <a:pt x="2541" y="1528"/>
                  </a:lnTo>
                  <a:lnTo>
                    <a:pt x="2541" y="1530"/>
                  </a:lnTo>
                  <a:lnTo>
                    <a:pt x="2555" y="1516"/>
                  </a:lnTo>
                  <a:lnTo>
                    <a:pt x="2555" y="1510"/>
                  </a:lnTo>
                  <a:lnTo>
                    <a:pt x="2563" y="1508"/>
                  </a:lnTo>
                  <a:lnTo>
                    <a:pt x="2575" y="1490"/>
                  </a:lnTo>
                  <a:lnTo>
                    <a:pt x="2579" y="1492"/>
                  </a:lnTo>
                  <a:lnTo>
                    <a:pt x="2585" y="1472"/>
                  </a:lnTo>
                  <a:lnTo>
                    <a:pt x="2585" y="1474"/>
                  </a:lnTo>
                  <a:lnTo>
                    <a:pt x="2611" y="1434"/>
                  </a:lnTo>
                  <a:lnTo>
                    <a:pt x="2615" y="1436"/>
                  </a:lnTo>
                  <a:lnTo>
                    <a:pt x="2621" y="1414"/>
                  </a:lnTo>
                  <a:lnTo>
                    <a:pt x="2621" y="1412"/>
                  </a:lnTo>
                  <a:lnTo>
                    <a:pt x="2625" y="1412"/>
                  </a:lnTo>
                  <a:lnTo>
                    <a:pt x="2625" y="1398"/>
                  </a:lnTo>
                  <a:lnTo>
                    <a:pt x="2631" y="1394"/>
                  </a:lnTo>
                  <a:lnTo>
                    <a:pt x="2611" y="1384"/>
                  </a:lnTo>
                  <a:lnTo>
                    <a:pt x="2609" y="1384"/>
                  </a:lnTo>
                  <a:lnTo>
                    <a:pt x="2629" y="1372"/>
                  </a:lnTo>
                  <a:lnTo>
                    <a:pt x="2613" y="1356"/>
                  </a:lnTo>
                  <a:lnTo>
                    <a:pt x="2609" y="1354"/>
                  </a:lnTo>
                  <a:lnTo>
                    <a:pt x="2633" y="1360"/>
                  </a:lnTo>
                  <a:lnTo>
                    <a:pt x="2627" y="1354"/>
                  </a:lnTo>
                  <a:lnTo>
                    <a:pt x="2609" y="1332"/>
                  </a:lnTo>
                  <a:lnTo>
                    <a:pt x="2595" y="1294"/>
                  </a:lnTo>
                  <a:lnTo>
                    <a:pt x="2577" y="1284"/>
                  </a:lnTo>
                  <a:lnTo>
                    <a:pt x="2585" y="1272"/>
                  </a:lnTo>
                  <a:lnTo>
                    <a:pt x="2595" y="1264"/>
                  </a:lnTo>
                  <a:lnTo>
                    <a:pt x="2595" y="1258"/>
                  </a:lnTo>
                  <a:lnTo>
                    <a:pt x="2603" y="1260"/>
                  </a:lnTo>
                  <a:lnTo>
                    <a:pt x="2609" y="1250"/>
                  </a:lnTo>
                  <a:lnTo>
                    <a:pt x="2609" y="1248"/>
                  </a:lnTo>
                  <a:lnTo>
                    <a:pt x="2621" y="1244"/>
                  </a:lnTo>
                  <a:lnTo>
                    <a:pt x="2627" y="1238"/>
                  </a:lnTo>
                  <a:lnTo>
                    <a:pt x="2629" y="1238"/>
                  </a:lnTo>
                  <a:lnTo>
                    <a:pt x="2633" y="1246"/>
                  </a:lnTo>
                  <a:lnTo>
                    <a:pt x="2643" y="1226"/>
                  </a:lnTo>
                  <a:lnTo>
                    <a:pt x="2639" y="1226"/>
                  </a:lnTo>
                  <a:lnTo>
                    <a:pt x="2621" y="1224"/>
                  </a:lnTo>
                  <a:lnTo>
                    <a:pt x="2605" y="1214"/>
                  </a:lnTo>
                  <a:lnTo>
                    <a:pt x="2581" y="1230"/>
                  </a:lnTo>
                  <a:lnTo>
                    <a:pt x="2573" y="1228"/>
                  </a:lnTo>
                  <a:lnTo>
                    <a:pt x="2569" y="1216"/>
                  </a:lnTo>
                  <a:lnTo>
                    <a:pt x="2555" y="1208"/>
                  </a:lnTo>
                  <a:lnTo>
                    <a:pt x="2547" y="1200"/>
                  </a:lnTo>
                  <a:lnTo>
                    <a:pt x="2547" y="1196"/>
                  </a:lnTo>
                  <a:lnTo>
                    <a:pt x="2553" y="1186"/>
                  </a:lnTo>
                  <a:lnTo>
                    <a:pt x="2561" y="1188"/>
                  </a:lnTo>
                  <a:lnTo>
                    <a:pt x="2575" y="1184"/>
                  </a:lnTo>
                  <a:lnTo>
                    <a:pt x="2581" y="1172"/>
                  </a:lnTo>
                  <a:lnTo>
                    <a:pt x="2599" y="1162"/>
                  </a:lnTo>
                  <a:lnTo>
                    <a:pt x="2613" y="1144"/>
                  </a:lnTo>
                  <a:lnTo>
                    <a:pt x="2623" y="1142"/>
                  </a:lnTo>
                  <a:lnTo>
                    <a:pt x="2629" y="1152"/>
                  </a:lnTo>
                  <a:lnTo>
                    <a:pt x="2611" y="1176"/>
                  </a:lnTo>
                  <a:lnTo>
                    <a:pt x="2619" y="1182"/>
                  </a:lnTo>
                  <a:lnTo>
                    <a:pt x="2617" y="1186"/>
                  </a:lnTo>
                  <a:lnTo>
                    <a:pt x="2605" y="1194"/>
                  </a:lnTo>
                  <a:lnTo>
                    <a:pt x="2615" y="1198"/>
                  </a:lnTo>
                  <a:lnTo>
                    <a:pt x="2653" y="1172"/>
                  </a:lnTo>
                  <a:lnTo>
                    <a:pt x="2671" y="1168"/>
                  </a:lnTo>
                  <a:lnTo>
                    <a:pt x="2675" y="1176"/>
                  </a:lnTo>
                  <a:lnTo>
                    <a:pt x="2689" y="1178"/>
                  </a:lnTo>
                  <a:lnTo>
                    <a:pt x="2685" y="1194"/>
                  </a:lnTo>
                  <a:lnTo>
                    <a:pt x="2685" y="1196"/>
                  </a:lnTo>
                  <a:lnTo>
                    <a:pt x="2681" y="1198"/>
                  </a:lnTo>
                  <a:lnTo>
                    <a:pt x="2675" y="1214"/>
                  </a:lnTo>
                  <a:lnTo>
                    <a:pt x="2683" y="1212"/>
                  </a:lnTo>
                  <a:lnTo>
                    <a:pt x="2683" y="1214"/>
                  </a:lnTo>
                  <a:lnTo>
                    <a:pt x="2687" y="1222"/>
                  </a:lnTo>
                  <a:lnTo>
                    <a:pt x="2697" y="1220"/>
                  </a:lnTo>
                  <a:lnTo>
                    <a:pt x="2697" y="1216"/>
                  </a:lnTo>
                  <a:lnTo>
                    <a:pt x="2711" y="1220"/>
                  </a:lnTo>
                  <a:lnTo>
                    <a:pt x="2715" y="1234"/>
                  </a:lnTo>
                  <a:lnTo>
                    <a:pt x="2701" y="1240"/>
                  </a:lnTo>
                  <a:lnTo>
                    <a:pt x="2707" y="1252"/>
                  </a:lnTo>
                  <a:lnTo>
                    <a:pt x="2709" y="1248"/>
                  </a:lnTo>
                  <a:lnTo>
                    <a:pt x="2713" y="1262"/>
                  </a:lnTo>
                  <a:lnTo>
                    <a:pt x="2705" y="1286"/>
                  </a:lnTo>
                  <a:lnTo>
                    <a:pt x="2705" y="1286"/>
                  </a:lnTo>
                  <a:lnTo>
                    <a:pt x="2703" y="1298"/>
                  </a:lnTo>
                  <a:lnTo>
                    <a:pt x="2719" y="1296"/>
                  </a:lnTo>
                  <a:lnTo>
                    <a:pt x="2723" y="1294"/>
                  </a:lnTo>
                  <a:lnTo>
                    <a:pt x="2727" y="1298"/>
                  </a:lnTo>
                  <a:lnTo>
                    <a:pt x="2729" y="1292"/>
                  </a:lnTo>
                  <a:lnTo>
                    <a:pt x="2731" y="1294"/>
                  </a:lnTo>
                  <a:lnTo>
                    <a:pt x="2739" y="1284"/>
                  </a:lnTo>
                  <a:lnTo>
                    <a:pt x="2747" y="1288"/>
                  </a:lnTo>
                  <a:lnTo>
                    <a:pt x="2751" y="1280"/>
                  </a:lnTo>
                  <a:lnTo>
                    <a:pt x="2757" y="1282"/>
                  </a:lnTo>
                  <a:lnTo>
                    <a:pt x="2765" y="1276"/>
                  </a:lnTo>
                  <a:lnTo>
                    <a:pt x="2771" y="1258"/>
                  </a:lnTo>
                  <a:lnTo>
                    <a:pt x="2765" y="1222"/>
                  </a:lnTo>
                  <a:lnTo>
                    <a:pt x="2751" y="1200"/>
                  </a:lnTo>
                  <a:lnTo>
                    <a:pt x="2751" y="1200"/>
                  </a:lnTo>
                  <a:lnTo>
                    <a:pt x="2749" y="1198"/>
                  </a:lnTo>
                  <a:lnTo>
                    <a:pt x="2749" y="1196"/>
                  </a:lnTo>
                  <a:lnTo>
                    <a:pt x="2747" y="1196"/>
                  </a:lnTo>
                  <a:lnTo>
                    <a:pt x="2733" y="1182"/>
                  </a:lnTo>
                  <a:lnTo>
                    <a:pt x="2733" y="1170"/>
                  </a:lnTo>
                  <a:lnTo>
                    <a:pt x="2749" y="1164"/>
                  </a:lnTo>
                  <a:lnTo>
                    <a:pt x="2775" y="1142"/>
                  </a:lnTo>
                  <a:lnTo>
                    <a:pt x="2775" y="1124"/>
                  </a:lnTo>
                  <a:lnTo>
                    <a:pt x="2791" y="1106"/>
                  </a:lnTo>
                  <a:lnTo>
                    <a:pt x="2795" y="1104"/>
                  </a:lnTo>
                  <a:lnTo>
                    <a:pt x="2795" y="1100"/>
                  </a:lnTo>
                  <a:lnTo>
                    <a:pt x="2803" y="1100"/>
                  </a:lnTo>
                  <a:lnTo>
                    <a:pt x="2813" y="1082"/>
                  </a:lnTo>
                  <a:lnTo>
                    <a:pt x="2815" y="1090"/>
                  </a:lnTo>
                  <a:lnTo>
                    <a:pt x="2819" y="1086"/>
                  </a:lnTo>
                  <a:lnTo>
                    <a:pt x="2819" y="1094"/>
                  </a:lnTo>
                  <a:lnTo>
                    <a:pt x="2839" y="1098"/>
                  </a:lnTo>
                  <a:lnTo>
                    <a:pt x="2855" y="1094"/>
                  </a:lnTo>
                  <a:lnTo>
                    <a:pt x="2875" y="1078"/>
                  </a:lnTo>
                  <a:lnTo>
                    <a:pt x="2931" y="1006"/>
                  </a:lnTo>
                  <a:lnTo>
                    <a:pt x="2941" y="986"/>
                  </a:lnTo>
                  <a:lnTo>
                    <a:pt x="2957" y="962"/>
                  </a:lnTo>
                  <a:lnTo>
                    <a:pt x="2973" y="942"/>
                  </a:lnTo>
                  <a:lnTo>
                    <a:pt x="2981" y="896"/>
                  </a:lnTo>
                  <a:lnTo>
                    <a:pt x="2977" y="876"/>
                  </a:lnTo>
                  <a:lnTo>
                    <a:pt x="2983" y="856"/>
                  </a:lnTo>
                  <a:lnTo>
                    <a:pt x="2995" y="832"/>
                  </a:lnTo>
                  <a:lnTo>
                    <a:pt x="2995" y="846"/>
                  </a:lnTo>
                  <a:lnTo>
                    <a:pt x="3005" y="862"/>
                  </a:lnTo>
                  <a:lnTo>
                    <a:pt x="3003" y="876"/>
                  </a:lnTo>
                  <a:lnTo>
                    <a:pt x="3005" y="898"/>
                  </a:lnTo>
                  <a:lnTo>
                    <a:pt x="2999" y="934"/>
                  </a:lnTo>
                  <a:lnTo>
                    <a:pt x="2999" y="934"/>
                  </a:lnTo>
                  <a:lnTo>
                    <a:pt x="3005" y="954"/>
                  </a:lnTo>
                  <a:lnTo>
                    <a:pt x="2999" y="990"/>
                  </a:lnTo>
                  <a:lnTo>
                    <a:pt x="3001" y="1010"/>
                  </a:lnTo>
                  <a:lnTo>
                    <a:pt x="3009" y="1012"/>
                  </a:lnTo>
                  <a:lnTo>
                    <a:pt x="3017" y="994"/>
                  </a:lnTo>
                  <a:lnTo>
                    <a:pt x="3027" y="996"/>
                  </a:lnTo>
                  <a:lnTo>
                    <a:pt x="3031" y="1018"/>
                  </a:lnTo>
                  <a:lnTo>
                    <a:pt x="3037" y="1004"/>
                  </a:lnTo>
                  <a:lnTo>
                    <a:pt x="3035" y="986"/>
                  </a:lnTo>
                  <a:lnTo>
                    <a:pt x="3027" y="982"/>
                  </a:lnTo>
                  <a:lnTo>
                    <a:pt x="3019" y="964"/>
                  </a:lnTo>
                  <a:lnTo>
                    <a:pt x="3027" y="922"/>
                  </a:lnTo>
                  <a:lnTo>
                    <a:pt x="3037" y="920"/>
                  </a:lnTo>
                  <a:lnTo>
                    <a:pt x="3053" y="934"/>
                  </a:lnTo>
                  <a:lnTo>
                    <a:pt x="3057" y="932"/>
                  </a:lnTo>
                  <a:lnTo>
                    <a:pt x="3049" y="914"/>
                  </a:lnTo>
                  <a:lnTo>
                    <a:pt x="3029" y="850"/>
                  </a:lnTo>
                  <a:lnTo>
                    <a:pt x="3027" y="828"/>
                  </a:lnTo>
                  <a:lnTo>
                    <a:pt x="3031" y="812"/>
                  </a:lnTo>
                  <a:lnTo>
                    <a:pt x="3023" y="770"/>
                  </a:lnTo>
                  <a:lnTo>
                    <a:pt x="3017" y="762"/>
                  </a:lnTo>
                  <a:lnTo>
                    <a:pt x="3007" y="764"/>
                  </a:lnTo>
                  <a:lnTo>
                    <a:pt x="3015" y="784"/>
                  </a:lnTo>
                  <a:lnTo>
                    <a:pt x="3011" y="790"/>
                  </a:lnTo>
                  <a:lnTo>
                    <a:pt x="2999" y="788"/>
                  </a:lnTo>
                  <a:lnTo>
                    <a:pt x="2995" y="828"/>
                  </a:lnTo>
                  <a:lnTo>
                    <a:pt x="2995" y="830"/>
                  </a:lnTo>
                  <a:lnTo>
                    <a:pt x="2989" y="824"/>
                  </a:lnTo>
                  <a:lnTo>
                    <a:pt x="2991" y="818"/>
                  </a:lnTo>
                  <a:lnTo>
                    <a:pt x="2989" y="810"/>
                  </a:lnTo>
                  <a:lnTo>
                    <a:pt x="2995" y="796"/>
                  </a:lnTo>
                  <a:lnTo>
                    <a:pt x="2975" y="782"/>
                  </a:lnTo>
                  <a:lnTo>
                    <a:pt x="2963" y="764"/>
                  </a:lnTo>
                  <a:lnTo>
                    <a:pt x="2939" y="762"/>
                  </a:lnTo>
                  <a:lnTo>
                    <a:pt x="2939" y="776"/>
                  </a:lnTo>
                  <a:lnTo>
                    <a:pt x="2939" y="780"/>
                  </a:lnTo>
                  <a:lnTo>
                    <a:pt x="2937" y="782"/>
                  </a:lnTo>
                  <a:lnTo>
                    <a:pt x="2939" y="776"/>
                  </a:lnTo>
                  <a:lnTo>
                    <a:pt x="2933" y="780"/>
                  </a:lnTo>
                  <a:lnTo>
                    <a:pt x="2929" y="782"/>
                  </a:lnTo>
                  <a:lnTo>
                    <a:pt x="2921" y="786"/>
                  </a:lnTo>
                  <a:lnTo>
                    <a:pt x="2925" y="780"/>
                  </a:lnTo>
                  <a:lnTo>
                    <a:pt x="2919" y="772"/>
                  </a:lnTo>
                  <a:lnTo>
                    <a:pt x="2923" y="766"/>
                  </a:lnTo>
                  <a:lnTo>
                    <a:pt x="2921" y="762"/>
                  </a:lnTo>
                  <a:lnTo>
                    <a:pt x="2909" y="768"/>
                  </a:lnTo>
                  <a:lnTo>
                    <a:pt x="2909" y="776"/>
                  </a:lnTo>
                  <a:lnTo>
                    <a:pt x="2907" y="778"/>
                  </a:lnTo>
                  <a:lnTo>
                    <a:pt x="2907" y="754"/>
                  </a:lnTo>
                  <a:lnTo>
                    <a:pt x="2887" y="754"/>
                  </a:lnTo>
                  <a:lnTo>
                    <a:pt x="2879" y="750"/>
                  </a:lnTo>
                  <a:lnTo>
                    <a:pt x="2879" y="746"/>
                  </a:lnTo>
                  <a:lnTo>
                    <a:pt x="2925" y="706"/>
                  </a:lnTo>
                  <a:lnTo>
                    <a:pt x="2953" y="668"/>
                  </a:lnTo>
                  <a:lnTo>
                    <a:pt x="2975" y="650"/>
                  </a:lnTo>
                  <a:lnTo>
                    <a:pt x="2983" y="632"/>
                  </a:lnTo>
                  <a:lnTo>
                    <a:pt x="3009" y="604"/>
                  </a:lnTo>
                  <a:lnTo>
                    <a:pt x="3025" y="596"/>
                  </a:lnTo>
                  <a:lnTo>
                    <a:pt x="3067" y="592"/>
                  </a:lnTo>
                  <a:lnTo>
                    <a:pt x="3079" y="604"/>
                  </a:lnTo>
                  <a:lnTo>
                    <a:pt x="3087" y="592"/>
                  </a:lnTo>
                  <a:lnTo>
                    <a:pt x="3107" y="600"/>
                  </a:lnTo>
                  <a:lnTo>
                    <a:pt x="3121" y="594"/>
                  </a:lnTo>
                  <a:lnTo>
                    <a:pt x="3125" y="600"/>
                  </a:lnTo>
                  <a:lnTo>
                    <a:pt x="3135" y="598"/>
                  </a:lnTo>
                  <a:lnTo>
                    <a:pt x="3133" y="592"/>
                  </a:lnTo>
                  <a:lnTo>
                    <a:pt x="3139" y="590"/>
                  </a:lnTo>
                  <a:lnTo>
                    <a:pt x="3139" y="582"/>
                  </a:lnTo>
                  <a:lnTo>
                    <a:pt x="3139" y="582"/>
                  </a:lnTo>
                  <a:lnTo>
                    <a:pt x="3171" y="592"/>
                  </a:lnTo>
                  <a:lnTo>
                    <a:pt x="3179" y="586"/>
                  </a:lnTo>
                  <a:lnTo>
                    <a:pt x="3189" y="594"/>
                  </a:lnTo>
                  <a:lnTo>
                    <a:pt x="3171" y="600"/>
                  </a:lnTo>
                  <a:lnTo>
                    <a:pt x="3179" y="612"/>
                  </a:lnTo>
                  <a:lnTo>
                    <a:pt x="3201" y="606"/>
                  </a:lnTo>
                  <a:lnTo>
                    <a:pt x="3207" y="610"/>
                  </a:lnTo>
                  <a:lnTo>
                    <a:pt x="3223" y="600"/>
                  </a:lnTo>
                  <a:lnTo>
                    <a:pt x="3247" y="602"/>
                  </a:lnTo>
                  <a:lnTo>
                    <a:pt x="3253" y="600"/>
                  </a:lnTo>
                  <a:lnTo>
                    <a:pt x="3251" y="590"/>
                  </a:lnTo>
                  <a:lnTo>
                    <a:pt x="3235" y="586"/>
                  </a:lnTo>
                  <a:lnTo>
                    <a:pt x="3237" y="584"/>
                  </a:lnTo>
                  <a:lnTo>
                    <a:pt x="3235" y="578"/>
                  </a:lnTo>
                  <a:lnTo>
                    <a:pt x="3237" y="578"/>
                  </a:lnTo>
                  <a:lnTo>
                    <a:pt x="3245" y="558"/>
                  </a:lnTo>
                  <a:lnTo>
                    <a:pt x="3267" y="540"/>
                  </a:lnTo>
                  <a:lnTo>
                    <a:pt x="3290" y="506"/>
                  </a:lnTo>
                  <a:lnTo>
                    <a:pt x="3322" y="496"/>
                  </a:lnTo>
                  <a:lnTo>
                    <a:pt x="3338" y="506"/>
                  </a:lnTo>
                  <a:lnTo>
                    <a:pt x="3344" y="500"/>
                  </a:lnTo>
                  <a:lnTo>
                    <a:pt x="3342" y="506"/>
                  </a:lnTo>
                  <a:lnTo>
                    <a:pt x="3336" y="516"/>
                  </a:lnTo>
                  <a:lnTo>
                    <a:pt x="3338" y="524"/>
                  </a:lnTo>
                  <a:lnTo>
                    <a:pt x="3334" y="534"/>
                  </a:lnTo>
                  <a:lnTo>
                    <a:pt x="3344" y="532"/>
                  </a:lnTo>
                  <a:lnTo>
                    <a:pt x="3338" y="554"/>
                  </a:lnTo>
                  <a:lnTo>
                    <a:pt x="3386" y="508"/>
                  </a:lnTo>
                  <a:lnTo>
                    <a:pt x="3392" y="506"/>
                  </a:lnTo>
                  <a:lnTo>
                    <a:pt x="3398" y="514"/>
                  </a:lnTo>
                  <a:lnTo>
                    <a:pt x="3404" y="502"/>
                  </a:lnTo>
                  <a:lnTo>
                    <a:pt x="3400" y="498"/>
                  </a:lnTo>
                  <a:lnTo>
                    <a:pt x="3400" y="486"/>
                  </a:lnTo>
                  <a:lnTo>
                    <a:pt x="3410" y="470"/>
                  </a:lnTo>
                  <a:lnTo>
                    <a:pt x="3424" y="466"/>
                  </a:lnTo>
                  <a:lnTo>
                    <a:pt x="3432" y="470"/>
                  </a:lnTo>
                  <a:lnTo>
                    <a:pt x="3432" y="472"/>
                  </a:lnTo>
                  <a:lnTo>
                    <a:pt x="3416" y="480"/>
                  </a:lnTo>
                  <a:lnTo>
                    <a:pt x="3414" y="502"/>
                  </a:lnTo>
                  <a:lnTo>
                    <a:pt x="3410" y="508"/>
                  </a:lnTo>
                  <a:lnTo>
                    <a:pt x="3410" y="520"/>
                  </a:lnTo>
                  <a:lnTo>
                    <a:pt x="3404" y="526"/>
                  </a:lnTo>
                  <a:lnTo>
                    <a:pt x="3408" y="532"/>
                  </a:lnTo>
                  <a:lnTo>
                    <a:pt x="3374" y="548"/>
                  </a:lnTo>
                  <a:lnTo>
                    <a:pt x="3372" y="558"/>
                  </a:lnTo>
                  <a:lnTo>
                    <a:pt x="3348" y="584"/>
                  </a:lnTo>
                  <a:lnTo>
                    <a:pt x="3308" y="636"/>
                  </a:lnTo>
                  <a:lnTo>
                    <a:pt x="3292" y="646"/>
                  </a:lnTo>
                  <a:lnTo>
                    <a:pt x="3279" y="644"/>
                  </a:lnTo>
                  <a:lnTo>
                    <a:pt x="3283" y="658"/>
                  </a:lnTo>
                  <a:lnTo>
                    <a:pt x="3279" y="672"/>
                  </a:lnTo>
                  <a:lnTo>
                    <a:pt x="3263" y="684"/>
                  </a:lnTo>
                  <a:lnTo>
                    <a:pt x="3257" y="728"/>
                  </a:lnTo>
                  <a:lnTo>
                    <a:pt x="3257" y="756"/>
                  </a:lnTo>
                  <a:lnTo>
                    <a:pt x="3281" y="876"/>
                  </a:lnTo>
                  <a:lnTo>
                    <a:pt x="3310" y="842"/>
                  </a:lnTo>
                  <a:lnTo>
                    <a:pt x="3316" y="810"/>
                  </a:lnTo>
                  <a:lnTo>
                    <a:pt x="3334" y="802"/>
                  </a:lnTo>
                  <a:lnTo>
                    <a:pt x="3342" y="808"/>
                  </a:lnTo>
                  <a:lnTo>
                    <a:pt x="3342" y="776"/>
                  </a:lnTo>
                  <a:lnTo>
                    <a:pt x="3358" y="760"/>
                  </a:lnTo>
                  <a:lnTo>
                    <a:pt x="3370" y="762"/>
                  </a:lnTo>
                  <a:lnTo>
                    <a:pt x="3382" y="752"/>
                  </a:lnTo>
                  <a:lnTo>
                    <a:pt x="3374" y="726"/>
                  </a:lnTo>
                  <a:lnTo>
                    <a:pt x="3378" y="714"/>
                  </a:lnTo>
                  <a:lnTo>
                    <a:pt x="3388" y="704"/>
                  </a:lnTo>
                  <a:lnTo>
                    <a:pt x="3396" y="716"/>
                  </a:lnTo>
                  <a:lnTo>
                    <a:pt x="3404" y="702"/>
                  </a:lnTo>
                  <a:lnTo>
                    <a:pt x="3404" y="688"/>
                  </a:lnTo>
                  <a:lnTo>
                    <a:pt x="3394" y="684"/>
                  </a:lnTo>
                  <a:lnTo>
                    <a:pt x="3394" y="670"/>
                  </a:lnTo>
                  <a:lnTo>
                    <a:pt x="3404" y="646"/>
                  </a:lnTo>
                  <a:lnTo>
                    <a:pt x="3390" y="640"/>
                  </a:lnTo>
                  <a:lnTo>
                    <a:pt x="3382" y="646"/>
                  </a:lnTo>
                  <a:lnTo>
                    <a:pt x="3380" y="644"/>
                  </a:lnTo>
                  <a:lnTo>
                    <a:pt x="3382" y="634"/>
                  </a:lnTo>
                  <a:lnTo>
                    <a:pt x="3396" y="604"/>
                  </a:lnTo>
                  <a:lnTo>
                    <a:pt x="3402" y="604"/>
                  </a:lnTo>
                  <a:lnTo>
                    <a:pt x="3408" y="576"/>
                  </a:lnTo>
                  <a:lnTo>
                    <a:pt x="3414" y="572"/>
                  </a:lnTo>
                  <a:lnTo>
                    <a:pt x="3418" y="578"/>
                  </a:lnTo>
                  <a:lnTo>
                    <a:pt x="3426" y="570"/>
                  </a:lnTo>
                  <a:lnTo>
                    <a:pt x="3436" y="580"/>
                  </a:lnTo>
                  <a:lnTo>
                    <a:pt x="3442" y="562"/>
                  </a:lnTo>
                  <a:lnTo>
                    <a:pt x="3454" y="552"/>
                  </a:lnTo>
                  <a:lnTo>
                    <a:pt x="3456" y="552"/>
                  </a:lnTo>
                  <a:lnTo>
                    <a:pt x="3454" y="584"/>
                  </a:lnTo>
                  <a:lnTo>
                    <a:pt x="3474" y="554"/>
                  </a:lnTo>
                  <a:lnTo>
                    <a:pt x="3494" y="546"/>
                  </a:lnTo>
                  <a:lnTo>
                    <a:pt x="3514" y="550"/>
                  </a:lnTo>
                  <a:lnTo>
                    <a:pt x="3536" y="576"/>
                  </a:lnTo>
                  <a:lnTo>
                    <a:pt x="3540" y="552"/>
                  </a:lnTo>
                  <a:lnTo>
                    <a:pt x="3570" y="534"/>
                  </a:lnTo>
                  <a:lnTo>
                    <a:pt x="3570" y="530"/>
                  </a:lnTo>
                  <a:lnTo>
                    <a:pt x="3576" y="532"/>
                  </a:lnTo>
                  <a:lnTo>
                    <a:pt x="3576" y="524"/>
                  </a:lnTo>
                  <a:lnTo>
                    <a:pt x="3590" y="516"/>
                  </a:lnTo>
                  <a:lnTo>
                    <a:pt x="3594" y="504"/>
                  </a:lnTo>
                  <a:lnTo>
                    <a:pt x="3602" y="506"/>
                  </a:lnTo>
                  <a:lnTo>
                    <a:pt x="3624" y="494"/>
                  </a:lnTo>
                  <a:lnTo>
                    <a:pt x="3626" y="486"/>
                  </a:lnTo>
                  <a:lnTo>
                    <a:pt x="3666" y="470"/>
                  </a:lnTo>
                  <a:lnTo>
                    <a:pt x="3666" y="468"/>
                  </a:lnTo>
                  <a:lnTo>
                    <a:pt x="3668" y="470"/>
                  </a:lnTo>
                  <a:lnTo>
                    <a:pt x="3672" y="466"/>
                  </a:lnTo>
                  <a:lnTo>
                    <a:pt x="3692" y="476"/>
                  </a:lnTo>
                  <a:lnTo>
                    <a:pt x="3692" y="406"/>
                  </a:lnTo>
                  <a:lnTo>
                    <a:pt x="3690" y="406"/>
                  </a:lnTo>
                  <a:lnTo>
                    <a:pt x="3692" y="404"/>
                  </a:lnTo>
                  <a:lnTo>
                    <a:pt x="3684" y="386"/>
                  </a:lnTo>
                  <a:lnTo>
                    <a:pt x="3680" y="394"/>
                  </a:lnTo>
                  <a:lnTo>
                    <a:pt x="3672" y="388"/>
                  </a:lnTo>
                  <a:lnTo>
                    <a:pt x="3670" y="378"/>
                  </a:lnTo>
                  <a:lnTo>
                    <a:pt x="3682" y="378"/>
                  </a:lnTo>
                  <a:lnTo>
                    <a:pt x="3688" y="386"/>
                  </a:lnTo>
                  <a:close/>
                  <a:moveTo>
                    <a:pt x="823" y="66"/>
                  </a:moveTo>
                  <a:lnTo>
                    <a:pt x="809" y="70"/>
                  </a:lnTo>
                  <a:lnTo>
                    <a:pt x="805" y="62"/>
                  </a:lnTo>
                  <a:lnTo>
                    <a:pt x="823" y="66"/>
                  </a:lnTo>
                  <a:close/>
                  <a:moveTo>
                    <a:pt x="441" y="568"/>
                  </a:moveTo>
                  <a:lnTo>
                    <a:pt x="453" y="548"/>
                  </a:lnTo>
                  <a:lnTo>
                    <a:pt x="455" y="548"/>
                  </a:lnTo>
                  <a:lnTo>
                    <a:pt x="441" y="568"/>
                  </a:lnTo>
                  <a:close/>
                  <a:moveTo>
                    <a:pt x="993" y="1004"/>
                  </a:moveTo>
                  <a:lnTo>
                    <a:pt x="995" y="1000"/>
                  </a:lnTo>
                  <a:lnTo>
                    <a:pt x="999" y="1004"/>
                  </a:lnTo>
                  <a:lnTo>
                    <a:pt x="1009" y="994"/>
                  </a:lnTo>
                  <a:lnTo>
                    <a:pt x="1057" y="980"/>
                  </a:lnTo>
                  <a:lnTo>
                    <a:pt x="1069" y="976"/>
                  </a:lnTo>
                  <a:lnTo>
                    <a:pt x="1071" y="978"/>
                  </a:lnTo>
                  <a:lnTo>
                    <a:pt x="1055" y="982"/>
                  </a:lnTo>
                  <a:lnTo>
                    <a:pt x="1055" y="986"/>
                  </a:lnTo>
                  <a:lnTo>
                    <a:pt x="1045" y="986"/>
                  </a:lnTo>
                  <a:lnTo>
                    <a:pt x="1041" y="994"/>
                  </a:lnTo>
                  <a:lnTo>
                    <a:pt x="1053" y="1004"/>
                  </a:lnTo>
                  <a:lnTo>
                    <a:pt x="1047" y="1006"/>
                  </a:lnTo>
                  <a:lnTo>
                    <a:pt x="1037" y="1022"/>
                  </a:lnTo>
                  <a:lnTo>
                    <a:pt x="1027" y="1022"/>
                  </a:lnTo>
                  <a:lnTo>
                    <a:pt x="1025" y="1022"/>
                  </a:lnTo>
                  <a:lnTo>
                    <a:pt x="1027" y="1020"/>
                  </a:lnTo>
                  <a:lnTo>
                    <a:pt x="995" y="1024"/>
                  </a:lnTo>
                  <a:lnTo>
                    <a:pt x="993" y="1016"/>
                  </a:lnTo>
                  <a:lnTo>
                    <a:pt x="993" y="1004"/>
                  </a:lnTo>
                  <a:close/>
                  <a:moveTo>
                    <a:pt x="909" y="1008"/>
                  </a:moveTo>
                  <a:lnTo>
                    <a:pt x="915" y="996"/>
                  </a:lnTo>
                  <a:lnTo>
                    <a:pt x="933" y="990"/>
                  </a:lnTo>
                  <a:lnTo>
                    <a:pt x="935" y="992"/>
                  </a:lnTo>
                  <a:lnTo>
                    <a:pt x="929" y="992"/>
                  </a:lnTo>
                  <a:lnTo>
                    <a:pt x="929" y="998"/>
                  </a:lnTo>
                  <a:lnTo>
                    <a:pt x="933" y="1000"/>
                  </a:lnTo>
                  <a:lnTo>
                    <a:pt x="929" y="1004"/>
                  </a:lnTo>
                  <a:lnTo>
                    <a:pt x="967" y="1008"/>
                  </a:lnTo>
                  <a:lnTo>
                    <a:pt x="941" y="1024"/>
                  </a:lnTo>
                  <a:lnTo>
                    <a:pt x="961" y="1032"/>
                  </a:lnTo>
                  <a:lnTo>
                    <a:pt x="961" y="1048"/>
                  </a:lnTo>
                  <a:lnTo>
                    <a:pt x="973" y="1054"/>
                  </a:lnTo>
                  <a:lnTo>
                    <a:pt x="1003" y="1034"/>
                  </a:lnTo>
                  <a:lnTo>
                    <a:pt x="1021" y="1036"/>
                  </a:lnTo>
                  <a:lnTo>
                    <a:pt x="1023" y="1032"/>
                  </a:lnTo>
                  <a:lnTo>
                    <a:pt x="1037" y="1046"/>
                  </a:lnTo>
                  <a:lnTo>
                    <a:pt x="1041" y="1044"/>
                  </a:lnTo>
                  <a:lnTo>
                    <a:pt x="1061" y="1058"/>
                  </a:lnTo>
                  <a:lnTo>
                    <a:pt x="1077" y="1072"/>
                  </a:lnTo>
                  <a:lnTo>
                    <a:pt x="1077" y="1072"/>
                  </a:lnTo>
                  <a:lnTo>
                    <a:pt x="1081" y="1074"/>
                  </a:lnTo>
                  <a:lnTo>
                    <a:pt x="1083" y="1076"/>
                  </a:lnTo>
                  <a:lnTo>
                    <a:pt x="1083" y="1076"/>
                  </a:lnTo>
                  <a:lnTo>
                    <a:pt x="1091" y="1084"/>
                  </a:lnTo>
                  <a:lnTo>
                    <a:pt x="1109" y="1094"/>
                  </a:lnTo>
                  <a:lnTo>
                    <a:pt x="1115" y="1112"/>
                  </a:lnTo>
                  <a:lnTo>
                    <a:pt x="1115" y="1118"/>
                  </a:lnTo>
                  <a:lnTo>
                    <a:pt x="1113" y="1120"/>
                  </a:lnTo>
                  <a:lnTo>
                    <a:pt x="1093" y="1134"/>
                  </a:lnTo>
                  <a:lnTo>
                    <a:pt x="1073" y="1132"/>
                  </a:lnTo>
                  <a:lnTo>
                    <a:pt x="1049" y="1138"/>
                  </a:lnTo>
                  <a:lnTo>
                    <a:pt x="1021" y="1128"/>
                  </a:lnTo>
                  <a:lnTo>
                    <a:pt x="1015" y="1116"/>
                  </a:lnTo>
                  <a:lnTo>
                    <a:pt x="1005" y="1118"/>
                  </a:lnTo>
                  <a:lnTo>
                    <a:pt x="997" y="1108"/>
                  </a:lnTo>
                  <a:lnTo>
                    <a:pt x="961" y="1110"/>
                  </a:lnTo>
                  <a:lnTo>
                    <a:pt x="941" y="1118"/>
                  </a:lnTo>
                  <a:lnTo>
                    <a:pt x="919" y="1134"/>
                  </a:lnTo>
                  <a:lnTo>
                    <a:pt x="883" y="1128"/>
                  </a:lnTo>
                  <a:lnTo>
                    <a:pt x="883" y="1128"/>
                  </a:lnTo>
                  <a:lnTo>
                    <a:pt x="867" y="1122"/>
                  </a:lnTo>
                  <a:lnTo>
                    <a:pt x="865" y="1116"/>
                  </a:lnTo>
                  <a:lnTo>
                    <a:pt x="867" y="1116"/>
                  </a:lnTo>
                  <a:lnTo>
                    <a:pt x="865" y="1112"/>
                  </a:lnTo>
                  <a:lnTo>
                    <a:pt x="863" y="1112"/>
                  </a:lnTo>
                  <a:lnTo>
                    <a:pt x="863" y="1112"/>
                  </a:lnTo>
                  <a:lnTo>
                    <a:pt x="855" y="1100"/>
                  </a:lnTo>
                  <a:lnTo>
                    <a:pt x="861" y="1094"/>
                  </a:lnTo>
                  <a:lnTo>
                    <a:pt x="863" y="1084"/>
                  </a:lnTo>
                  <a:lnTo>
                    <a:pt x="873" y="1076"/>
                  </a:lnTo>
                  <a:lnTo>
                    <a:pt x="875" y="1068"/>
                  </a:lnTo>
                  <a:lnTo>
                    <a:pt x="877" y="1068"/>
                  </a:lnTo>
                  <a:lnTo>
                    <a:pt x="877" y="1066"/>
                  </a:lnTo>
                  <a:lnTo>
                    <a:pt x="877" y="1064"/>
                  </a:lnTo>
                  <a:lnTo>
                    <a:pt x="877" y="1064"/>
                  </a:lnTo>
                  <a:lnTo>
                    <a:pt x="879" y="1052"/>
                  </a:lnTo>
                  <a:lnTo>
                    <a:pt x="891" y="1040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893" y="1022"/>
                  </a:lnTo>
                  <a:lnTo>
                    <a:pt x="909" y="1008"/>
                  </a:lnTo>
                  <a:lnTo>
                    <a:pt x="907" y="1006"/>
                  </a:lnTo>
                  <a:lnTo>
                    <a:pt x="909" y="1008"/>
                  </a:lnTo>
                  <a:close/>
                  <a:moveTo>
                    <a:pt x="875" y="1148"/>
                  </a:moveTo>
                  <a:lnTo>
                    <a:pt x="853" y="1146"/>
                  </a:lnTo>
                  <a:lnTo>
                    <a:pt x="853" y="1152"/>
                  </a:lnTo>
                  <a:lnTo>
                    <a:pt x="839" y="1152"/>
                  </a:lnTo>
                  <a:lnTo>
                    <a:pt x="855" y="1140"/>
                  </a:lnTo>
                  <a:lnTo>
                    <a:pt x="879" y="1138"/>
                  </a:lnTo>
                  <a:lnTo>
                    <a:pt x="879" y="1138"/>
                  </a:lnTo>
                  <a:lnTo>
                    <a:pt x="883" y="1144"/>
                  </a:lnTo>
                  <a:lnTo>
                    <a:pt x="881" y="1144"/>
                  </a:lnTo>
                  <a:lnTo>
                    <a:pt x="873" y="1146"/>
                  </a:lnTo>
                  <a:lnTo>
                    <a:pt x="875" y="1148"/>
                  </a:lnTo>
                  <a:close/>
                  <a:moveTo>
                    <a:pt x="869" y="74"/>
                  </a:moveTo>
                  <a:lnTo>
                    <a:pt x="869" y="74"/>
                  </a:lnTo>
                  <a:lnTo>
                    <a:pt x="869" y="78"/>
                  </a:lnTo>
                  <a:lnTo>
                    <a:pt x="863" y="80"/>
                  </a:lnTo>
                  <a:lnTo>
                    <a:pt x="865" y="78"/>
                  </a:lnTo>
                  <a:lnTo>
                    <a:pt x="863" y="76"/>
                  </a:lnTo>
                  <a:lnTo>
                    <a:pt x="869" y="74"/>
                  </a:lnTo>
                  <a:close/>
                  <a:moveTo>
                    <a:pt x="769" y="102"/>
                  </a:moveTo>
                  <a:lnTo>
                    <a:pt x="773" y="100"/>
                  </a:lnTo>
                  <a:lnTo>
                    <a:pt x="769" y="104"/>
                  </a:lnTo>
                  <a:lnTo>
                    <a:pt x="769" y="112"/>
                  </a:lnTo>
                  <a:lnTo>
                    <a:pt x="767" y="110"/>
                  </a:lnTo>
                  <a:lnTo>
                    <a:pt x="769" y="102"/>
                  </a:lnTo>
                  <a:lnTo>
                    <a:pt x="769" y="102"/>
                  </a:lnTo>
                  <a:close/>
                  <a:moveTo>
                    <a:pt x="707" y="114"/>
                  </a:moveTo>
                  <a:lnTo>
                    <a:pt x="705" y="114"/>
                  </a:lnTo>
                  <a:lnTo>
                    <a:pt x="717" y="114"/>
                  </a:lnTo>
                  <a:lnTo>
                    <a:pt x="705" y="128"/>
                  </a:lnTo>
                  <a:lnTo>
                    <a:pt x="705" y="126"/>
                  </a:lnTo>
                  <a:lnTo>
                    <a:pt x="699" y="128"/>
                  </a:lnTo>
                  <a:lnTo>
                    <a:pt x="707" y="114"/>
                  </a:lnTo>
                  <a:close/>
                  <a:moveTo>
                    <a:pt x="685" y="138"/>
                  </a:moveTo>
                  <a:lnTo>
                    <a:pt x="693" y="132"/>
                  </a:lnTo>
                  <a:lnTo>
                    <a:pt x="691" y="142"/>
                  </a:lnTo>
                  <a:lnTo>
                    <a:pt x="687" y="138"/>
                  </a:lnTo>
                  <a:lnTo>
                    <a:pt x="685" y="138"/>
                  </a:lnTo>
                  <a:close/>
                  <a:moveTo>
                    <a:pt x="651" y="584"/>
                  </a:moveTo>
                  <a:lnTo>
                    <a:pt x="663" y="590"/>
                  </a:lnTo>
                  <a:lnTo>
                    <a:pt x="657" y="590"/>
                  </a:lnTo>
                  <a:lnTo>
                    <a:pt x="647" y="586"/>
                  </a:lnTo>
                  <a:lnTo>
                    <a:pt x="651" y="584"/>
                  </a:lnTo>
                  <a:close/>
                  <a:moveTo>
                    <a:pt x="573" y="722"/>
                  </a:moveTo>
                  <a:lnTo>
                    <a:pt x="569" y="728"/>
                  </a:lnTo>
                  <a:lnTo>
                    <a:pt x="569" y="726"/>
                  </a:lnTo>
                  <a:lnTo>
                    <a:pt x="573" y="722"/>
                  </a:lnTo>
                  <a:close/>
                  <a:moveTo>
                    <a:pt x="517" y="728"/>
                  </a:moveTo>
                  <a:lnTo>
                    <a:pt x="523" y="742"/>
                  </a:lnTo>
                  <a:lnTo>
                    <a:pt x="535" y="740"/>
                  </a:lnTo>
                  <a:lnTo>
                    <a:pt x="531" y="744"/>
                  </a:lnTo>
                  <a:lnTo>
                    <a:pt x="537" y="760"/>
                  </a:lnTo>
                  <a:lnTo>
                    <a:pt x="539" y="746"/>
                  </a:lnTo>
                  <a:lnTo>
                    <a:pt x="539" y="752"/>
                  </a:lnTo>
                  <a:lnTo>
                    <a:pt x="557" y="754"/>
                  </a:lnTo>
                  <a:lnTo>
                    <a:pt x="557" y="756"/>
                  </a:lnTo>
                  <a:lnTo>
                    <a:pt x="563" y="756"/>
                  </a:lnTo>
                  <a:lnTo>
                    <a:pt x="565" y="744"/>
                  </a:lnTo>
                  <a:lnTo>
                    <a:pt x="565" y="744"/>
                  </a:lnTo>
                  <a:lnTo>
                    <a:pt x="565" y="736"/>
                  </a:lnTo>
                  <a:lnTo>
                    <a:pt x="573" y="734"/>
                  </a:lnTo>
                  <a:lnTo>
                    <a:pt x="571" y="730"/>
                  </a:lnTo>
                  <a:lnTo>
                    <a:pt x="599" y="730"/>
                  </a:lnTo>
                  <a:lnTo>
                    <a:pt x="605" y="708"/>
                  </a:lnTo>
                  <a:lnTo>
                    <a:pt x="633" y="704"/>
                  </a:lnTo>
                  <a:lnTo>
                    <a:pt x="639" y="690"/>
                  </a:lnTo>
                  <a:lnTo>
                    <a:pt x="637" y="698"/>
                  </a:lnTo>
                  <a:lnTo>
                    <a:pt x="641" y="700"/>
                  </a:lnTo>
                  <a:lnTo>
                    <a:pt x="651" y="674"/>
                  </a:lnTo>
                  <a:lnTo>
                    <a:pt x="647" y="672"/>
                  </a:lnTo>
                  <a:lnTo>
                    <a:pt x="641" y="682"/>
                  </a:lnTo>
                  <a:lnTo>
                    <a:pt x="647" y="658"/>
                  </a:lnTo>
                  <a:lnTo>
                    <a:pt x="645" y="644"/>
                  </a:lnTo>
                  <a:lnTo>
                    <a:pt x="649" y="642"/>
                  </a:lnTo>
                  <a:lnTo>
                    <a:pt x="649" y="626"/>
                  </a:lnTo>
                  <a:lnTo>
                    <a:pt x="645" y="622"/>
                  </a:lnTo>
                  <a:lnTo>
                    <a:pt x="657" y="618"/>
                  </a:lnTo>
                  <a:lnTo>
                    <a:pt x="649" y="616"/>
                  </a:lnTo>
                  <a:lnTo>
                    <a:pt x="653" y="616"/>
                  </a:lnTo>
                  <a:lnTo>
                    <a:pt x="661" y="604"/>
                  </a:lnTo>
                  <a:lnTo>
                    <a:pt x="669" y="610"/>
                  </a:lnTo>
                  <a:lnTo>
                    <a:pt x="679" y="598"/>
                  </a:lnTo>
                  <a:lnTo>
                    <a:pt x="679" y="594"/>
                  </a:lnTo>
                  <a:lnTo>
                    <a:pt x="683" y="592"/>
                  </a:lnTo>
                  <a:lnTo>
                    <a:pt x="681" y="588"/>
                  </a:lnTo>
                  <a:lnTo>
                    <a:pt x="677" y="588"/>
                  </a:lnTo>
                  <a:lnTo>
                    <a:pt x="683" y="584"/>
                  </a:lnTo>
                  <a:lnTo>
                    <a:pt x="689" y="570"/>
                  </a:lnTo>
                  <a:lnTo>
                    <a:pt x="681" y="556"/>
                  </a:lnTo>
                  <a:lnTo>
                    <a:pt x="685" y="556"/>
                  </a:lnTo>
                  <a:lnTo>
                    <a:pt x="661" y="538"/>
                  </a:lnTo>
                  <a:lnTo>
                    <a:pt x="657" y="544"/>
                  </a:lnTo>
                  <a:lnTo>
                    <a:pt x="655" y="508"/>
                  </a:lnTo>
                  <a:lnTo>
                    <a:pt x="657" y="504"/>
                  </a:lnTo>
                  <a:lnTo>
                    <a:pt x="661" y="506"/>
                  </a:lnTo>
                  <a:lnTo>
                    <a:pt x="663" y="478"/>
                  </a:lnTo>
                  <a:lnTo>
                    <a:pt x="661" y="472"/>
                  </a:lnTo>
                  <a:lnTo>
                    <a:pt x="665" y="472"/>
                  </a:lnTo>
                  <a:lnTo>
                    <a:pt x="667" y="470"/>
                  </a:lnTo>
                  <a:lnTo>
                    <a:pt x="669" y="464"/>
                  </a:lnTo>
                  <a:lnTo>
                    <a:pt x="669" y="458"/>
                  </a:lnTo>
                  <a:lnTo>
                    <a:pt x="671" y="460"/>
                  </a:lnTo>
                  <a:lnTo>
                    <a:pt x="687" y="438"/>
                  </a:lnTo>
                  <a:lnTo>
                    <a:pt x="721" y="416"/>
                  </a:lnTo>
                  <a:lnTo>
                    <a:pt x="741" y="388"/>
                  </a:lnTo>
                  <a:lnTo>
                    <a:pt x="733" y="370"/>
                  </a:lnTo>
                  <a:lnTo>
                    <a:pt x="741" y="356"/>
                  </a:lnTo>
                  <a:lnTo>
                    <a:pt x="739" y="348"/>
                  </a:lnTo>
                  <a:lnTo>
                    <a:pt x="751" y="338"/>
                  </a:lnTo>
                  <a:lnTo>
                    <a:pt x="753" y="340"/>
                  </a:lnTo>
                  <a:lnTo>
                    <a:pt x="757" y="324"/>
                  </a:lnTo>
                  <a:lnTo>
                    <a:pt x="787" y="330"/>
                  </a:lnTo>
                  <a:lnTo>
                    <a:pt x="787" y="324"/>
                  </a:lnTo>
                  <a:lnTo>
                    <a:pt x="807" y="344"/>
                  </a:lnTo>
                  <a:lnTo>
                    <a:pt x="811" y="362"/>
                  </a:lnTo>
                  <a:lnTo>
                    <a:pt x="795" y="368"/>
                  </a:lnTo>
                  <a:lnTo>
                    <a:pt x="793" y="382"/>
                  </a:lnTo>
                  <a:lnTo>
                    <a:pt x="759" y="424"/>
                  </a:lnTo>
                  <a:lnTo>
                    <a:pt x="751" y="434"/>
                  </a:lnTo>
                  <a:lnTo>
                    <a:pt x="741" y="434"/>
                  </a:lnTo>
                  <a:lnTo>
                    <a:pt x="739" y="444"/>
                  </a:lnTo>
                  <a:lnTo>
                    <a:pt x="733" y="444"/>
                  </a:lnTo>
                  <a:lnTo>
                    <a:pt x="725" y="460"/>
                  </a:lnTo>
                  <a:lnTo>
                    <a:pt x="731" y="478"/>
                  </a:lnTo>
                  <a:lnTo>
                    <a:pt x="729" y="486"/>
                  </a:lnTo>
                  <a:lnTo>
                    <a:pt x="737" y="506"/>
                  </a:lnTo>
                  <a:lnTo>
                    <a:pt x="735" y="506"/>
                  </a:lnTo>
                  <a:lnTo>
                    <a:pt x="735" y="508"/>
                  </a:lnTo>
                  <a:lnTo>
                    <a:pt x="735" y="518"/>
                  </a:lnTo>
                  <a:lnTo>
                    <a:pt x="731" y="528"/>
                  </a:lnTo>
                  <a:lnTo>
                    <a:pt x="733" y="536"/>
                  </a:lnTo>
                  <a:lnTo>
                    <a:pt x="731" y="542"/>
                  </a:lnTo>
                  <a:lnTo>
                    <a:pt x="755" y="558"/>
                  </a:lnTo>
                  <a:lnTo>
                    <a:pt x="747" y="566"/>
                  </a:lnTo>
                  <a:lnTo>
                    <a:pt x="759" y="566"/>
                  </a:lnTo>
                  <a:lnTo>
                    <a:pt x="763" y="560"/>
                  </a:lnTo>
                  <a:lnTo>
                    <a:pt x="767" y="570"/>
                  </a:lnTo>
                  <a:lnTo>
                    <a:pt x="771" y="566"/>
                  </a:lnTo>
                  <a:lnTo>
                    <a:pt x="773" y="570"/>
                  </a:lnTo>
                  <a:lnTo>
                    <a:pt x="793" y="566"/>
                  </a:lnTo>
                  <a:lnTo>
                    <a:pt x="821" y="552"/>
                  </a:lnTo>
                  <a:lnTo>
                    <a:pt x="845" y="546"/>
                  </a:lnTo>
                  <a:lnTo>
                    <a:pt x="845" y="548"/>
                  </a:lnTo>
                  <a:lnTo>
                    <a:pt x="853" y="546"/>
                  </a:lnTo>
                  <a:lnTo>
                    <a:pt x="855" y="546"/>
                  </a:lnTo>
                  <a:lnTo>
                    <a:pt x="855" y="546"/>
                  </a:lnTo>
                  <a:lnTo>
                    <a:pt x="869" y="542"/>
                  </a:lnTo>
                  <a:lnTo>
                    <a:pt x="869" y="544"/>
                  </a:lnTo>
                  <a:lnTo>
                    <a:pt x="865" y="546"/>
                  </a:lnTo>
                  <a:lnTo>
                    <a:pt x="869" y="556"/>
                  </a:lnTo>
                  <a:lnTo>
                    <a:pt x="893" y="562"/>
                  </a:lnTo>
                  <a:lnTo>
                    <a:pt x="897" y="566"/>
                  </a:lnTo>
                  <a:lnTo>
                    <a:pt x="881" y="566"/>
                  </a:lnTo>
                  <a:lnTo>
                    <a:pt x="865" y="576"/>
                  </a:lnTo>
                  <a:lnTo>
                    <a:pt x="859" y="570"/>
                  </a:lnTo>
                  <a:lnTo>
                    <a:pt x="857" y="584"/>
                  </a:lnTo>
                  <a:lnTo>
                    <a:pt x="855" y="586"/>
                  </a:lnTo>
                  <a:lnTo>
                    <a:pt x="815" y="576"/>
                  </a:lnTo>
                  <a:lnTo>
                    <a:pt x="773" y="594"/>
                  </a:lnTo>
                  <a:lnTo>
                    <a:pt x="771" y="612"/>
                  </a:lnTo>
                  <a:lnTo>
                    <a:pt x="775" y="614"/>
                  </a:lnTo>
                  <a:lnTo>
                    <a:pt x="771" y="616"/>
                  </a:lnTo>
                  <a:lnTo>
                    <a:pt x="777" y="630"/>
                  </a:lnTo>
                  <a:lnTo>
                    <a:pt x="791" y="628"/>
                  </a:lnTo>
                  <a:lnTo>
                    <a:pt x="789" y="642"/>
                  </a:lnTo>
                  <a:lnTo>
                    <a:pt x="789" y="642"/>
                  </a:lnTo>
                  <a:lnTo>
                    <a:pt x="789" y="644"/>
                  </a:lnTo>
                  <a:lnTo>
                    <a:pt x="789" y="648"/>
                  </a:lnTo>
                  <a:lnTo>
                    <a:pt x="789" y="648"/>
                  </a:lnTo>
                  <a:lnTo>
                    <a:pt x="787" y="666"/>
                  </a:lnTo>
                  <a:lnTo>
                    <a:pt x="785" y="672"/>
                  </a:lnTo>
                  <a:lnTo>
                    <a:pt x="773" y="668"/>
                  </a:lnTo>
                  <a:lnTo>
                    <a:pt x="757" y="644"/>
                  </a:lnTo>
                  <a:lnTo>
                    <a:pt x="739" y="654"/>
                  </a:lnTo>
                  <a:lnTo>
                    <a:pt x="725" y="684"/>
                  </a:lnTo>
                  <a:lnTo>
                    <a:pt x="725" y="696"/>
                  </a:lnTo>
                  <a:lnTo>
                    <a:pt x="723" y="696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25" y="702"/>
                  </a:lnTo>
                  <a:lnTo>
                    <a:pt x="731" y="730"/>
                  </a:lnTo>
                  <a:lnTo>
                    <a:pt x="709" y="740"/>
                  </a:lnTo>
                  <a:lnTo>
                    <a:pt x="701" y="756"/>
                  </a:lnTo>
                  <a:lnTo>
                    <a:pt x="687" y="762"/>
                  </a:lnTo>
                  <a:lnTo>
                    <a:pt x="685" y="756"/>
                  </a:lnTo>
                  <a:lnTo>
                    <a:pt x="691" y="756"/>
                  </a:lnTo>
                  <a:lnTo>
                    <a:pt x="687" y="744"/>
                  </a:lnTo>
                  <a:lnTo>
                    <a:pt x="657" y="746"/>
                  </a:lnTo>
                  <a:lnTo>
                    <a:pt x="603" y="772"/>
                  </a:lnTo>
                  <a:lnTo>
                    <a:pt x="599" y="776"/>
                  </a:lnTo>
                  <a:lnTo>
                    <a:pt x="587" y="766"/>
                  </a:lnTo>
                  <a:lnTo>
                    <a:pt x="593" y="768"/>
                  </a:lnTo>
                  <a:lnTo>
                    <a:pt x="591" y="758"/>
                  </a:lnTo>
                  <a:lnTo>
                    <a:pt x="591" y="754"/>
                  </a:lnTo>
                  <a:lnTo>
                    <a:pt x="577" y="748"/>
                  </a:lnTo>
                  <a:lnTo>
                    <a:pt x="579" y="752"/>
                  </a:lnTo>
                  <a:lnTo>
                    <a:pt x="579" y="752"/>
                  </a:lnTo>
                  <a:lnTo>
                    <a:pt x="577" y="758"/>
                  </a:lnTo>
                  <a:lnTo>
                    <a:pt x="577" y="758"/>
                  </a:lnTo>
                  <a:lnTo>
                    <a:pt x="571" y="760"/>
                  </a:lnTo>
                  <a:lnTo>
                    <a:pt x="569" y="756"/>
                  </a:lnTo>
                  <a:lnTo>
                    <a:pt x="547" y="772"/>
                  </a:lnTo>
                  <a:lnTo>
                    <a:pt x="539" y="772"/>
                  </a:lnTo>
                  <a:lnTo>
                    <a:pt x="545" y="760"/>
                  </a:lnTo>
                  <a:lnTo>
                    <a:pt x="523" y="758"/>
                  </a:lnTo>
                  <a:lnTo>
                    <a:pt x="521" y="756"/>
                  </a:lnTo>
                  <a:lnTo>
                    <a:pt x="521" y="746"/>
                  </a:lnTo>
                  <a:lnTo>
                    <a:pt x="517" y="744"/>
                  </a:lnTo>
                  <a:lnTo>
                    <a:pt x="515" y="738"/>
                  </a:lnTo>
                  <a:lnTo>
                    <a:pt x="517" y="728"/>
                  </a:lnTo>
                  <a:close/>
                  <a:moveTo>
                    <a:pt x="835" y="1176"/>
                  </a:moveTo>
                  <a:lnTo>
                    <a:pt x="835" y="1182"/>
                  </a:lnTo>
                  <a:lnTo>
                    <a:pt x="831" y="1176"/>
                  </a:lnTo>
                  <a:lnTo>
                    <a:pt x="835" y="1176"/>
                  </a:lnTo>
                  <a:close/>
                  <a:moveTo>
                    <a:pt x="797" y="1140"/>
                  </a:moveTo>
                  <a:lnTo>
                    <a:pt x="791" y="1142"/>
                  </a:lnTo>
                  <a:lnTo>
                    <a:pt x="795" y="1140"/>
                  </a:lnTo>
                  <a:lnTo>
                    <a:pt x="797" y="1140"/>
                  </a:lnTo>
                  <a:close/>
                  <a:moveTo>
                    <a:pt x="765" y="1206"/>
                  </a:moveTo>
                  <a:lnTo>
                    <a:pt x="765" y="1206"/>
                  </a:lnTo>
                  <a:lnTo>
                    <a:pt x="755" y="1202"/>
                  </a:lnTo>
                  <a:lnTo>
                    <a:pt x="759" y="1202"/>
                  </a:lnTo>
                  <a:lnTo>
                    <a:pt x="765" y="1206"/>
                  </a:lnTo>
                  <a:close/>
                  <a:moveTo>
                    <a:pt x="765" y="1188"/>
                  </a:moveTo>
                  <a:lnTo>
                    <a:pt x="765" y="1188"/>
                  </a:lnTo>
                  <a:lnTo>
                    <a:pt x="765" y="1190"/>
                  </a:lnTo>
                  <a:lnTo>
                    <a:pt x="765" y="1188"/>
                  </a:lnTo>
                  <a:close/>
                  <a:moveTo>
                    <a:pt x="731" y="732"/>
                  </a:moveTo>
                  <a:lnTo>
                    <a:pt x="729" y="740"/>
                  </a:lnTo>
                  <a:lnTo>
                    <a:pt x="725" y="738"/>
                  </a:lnTo>
                  <a:lnTo>
                    <a:pt x="731" y="730"/>
                  </a:lnTo>
                  <a:lnTo>
                    <a:pt x="731" y="732"/>
                  </a:lnTo>
                  <a:lnTo>
                    <a:pt x="731" y="732"/>
                  </a:lnTo>
                  <a:close/>
                  <a:moveTo>
                    <a:pt x="435" y="800"/>
                  </a:moveTo>
                  <a:lnTo>
                    <a:pt x="433" y="810"/>
                  </a:lnTo>
                  <a:lnTo>
                    <a:pt x="437" y="810"/>
                  </a:lnTo>
                  <a:lnTo>
                    <a:pt x="435" y="814"/>
                  </a:lnTo>
                  <a:lnTo>
                    <a:pt x="429" y="806"/>
                  </a:lnTo>
                  <a:lnTo>
                    <a:pt x="435" y="800"/>
                  </a:lnTo>
                  <a:close/>
                  <a:moveTo>
                    <a:pt x="433" y="822"/>
                  </a:moveTo>
                  <a:lnTo>
                    <a:pt x="431" y="822"/>
                  </a:lnTo>
                  <a:lnTo>
                    <a:pt x="431" y="818"/>
                  </a:lnTo>
                  <a:lnTo>
                    <a:pt x="435" y="816"/>
                  </a:lnTo>
                  <a:lnTo>
                    <a:pt x="433" y="820"/>
                  </a:lnTo>
                  <a:lnTo>
                    <a:pt x="433" y="822"/>
                  </a:lnTo>
                  <a:close/>
                  <a:moveTo>
                    <a:pt x="611" y="1736"/>
                  </a:moveTo>
                  <a:lnTo>
                    <a:pt x="611" y="1736"/>
                  </a:lnTo>
                  <a:lnTo>
                    <a:pt x="607" y="1736"/>
                  </a:lnTo>
                  <a:lnTo>
                    <a:pt x="605" y="1738"/>
                  </a:lnTo>
                  <a:lnTo>
                    <a:pt x="607" y="1738"/>
                  </a:lnTo>
                  <a:lnTo>
                    <a:pt x="601" y="1742"/>
                  </a:lnTo>
                  <a:lnTo>
                    <a:pt x="583" y="1718"/>
                  </a:lnTo>
                  <a:lnTo>
                    <a:pt x="583" y="1714"/>
                  </a:lnTo>
                  <a:lnTo>
                    <a:pt x="583" y="1714"/>
                  </a:lnTo>
                  <a:lnTo>
                    <a:pt x="587" y="1714"/>
                  </a:lnTo>
                  <a:lnTo>
                    <a:pt x="593" y="1716"/>
                  </a:lnTo>
                  <a:lnTo>
                    <a:pt x="597" y="1728"/>
                  </a:lnTo>
                  <a:lnTo>
                    <a:pt x="615" y="1730"/>
                  </a:lnTo>
                  <a:lnTo>
                    <a:pt x="615" y="1734"/>
                  </a:lnTo>
                  <a:lnTo>
                    <a:pt x="611" y="1736"/>
                  </a:lnTo>
                  <a:close/>
                  <a:moveTo>
                    <a:pt x="897" y="2112"/>
                  </a:moveTo>
                  <a:lnTo>
                    <a:pt x="891" y="2102"/>
                  </a:lnTo>
                  <a:lnTo>
                    <a:pt x="889" y="2086"/>
                  </a:lnTo>
                  <a:lnTo>
                    <a:pt x="887" y="2078"/>
                  </a:lnTo>
                  <a:lnTo>
                    <a:pt x="887" y="2056"/>
                  </a:lnTo>
                  <a:lnTo>
                    <a:pt x="891" y="2064"/>
                  </a:lnTo>
                  <a:lnTo>
                    <a:pt x="897" y="2092"/>
                  </a:lnTo>
                  <a:lnTo>
                    <a:pt x="893" y="2102"/>
                  </a:lnTo>
                  <a:lnTo>
                    <a:pt x="907" y="2112"/>
                  </a:lnTo>
                  <a:lnTo>
                    <a:pt x="909" y="2120"/>
                  </a:lnTo>
                  <a:lnTo>
                    <a:pt x="897" y="2112"/>
                  </a:lnTo>
                  <a:close/>
                  <a:moveTo>
                    <a:pt x="917" y="2144"/>
                  </a:moveTo>
                  <a:lnTo>
                    <a:pt x="913" y="2140"/>
                  </a:lnTo>
                  <a:lnTo>
                    <a:pt x="913" y="2136"/>
                  </a:lnTo>
                  <a:lnTo>
                    <a:pt x="913" y="2136"/>
                  </a:lnTo>
                  <a:lnTo>
                    <a:pt x="911" y="2134"/>
                  </a:lnTo>
                  <a:lnTo>
                    <a:pt x="911" y="2130"/>
                  </a:lnTo>
                  <a:lnTo>
                    <a:pt x="911" y="2132"/>
                  </a:lnTo>
                  <a:lnTo>
                    <a:pt x="909" y="2124"/>
                  </a:lnTo>
                  <a:lnTo>
                    <a:pt x="917" y="2142"/>
                  </a:lnTo>
                  <a:lnTo>
                    <a:pt x="917" y="2144"/>
                  </a:lnTo>
                  <a:close/>
                  <a:moveTo>
                    <a:pt x="921" y="1950"/>
                  </a:moveTo>
                  <a:lnTo>
                    <a:pt x="913" y="1958"/>
                  </a:lnTo>
                  <a:lnTo>
                    <a:pt x="911" y="1958"/>
                  </a:lnTo>
                  <a:lnTo>
                    <a:pt x="911" y="1954"/>
                  </a:lnTo>
                  <a:lnTo>
                    <a:pt x="921" y="1946"/>
                  </a:lnTo>
                  <a:lnTo>
                    <a:pt x="921" y="1950"/>
                  </a:lnTo>
                  <a:close/>
                  <a:moveTo>
                    <a:pt x="917" y="1358"/>
                  </a:moveTo>
                  <a:lnTo>
                    <a:pt x="913" y="1360"/>
                  </a:lnTo>
                  <a:lnTo>
                    <a:pt x="911" y="1358"/>
                  </a:lnTo>
                  <a:lnTo>
                    <a:pt x="877" y="1372"/>
                  </a:lnTo>
                  <a:lnTo>
                    <a:pt x="839" y="1358"/>
                  </a:lnTo>
                  <a:lnTo>
                    <a:pt x="807" y="1356"/>
                  </a:lnTo>
                  <a:lnTo>
                    <a:pt x="803" y="1348"/>
                  </a:lnTo>
                  <a:lnTo>
                    <a:pt x="771" y="1342"/>
                  </a:lnTo>
                  <a:lnTo>
                    <a:pt x="765" y="1332"/>
                  </a:lnTo>
                  <a:lnTo>
                    <a:pt x="747" y="1326"/>
                  </a:lnTo>
                  <a:lnTo>
                    <a:pt x="727" y="1330"/>
                  </a:lnTo>
                  <a:lnTo>
                    <a:pt x="705" y="1346"/>
                  </a:lnTo>
                  <a:lnTo>
                    <a:pt x="703" y="1358"/>
                  </a:lnTo>
                  <a:lnTo>
                    <a:pt x="707" y="1368"/>
                  </a:lnTo>
                  <a:lnTo>
                    <a:pt x="703" y="1376"/>
                  </a:lnTo>
                  <a:lnTo>
                    <a:pt x="687" y="1384"/>
                  </a:lnTo>
                  <a:lnTo>
                    <a:pt x="665" y="1370"/>
                  </a:lnTo>
                  <a:lnTo>
                    <a:pt x="631" y="1362"/>
                  </a:lnTo>
                  <a:lnTo>
                    <a:pt x="619" y="1340"/>
                  </a:lnTo>
                  <a:lnTo>
                    <a:pt x="591" y="1330"/>
                  </a:lnTo>
                  <a:lnTo>
                    <a:pt x="567" y="1330"/>
                  </a:lnTo>
                  <a:lnTo>
                    <a:pt x="549" y="1322"/>
                  </a:lnTo>
                  <a:lnTo>
                    <a:pt x="549" y="1322"/>
                  </a:lnTo>
                  <a:lnTo>
                    <a:pt x="547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5" y="1320"/>
                  </a:lnTo>
                  <a:lnTo>
                    <a:pt x="541" y="1314"/>
                  </a:lnTo>
                  <a:lnTo>
                    <a:pt x="541" y="1314"/>
                  </a:lnTo>
                  <a:lnTo>
                    <a:pt x="539" y="1304"/>
                  </a:lnTo>
                  <a:lnTo>
                    <a:pt x="531" y="1312"/>
                  </a:lnTo>
                  <a:lnTo>
                    <a:pt x="527" y="1310"/>
                  </a:lnTo>
                  <a:lnTo>
                    <a:pt x="523" y="1306"/>
                  </a:lnTo>
                  <a:lnTo>
                    <a:pt x="527" y="1306"/>
                  </a:lnTo>
                  <a:lnTo>
                    <a:pt x="527" y="1298"/>
                  </a:lnTo>
                  <a:lnTo>
                    <a:pt x="541" y="1288"/>
                  </a:lnTo>
                  <a:lnTo>
                    <a:pt x="545" y="1276"/>
                  </a:lnTo>
                  <a:lnTo>
                    <a:pt x="545" y="1266"/>
                  </a:lnTo>
                  <a:lnTo>
                    <a:pt x="537" y="1260"/>
                  </a:lnTo>
                  <a:lnTo>
                    <a:pt x="535" y="1256"/>
                  </a:lnTo>
                  <a:lnTo>
                    <a:pt x="545" y="1238"/>
                  </a:lnTo>
                  <a:lnTo>
                    <a:pt x="543" y="1230"/>
                  </a:lnTo>
                  <a:lnTo>
                    <a:pt x="531" y="1238"/>
                  </a:lnTo>
                  <a:lnTo>
                    <a:pt x="531" y="1238"/>
                  </a:lnTo>
                  <a:lnTo>
                    <a:pt x="529" y="1228"/>
                  </a:lnTo>
                  <a:lnTo>
                    <a:pt x="515" y="1226"/>
                  </a:lnTo>
                  <a:lnTo>
                    <a:pt x="499" y="1234"/>
                  </a:lnTo>
                  <a:lnTo>
                    <a:pt x="483" y="1236"/>
                  </a:lnTo>
                  <a:lnTo>
                    <a:pt x="471" y="1230"/>
                  </a:lnTo>
                  <a:lnTo>
                    <a:pt x="465" y="1234"/>
                  </a:lnTo>
                  <a:lnTo>
                    <a:pt x="455" y="1230"/>
                  </a:lnTo>
                  <a:lnTo>
                    <a:pt x="435" y="1240"/>
                  </a:lnTo>
                  <a:lnTo>
                    <a:pt x="429" y="1236"/>
                  </a:lnTo>
                  <a:lnTo>
                    <a:pt x="409" y="1234"/>
                  </a:lnTo>
                  <a:lnTo>
                    <a:pt x="360" y="1244"/>
                  </a:lnTo>
                  <a:lnTo>
                    <a:pt x="340" y="1254"/>
                  </a:lnTo>
                  <a:lnTo>
                    <a:pt x="336" y="1258"/>
                  </a:lnTo>
                  <a:lnTo>
                    <a:pt x="320" y="1262"/>
                  </a:lnTo>
                  <a:lnTo>
                    <a:pt x="312" y="1272"/>
                  </a:lnTo>
                  <a:lnTo>
                    <a:pt x="300" y="1276"/>
                  </a:lnTo>
                  <a:lnTo>
                    <a:pt x="280" y="1272"/>
                  </a:lnTo>
                  <a:lnTo>
                    <a:pt x="256" y="1274"/>
                  </a:lnTo>
                  <a:lnTo>
                    <a:pt x="246" y="1270"/>
                  </a:lnTo>
                  <a:lnTo>
                    <a:pt x="236" y="1258"/>
                  </a:lnTo>
                  <a:lnTo>
                    <a:pt x="236" y="1258"/>
                  </a:lnTo>
                  <a:lnTo>
                    <a:pt x="258" y="1242"/>
                  </a:lnTo>
                  <a:lnTo>
                    <a:pt x="302" y="1240"/>
                  </a:lnTo>
                  <a:lnTo>
                    <a:pt x="314" y="1222"/>
                  </a:lnTo>
                  <a:lnTo>
                    <a:pt x="326" y="1222"/>
                  </a:lnTo>
                  <a:lnTo>
                    <a:pt x="332" y="1204"/>
                  </a:lnTo>
                  <a:lnTo>
                    <a:pt x="342" y="1196"/>
                  </a:lnTo>
                  <a:lnTo>
                    <a:pt x="344" y="1190"/>
                  </a:lnTo>
                  <a:lnTo>
                    <a:pt x="336" y="1184"/>
                  </a:lnTo>
                  <a:lnTo>
                    <a:pt x="334" y="1176"/>
                  </a:lnTo>
                  <a:lnTo>
                    <a:pt x="354" y="1144"/>
                  </a:lnTo>
                  <a:lnTo>
                    <a:pt x="395" y="1118"/>
                  </a:lnTo>
                  <a:lnTo>
                    <a:pt x="401" y="1104"/>
                  </a:lnTo>
                  <a:lnTo>
                    <a:pt x="397" y="1100"/>
                  </a:lnTo>
                  <a:lnTo>
                    <a:pt x="395" y="1092"/>
                  </a:lnTo>
                  <a:lnTo>
                    <a:pt x="397" y="1084"/>
                  </a:lnTo>
                  <a:lnTo>
                    <a:pt x="411" y="1076"/>
                  </a:lnTo>
                  <a:lnTo>
                    <a:pt x="429" y="1078"/>
                  </a:lnTo>
                  <a:lnTo>
                    <a:pt x="451" y="1088"/>
                  </a:lnTo>
                  <a:lnTo>
                    <a:pt x="477" y="1068"/>
                  </a:lnTo>
                  <a:lnTo>
                    <a:pt x="489" y="1064"/>
                  </a:lnTo>
                  <a:lnTo>
                    <a:pt x="499" y="1054"/>
                  </a:lnTo>
                  <a:lnTo>
                    <a:pt x="523" y="1062"/>
                  </a:lnTo>
                  <a:lnTo>
                    <a:pt x="531" y="1086"/>
                  </a:lnTo>
                  <a:lnTo>
                    <a:pt x="543" y="1104"/>
                  </a:lnTo>
                  <a:lnTo>
                    <a:pt x="551" y="1106"/>
                  </a:lnTo>
                  <a:lnTo>
                    <a:pt x="579" y="1134"/>
                  </a:lnTo>
                  <a:lnTo>
                    <a:pt x="591" y="1134"/>
                  </a:lnTo>
                  <a:lnTo>
                    <a:pt x="603" y="1148"/>
                  </a:lnTo>
                  <a:lnTo>
                    <a:pt x="611" y="1148"/>
                  </a:lnTo>
                  <a:lnTo>
                    <a:pt x="615" y="1158"/>
                  </a:lnTo>
                  <a:lnTo>
                    <a:pt x="625" y="1166"/>
                  </a:lnTo>
                  <a:lnTo>
                    <a:pt x="627" y="1164"/>
                  </a:lnTo>
                  <a:lnTo>
                    <a:pt x="635" y="1188"/>
                  </a:lnTo>
                  <a:lnTo>
                    <a:pt x="629" y="1192"/>
                  </a:lnTo>
                  <a:lnTo>
                    <a:pt x="627" y="1200"/>
                  </a:lnTo>
                  <a:lnTo>
                    <a:pt x="593" y="1208"/>
                  </a:lnTo>
                  <a:lnTo>
                    <a:pt x="583" y="1202"/>
                  </a:lnTo>
                  <a:lnTo>
                    <a:pt x="569" y="1202"/>
                  </a:lnTo>
                  <a:lnTo>
                    <a:pt x="567" y="1210"/>
                  </a:lnTo>
                  <a:lnTo>
                    <a:pt x="569" y="1220"/>
                  </a:lnTo>
                  <a:lnTo>
                    <a:pt x="601" y="1234"/>
                  </a:lnTo>
                  <a:lnTo>
                    <a:pt x="609" y="1242"/>
                  </a:lnTo>
                  <a:lnTo>
                    <a:pt x="621" y="1242"/>
                  </a:lnTo>
                  <a:lnTo>
                    <a:pt x="621" y="1240"/>
                  </a:lnTo>
                  <a:lnTo>
                    <a:pt x="623" y="1232"/>
                  </a:lnTo>
                  <a:lnTo>
                    <a:pt x="621" y="1224"/>
                  </a:lnTo>
                  <a:lnTo>
                    <a:pt x="627" y="1210"/>
                  </a:lnTo>
                  <a:lnTo>
                    <a:pt x="627" y="1214"/>
                  </a:lnTo>
                  <a:lnTo>
                    <a:pt x="637" y="1214"/>
                  </a:lnTo>
                  <a:lnTo>
                    <a:pt x="647" y="1202"/>
                  </a:lnTo>
                  <a:lnTo>
                    <a:pt x="649" y="1190"/>
                  </a:lnTo>
                  <a:lnTo>
                    <a:pt x="659" y="1186"/>
                  </a:lnTo>
                  <a:lnTo>
                    <a:pt x="659" y="1174"/>
                  </a:lnTo>
                  <a:lnTo>
                    <a:pt x="649" y="1166"/>
                  </a:lnTo>
                  <a:lnTo>
                    <a:pt x="651" y="1154"/>
                  </a:lnTo>
                  <a:lnTo>
                    <a:pt x="657" y="1150"/>
                  </a:lnTo>
                  <a:lnTo>
                    <a:pt x="669" y="1158"/>
                  </a:lnTo>
                  <a:lnTo>
                    <a:pt x="681" y="1170"/>
                  </a:lnTo>
                  <a:lnTo>
                    <a:pt x="685" y="1158"/>
                  </a:lnTo>
                  <a:lnTo>
                    <a:pt x="673" y="1142"/>
                  </a:lnTo>
                  <a:lnTo>
                    <a:pt x="637" y="1124"/>
                  </a:lnTo>
                  <a:lnTo>
                    <a:pt x="641" y="1114"/>
                  </a:lnTo>
                  <a:lnTo>
                    <a:pt x="637" y="1110"/>
                  </a:lnTo>
                  <a:lnTo>
                    <a:pt x="621" y="1112"/>
                  </a:lnTo>
                  <a:lnTo>
                    <a:pt x="611" y="1106"/>
                  </a:lnTo>
                  <a:lnTo>
                    <a:pt x="601" y="1096"/>
                  </a:lnTo>
                  <a:lnTo>
                    <a:pt x="591" y="1068"/>
                  </a:lnTo>
                  <a:lnTo>
                    <a:pt x="571" y="1054"/>
                  </a:lnTo>
                  <a:lnTo>
                    <a:pt x="567" y="1044"/>
                  </a:lnTo>
                  <a:lnTo>
                    <a:pt x="571" y="1034"/>
                  </a:lnTo>
                  <a:lnTo>
                    <a:pt x="567" y="1030"/>
                  </a:lnTo>
                  <a:lnTo>
                    <a:pt x="567" y="1026"/>
                  </a:lnTo>
                  <a:lnTo>
                    <a:pt x="583" y="1016"/>
                  </a:lnTo>
                  <a:lnTo>
                    <a:pt x="587" y="1016"/>
                  </a:lnTo>
                  <a:lnTo>
                    <a:pt x="589" y="1020"/>
                  </a:lnTo>
                  <a:lnTo>
                    <a:pt x="587" y="1030"/>
                  </a:lnTo>
                  <a:lnTo>
                    <a:pt x="593" y="1040"/>
                  </a:lnTo>
                  <a:lnTo>
                    <a:pt x="599" y="1042"/>
                  </a:lnTo>
                  <a:lnTo>
                    <a:pt x="603" y="1034"/>
                  </a:lnTo>
                  <a:lnTo>
                    <a:pt x="613" y="1040"/>
                  </a:lnTo>
                  <a:lnTo>
                    <a:pt x="615" y="1048"/>
                  </a:lnTo>
                  <a:lnTo>
                    <a:pt x="621" y="1052"/>
                  </a:lnTo>
                  <a:lnTo>
                    <a:pt x="615" y="1056"/>
                  </a:lnTo>
                  <a:lnTo>
                    <a:pt x="635" y="1076"/>
                  </a:lnTo>
                  <a:lnTo>
                    <a:pt x="651" y="1078"/>
                  </a:lnTo>
                  <a:lnTo>
                    <a:pt x="657" y="1084"/>
                  </a:lnTo>
                  <a:lnTo>
                    <a:pt x="655" y="1084"/>
                  </a:lnTo>
                  <a:lnTo>
                    <a:pt x="655" y="1088"/>
                  </a:lnTo>
                  <a:lnTo>
                    <a:pt x="669" y="1092"/>
                  </a:lnTo>
                  <a:lnTo>
                    <a:pt x="675" y="1098"/>
                  </a:lnTo>
                  <a:lnTo>
                    <a:pt x="677" y="1100"/>
                  </a:lnTo>
                  <a:lnTo>
                    <a:pt x="677" y="1100"/>
                  </a:lnTo>
                  <a:lnTo>
                    <a:pt x="693" y="1116"/>
                  </a:lnTo>
                  <a:lnTo>
                    <a:pt x="693" y="1116"/>
                  </a:lnTo>
                  <a:lnTo>
                    <a:pt x="695" y="1116"/>
                  </a:lnTo>
                  <a:lnTo>
                    <a:pt x="699" y="1120"/>
                  </a:lnTo>
                  <a:lnTo>
                    <a:pt x="699" y="1118"/>
                  </a:lnTo>
                  <a:lnTo>
                    <a:pt x="699" y="1118"/>
                  </a:lnTo>
                  <a:lnTo>
                    <a:pt x="697" y="1128"/>
                  </a:lnTo>
                  <a:lnTo>
                    <a:pt x="697" y="1148"/>
                  </a:lnTo>
                  <a:lnTo>
                    <a:pt x="691" y="1148"/>
                  </a:lnTo>
                  <a:lnTo>
                    <a:pt x="707" y="1166"/>
                  </a:lnTo>
                  <a:lnTo>
                    <a:pt x="699" y="1166"/>
                  </a:lnTo>
                  <a:lnTo>
                    <a:pt x="711" y="1178"/>
                  </a:lnTo>
                  <a:lnTo>
                    <a:pt x="715" y="1176"/>
                  </a:lnTo>
                  <a:lnTo>
                    <a:pt x="713" y="1172"/>
                  </a:lnTo>
                  <a:lnTo>
                    <a:pt x="723" y="1186"/>
                  </a:lnTo>
                  <a:lnTo>
                    <a:pt x="723" y="1186"/>
                  </a:lnTo>
                  <a:lnTo>
                    <a:pt x="719" y="1186"/>
                  </a:lnTo>
                  <a:lnTo>
                    <a:pt x="731" y="1204"/>
                  </a:lnTo>
                  <a:lnTo>
                    <a:pt x="735" y="1204"/>
                  </a:lnTo>
                  <a:lnTo>
                    <a:pt x="729" y="1214"/>
                  </a:lnTo>
                  <a:lnTo>
                    <a:pt x="739" y="1228"/>
                  </a:lnTo>
                  <a:lnTo>
                    <a:pt x="739" y="1238"/>
                  </a:lnTo>
                  <a:lnTo>
                    <a:pt x="745" y="1244"/>
                  </a:lnTo>
                  <a:lnTo>
                    <a:pt x="747" y="1238"/>
                  </a:lnTo>
                  <a:lnTo>
                    <a:pt x="753" y="1252"/>
                  </a:lnTo>
                  <a:lnTo>
                    <a:pt x="761" y="1242"/>
                  </a:lnTo>
                  <a:lnTo>
                    <a:pt x="775" y="1256"/>
                  </a:lnTo>
                  <a:lnTo>
                    <a:pt x="767" y="1228"/>
                  </a:lnTo>
                  <a:lnTo>
                    <a:pt x="769" y="1230"/>
                  </a:lnTo>
                  <a:lnTo>
                    <a:pt x="779" y="1222"/>
                  </a:lnTo>
                  <a:lnTo>
                    <a:pt x="773" y="1212"/>
                  </a:lnTo>
                  <a:lnTo>
                    <a:pt x="777" y="1212"/>
                  </a:lnTo>
                  <a:lnTo>
                    <a:pt x="789" y="1224"/>
                  </a:lnTo>
                  <a:lnTo>
                    <a:pt x="789" y="1206"/>
                  </a:lnTo>
                  <a:lnTo>
                    <a:pt x="789" y="1206"/>
                  </a:lnTo>
                  <a:lnTo>
                    <a:pt x="793" y="1214"/>
                  </a:lnTo>
                  <a:lnTo>
                    <a:pt x="799" y="1214"/>
                  </a:lnTo>
                  <a:lnTo>
                    <a:pt x="809" y="1228"/>
                  </a:lnTo>
                  <a:lnTo>
                    <a:pt x="809" y="1210"/>
                  </a:lnTo>
                  <a:lnTo>
                    <a:pt x="801" y="1208"/>
                  </a:lnTo>
                  <a:lnTo>
                    <a:pt x="801" y="1208"/>
                  </a:lnTo>
                  <a:lnTo>
                    <a:pt x="791" y="1192"/>
                  </a:lnTo>
                  <a:lnTo>
                    <a:pt x="775" y="1182"/>
                  </a:lnTo>
                  <a:lnTo>
                    <a:pt x="763" y="1162"/>
                  </a:lnTo>
                  <a:lnTo>
                    <a:pt x="763" y="1154"/>
                  </a:lnTo>
                  <a:lnTo>
                    <a:pt x="781" y="1170"/>
                  </a:lnTo>
                  <a:lnTo>
                    <a:pt x="779" y="1160"/>
                  </a:lnTo>
                  <a:lnTo>
                    <a:pt x="791" y="1168"/>
                  </a:lnTo>
                  <a:lnTo>
                    <a:pt x="787" y="1158"/>
                  </a:lnTo>
                  <a:lnTo>
                    <a:pt x="791" y="1158"/>
                  </a:lnTo>
                  <a:lnTo>
                    <a:pt x="793" y="1154"/>
                  </a:lnTo>
                  <a:lnTo>
                    <a:pt x="785" y="1148"/>
                  </a:lnTo>
                  <a:lnTo>
                    <a:pt x="791" y="1144"/>
                  </a:lnTo>
                  <a:lnTo>
                    <a:pt x="801" y="1152"/>
                  </a:lnTo>
                  <a:lnTo>
                    <a:pt x="803" y="1140"/>
                  </a:lnTo>
                  <a:lnTo>
                    <a:pt x="803" y="1140"/>
                  </a:lnTo>
                  <a:lnTo>
                    <a:pt x="821" y="1144"/>
                  </a:lnTo>
                  <a:lnTo>
                    <a:pt x="821" y="1144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5" y="1146"/>
                  </a:lnTo>
                  <a:lnTo>
                    <a:pt x="829" y="1148"/>
                  </a:lnTo>
                  <a:lnTo>
                    <a:pt x="825" y="1150"/>
                  </a:lnTo>
                  <a:lnTo>
                    <a:pt x="825" y="1166"/>
                  </a:lnTo>
                  <a:lnTo>
                    <a:pt x="827" y="1162"/>
                  </a:lnTo>
                  <a:lnTo>
                    <a:pt x="823" y="1178"/>
                  </a:lnTo>
                  <a:lnTo>
                    <a:pt x="823" y="1178"/>
                  </a:lnTo>
                  <a:lnTo>
                    <a:pt x="813" y="1184"/>
                  </a:lnTo>
                  <a:lnTo>
                    <a:pt x="837" y="1188"/>
                  </a:lnTo>
                  <a:lnTo>
                    <a:pt x="839" y="1190"/>
                  </a:lnTo>
                  <a:lnTo>
                    <a:pt x="835" y="1194"/>
                  </a:lnTo>
                  <a:lnTo>
                    <a:pt x="831" y="1188"/>
                  </a:lnTo>
                  <a:lnTo>
                    <a:pt x="829" y="1196"/>
                  </a:lnTo>
                  <a:lnTo>
                    <a:pt x="817" y="1190"/>
                  </a:lnTo>
                  <a:lnTo>
                    <a:pt x="821" y="1212"/>
                  </a:lnTo>
                  <a:lnTo>
                    <a:pt x="827" y="1200"/>
                  </a:lnTo>
                  <a:lnTo>
                    <a:pt x="827" y="1206"/>
                  </a:lnTo>
                  <a:lnTo>
                    <a:pt x="843" y="1212"/>
                  </a:lnTo>
                  <a:lnTo>
                    <a:pt x="841" y="1220"/>
                  </a:lnTo>
                  <a:lnTo>
                    <a:pt x="847" y="1220"/>
                  </a:lnTo>
                  <a:lnTo>
                    <a:pt x="845" y="1224"/>
                  </a:lnTo>
                  <a:lnTo>
                    <a:pt x="849" y="1230"/>
                  </a:lnTo>
                  <a:lnTo>
                    <a:pt x="843" y="1236"/>
                  </a:lnTo>
                  <a:lnTo>
                    <a:pt x="857" y="1236"/>
                  </a:lnTo>
                  <a:lnTo>
                    <a:pt x="849" y="1240"/>
                  </a:lnTo>
                  <a:lnTo>
                    <a:pt x="851" y="1244"/>
                  </a:lnTo>
                  <a:lnTo>
                    <a:pt x="861" y="1242"/>
                  </a:lnTo>
                  <a:lnTo>
                    <a:pt x="861" y="1248"/>
                  </a:lnTo>
                  <a:lnTo>
                    <a:pt x="861" y="1246"/>
                  </a:lnTo>
                  <a:lnTo>
                    <a:pt x="855" y="1252"/>
                  </a:lnTo>
                  <a:lnTo>
                    <a:pt x="855" y="1262"/>
                  </a:lnTo>
                  <a:lnTo>
                    <a:pt x="865" y="1258"/>
                  </a:lnTo>
                  <a:lnTo>
                    <a:pt x="871" y="1242"/>
                  </a:lnTo>
                  <a:lnTo>
                    <a:pt x="871" y="1242"/>
                  </a:lnTo>
                  <a:lnTo>
                    <a:pt x="877" y="1246"/>
                  </a:lnTo>
                  <a:lnTo>
                    <a:pt x="881" y="1244"/>
                  </a:lnTo>
                  <a:lnTo>
                    <a:pt x="883" y="1252"/>
                  </a:lnTo>
                  <a:lnTo>
                    <a:pt x="897" y="1258"/>
                  </a:lnTo>
                  <a:lnTo>
                    <a:pt x="911" y="1252"/>
                  </a:lnTo>
                  <a:lnTo>
                    <a:pt x="913" y="1240"/>
                  </a:lnTo>
                  <a:lnTo>
                    <a:pt x="915" y="1240"/>
                  </a:lnTo>
                  <a:lnTo>
                    <a:pt x="953" y="1260"/>
                  </a:lnTo>
                  <a:lnTo>
                    <a:pt x="977" y="1252"/>
                  </a:lnTo>
                  <a:lnTo>
                    <a:pt x="985" y="1244"/>
                  </a:lnTo>
                  <a:lnTo>
                    <a:pt x="991" y="1242"/>
                  </a:lnTo>
                  <a:lnTo>
                    <a:pt x="1003" y="1248"/>
                  </a:lnTo>
                  <a:lnTo>
                    <a:pt x="1011" y="1240"/>
                  </a:lnTo>
                  <a:lnTo>
                    <a:pt x="1011" y="1242"/>
                  </a:lnTo>
                  <a:lnTo>
                    <a:pt x="1009" y="1244"/>
                  </a:lnTo>
                  <a:lnTo>
                    <a:pt x="1007" y="1252"/>
                  </a:lnTo>
                  <a:lnTo>
                    <a:pt x="1007" y="1252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58"/>
                  </a:lnTo>
                  <a:lnTo>
                    <a:pt x="1007" y="1262"/>
                  </a:lnTo>
                  <a:lnTo>
                    <a:pt x="1009" y="1286"/>
                  </a:lnTo>
                  <a:lnTo>
                    <a:pt x="991" y="1320"/>
                  </a:lnTo>
                  <a:lnTo>
                    <a:pt x="989" y="1320"/>
                  </a:lnTo>
                  <a:lnTo>
                    <a:pt x="989" y="1322"/>
                  </a:lnTo>
                  <a:lnTo>
                    <a:pt x="987" y="1326"/>
                  </a:lnTo>
                  <a:lnTo>
                    <a:pt x="989" y="1326"/>
                  </a:lnTo>
                  <a:lnTo>
                    <a:pt x="979" y="1354"/>
                  </a:lnTo>
                  <a:lnTo>
                    <a:pt x="973" y="1364"/>
                  </a:lnTo>
                  <a:lnTo>
                    <a:pt x="957" y="1368"/>
                  </a:lnTo>
                  <a:lnTo>
                    <a:pt x="947" y="1368"/>
                  </a:lnTo>
                  <a:lnTo>
                    <a:pt x="939" y="1362"/>
                  </a:lnTo>
                  <a:lnTo>
                    <a:pt x="935" y="1356"/>
                  </a:lnTo>
                  <a:lnTo>
                    <a:pt x="917" y="1358"/>
                  </a:lnTo>
                  <a:close/>
                  <a:moveTo>
                    <a:pt x="769" y="1182"/>
                  </a:moveTo>
                  <a:lnTo>
                    <a:pt x="773" y="1184"/>
                  </a:lnTo>
                  <a:lnTo>
                    <a:pt x="769" y="1186"/>
                  </a:lnTo>
                  <a:lnTo>
                    <a:pt x="769" y="1182"/>
                  </a:lnTo>
                  <a:close/>
                  <a:moveTo>
                    <a:pt x="955" y="2026"/>
                  </a:moveTo>
                  <a:lnTo>
                    <a:pt x="955" y="2028"/>
                  </a:lnTo>
                  <a:lnTo>
                    <a:pt x="955" y="2026"/>
                  </a:lnTo>
                  <a:lnTo>
                    <a:pt x="949" y="2028"/>
                  </a:lnTo>
                  <a:lnTo>
                    <a:pt x="941" y="2018"/>
                  </a:lnTo>
                  <a:lnTo>
                    <a:pt x="939" y="2028"/>
                  </a:lnTo>
                  <a:lnTo>
                    <a:pt x="937" y="2028"/>
                  </a:lnTo>
                  <a:lnTo>
                    <a:pt x="935" y="2020"/>
                  </a:lnTo>
                  <a:lnTo>
                    <a:pt x="935" y="2000"/>
                  </a:lnTo>
                  <a:lnTo>
                    <a:pt x="937" y="1986"/>
                  </a:lnTo>
                  <a:lnTo>
                    <a:pt x="949" y="1980"/>
                  </a:lnTo>
                  <a:lnTo>
                    <a:pt x="959" y="1984"/>
                  </a:lnTo>
                  <a:lnTo>
                    <a:pt x="963" y="1978"/>
                  </a:lnTo>
                  <a:lnTo>
                    <a:pt x="973" y="1978"/>
                  </a:lnTo>
                  <a:lnTo>
                    <a:pt x="975" y="1990"/>
                  </a:lnTo>
                  <a:lnTo>
                    <a:pt x="977" y="1990"/>
                  </a:lnTo>
                  <a:lnTo>
                    <a:pt x="973" y="1996"/>
                  </a:lnTo>
                  <a:lnTo>
                    <a:pt x="975" y="1998"/>
                  </a:lnTo>
                  <a:lnTo>
                    <a:pt x="975" y="2000"/>
                  </a:lnTo>
                  <a:lnTo>
                    <a:pt x="957" y="2020"/>
                  </a:lnTo>
                  <a:lnTo>
                    <a:pt x="963" y="2024"/>
                  </a:lnTo>
                  <a:lnTo>
                    <a:pt x="955" y="2026"/>
                  </a:lnTo>
                  <a:close/>
                  <a:moveTo>
                    <a:pt x="991" y="2244"/>
                  </a:moveTo>
                  <a:lnTo>
                    <a:pt x="987" y="2246"/>
                  </a:lnTo>
                  <a:lnTo>
                    <a:pt x="987" y="2240"/>
                  </a:lnTo>
                  <a:lnTo>
                    <a:pt x="977" y="2214"/>
                  </a:lnTo>
                  <a:lnTo>
                    <a:pt x="981" y="2202"/>
                  </a:lnTo>
                  <a:lnTo>
                    <a:pt x="981" y="2176"/>
                  </a:lnTo>
                  <a:lnTo>
                    <a:pt x="975" y="2168"/>
                  </a:lnTo>
                  <a:lnTo>
                    <a:pt x="975" y="2166"/>
                  </a:lnTo>
                  <a:lnTo>
                    <a:pt x="981" y="2170"/>
                  </a:lnTo>
                  <a:lnTo>
                    <a:pt x="985" y="2192"/>
                  </a:lnTo>
                  <a:lnTo>
                    <a:pt x="989" y="2200"/>
                  </a:lnTo>
                  <a:lnTo>
                    <a:pt x="985" y="2214"/>
                  </a:lnTo>
                  <a:lnTo>
                    <a:pt x="989" y="2238"/>
                  </a:lnTo>
                  <a:lnTo>
                    <a:pt x="989" y="2238"/>
                  </a:lnTo>
                  <a:lnTo>
                    <a:pt x="991" y="2246"/>
                  </a:lnTo>
                  <a:lnTo>
                    <a:pt x="991" y="2244"/>
                  </a:lnTo>
                  <a:close/>
                  <a:moveTo>
                    <a:pt x="1145" y="1740"/>
                  </a:moveTo>
                  <a:lnTo>
                    <a:pt x="1145" y="1738"/>
                  </a:lnTo>
                  <a:lnTo>
                    <a:pt x="1145" y="1738"/>
                  </a:lnTo>
                  <a:lnTo>
                    <a:pt x="1135" y="1730"/>
                  </a:lnTo>
                  <a:lnTo>
                    <a:pt x="1111" y="1704"/>
                  </a:lnTo>
                  <a:lnTo>
                    <a:pt x="1097" y="1696"/>
                  </a:lnTo>
                  <a:lnTo>
                    <a:pt x="1093" y="1696"/>
                  </a:lnTo>
                  <a:lnTo>
                    <a:pt x="1087" y="1690"/>
                  </a:lnTo>
                  <a:lnTo>
                    <a:pt x="1101" y="1690"/>
                  </a:lnTo>
                  <a:lnTo>
                    <a:pt x="1095" y="1684"/>
                  </a:lnTo>
                  <a:lnTo>
                    <a:pt x="1093" y="1682"/>
                  </a:lnTo>
                  <a:lnTo>
                    <a:pt x="1087" y="1678"/>
                  </a:lnTo>
                  <a:lnTo>
                    <a:pt x="1083" y="1680"/>
                  </a:lnTo>
                  <a:lnTo>
                    <a:pt x="1083" y="1686"/>
                  </a:lnTo>
                  <a:lnTo>
                    <a:pt x="1083" y="1692"/>
                  </a:lnTo>
                  <a:lnTo>
                    <a:pt x="1075" y="1678"/>
                  </a:lnTo>
                  <a:lnTo>
                    <a:pt x="1067" y="1648"/>
                  </a:lnTo>
                  <a:lnTo>
                    <a:pt x="1061" y="1638"/>
                  </a:lnTo>
                  <a:lnTo>
                    <a:pt x="1061" y="1638"/>
                  </a:lnTo>
                  <a:lnTo>
                    <a:pt x="1059" y="1636"/>
                  </a:lnTo>
                  <a:lnTo>
                    <a:pt x="1057" y="1632"/>
                  </a:lnTo>
                  <a:lnTo>
                    <a:pt x="1055" y="1634"/>
                  </a:lnTo>
                  <a:lnTo>
                    <a:pt x="1039" y="1620"/>
                  </a:lnTo>
                  <a:lnTo>
                    <a:pt x="1037" y="1576"/>
                  </a:lnTo>
                  <a:lnTo>
                    <a:pt x="1031" y="1570"/>
                  </a:lnTo>
                  <a:lnTo>
                    <a:pt x="1031" y="1558"/>
                  </a:lnTo>
                  <a:lnTo>
                    <a:pt x="1007" y="1536"/>
                  </a:lnTo>
                  <a:lnTo>
                    <a:pt x="1003" y="1524"/>
                  </a:lnTo>
                  <a:lnTo>
                    <a:pt x="1013" y="1520"/>
                  </a:lnTo>
                  <a:lnTo>
                    <a:pt x="1009" y="1518"/>
                  </a:lnTo>
                  <a:lnTo>
                    <a:pt x="997" y="1508"/>
                  </a:lnTo>
                  <a:lnTo>
                    <a:pt x="975" y="1466"/>
                  </a:lnTo>
                  <a:lnTo>
                    <a:pt x="965" y="1436"/>
                  </a:lnTo>
                  <a:lnTo>
                    <a:pt x="951" y="1416"/>
                  </a:lnTo>
                  <a:lnTo>
                    <a:pt x="945" y="1402"/>
                  </a:lnTo>
                  <a:lnTo>
                    <a:pt x="947" y="1398"/>
                  </a:lnTo>
                  <a:lnTo>
                    <a:pt x="959" y="1426"/>
                  </a:lnTo>
                  <a:lnTo>
                    <a:pt x="975" y="1442"/>
                  </a:lnTo>
                  <a:lnTo>
                    <a:pt x="983" y="1440"/>
                  </a:lnTo>
                  <a:lnTo>
                    <a:pt x="985" y="1436"/>
                  </a:lnTo>
                  <a:lnTo>
                    <a:pt x="993" y="1436"/>
                  </a:lnTo>
                  <a:lnTo>
                    <a:pt x="1027" y="1490"/>
                  </a:lnTo>
                  <a:lnTo>
                    <a:pt x="1035" y="1514"/>
                  </a:lnTo>
                  <a:lnTo>
                    <a:pt x="1043" y="1516"/>
                  </a:lnTo>
                  <a:lnTo>
                    <a:pt x="1053" y="1524"/>
                  </a:lnTo>
                  <a:lnTo>
                    <a:pt x="1065" y="1552"/>
                  </a:lnTo>
                  <a:lnTo>
                    <a:pt x="1065" y="1562"/>
                  </a:lnTo>
                  <a:lnTo>
                    <a:pt x="1071" y="1588"/>
                  </a:lnTo>
                  <a:lnTo>
                    <a:pt x="1089" y="1600"/>
                  </a:lnTo>
                  <a:lnTo>
                    <a:pt x="1101" y="1610"/>
                  </a:lnTo>
                  <a:lnTo>
                    <a:pt x="1105" y="1626"/>
                  </a:lnTo>
                  <a:lnTo>
                    <a:pt x="1115" y="1642"/>
                  </a:lnTo>
                  <a:lnTo>
                    <a:pt x="1125" y="1650"/>
                  </a:lnTo>
                  <a:lnTo>
                    <a:pt x="1133" y="1672"/>
                  </a:lnTo>
                  <a:lnTo>
                    <a:pt x="1135" y="1680"/>
                  </a:lnTo>
                  <a:lnTo>
                    <a:pt x="1131" y="1692"/>
                  </a:lnTo>
                  <a:lnTo>
                    <a:pt x="1137" y="1698"/>
                  </a:lnTo>
                  <a:lnTo>
                    <a:pt x="1145" y="1734"/>
                  </a:lnTo>
                  <a:lnTo>
                    <a:pt x="1149" y="1742"/>
                  </a:lnTo>
                  <a:lnTo>
                    <a:pt x="1145" y="1740"/>
                  </a:lnTo>
                  <a:close/>
                  <a:moveTo>
                    <a:pt x="1279" y="1474"/>
                  </a:moveTo>
                  <a:lnTo>
                    <a:pt x="1281" y="1484"/>
                  </a:lnTo>
                  <a:lnTo>
                    <a:pt x="1279" y="1480"/>
                  </a:lnTo>
                  <a:lnTo>
                    <a:pt x="1279" y="1474"/>
                  </a:lnTo>
                  <a:close/>
                  <a:moveTo>
                    <a:pt x="1352" y="1144"/>
                  </a:moveTo>
                  <a:lnTo>
                    <a:pt x="1333" y="1140"/>
                  </a:lnTo>
                  <a:lnTo>
                    <a:pt x="1329" y="1130"/>
                  </a:lnTo>
                  <a:lnTo>
                    <a:pt x="1327" y="1120"/>
                  </a:lnTo>
                  <a:lnTo>
                    <a:pt x="1341" y="1114"/>
                  </a:lnTo>
                  <a:lnTo>
                    <a:pt x="1343" y="1114"/>
                  </a:lnTo>
                  <a:lnTo>
                    <a:pt x="1349" y="1124"/>
                  </a:lnTo>
                  <a:lnTo>
                    <a:pt x="1358" y="1134"/>
                  </a:lnTo>
                  <a:lnTo>
                    <a:pt x="1349" y="1142"/>
                  </a:lnTo>
                  <a:lnTo>
                    <a:pt x="1352" y="1144"/>
                  </a:lnTo>
                  <a:close/>
                  <a:moveTo>
                    <a:pt x="1358" y="1024"/>
                  </a:moveTo>
                  <a:lnTo>
                    <a:pt x="1358" y="1030"/>
                  </a:lnTo>
                  <a:lnTo>
                    <a:pt x="1315" y="1020"/>
                  </a:lnTo>
                  <a:lnTo>
                    <a:pt x="1309" y="1026"/>
                  </a:lnTo>
                  <a:lnTo>
                    <a:pt x="1299" y="1026"/>
                  </a:lnTo>
                  <a:lnTo>
                    <a:pt x="1295" y="1036"/>
                  </a:lnTo>
                  <a:lnTo>
                    <a:pt x="1299" y="1044"/>
                  </a:lnTo>
                  <a:lnTo>
                    <a:pt x="1271" y="1044"/>
                  </a:lnTo>
                  <a:lnTo>
                    <a:pt x="1291" y="1064"/>
                  </a:lnTo>
                  <a:lnTo>
                    <a:pt x="1297" y="1084"/>
                  </a:lnTo>
                  <a:lnTo>
                    <a:pt x="1321" y="1094"/>
                  </a:lnTo>
                  <a:lnTo>
                    <a:pt x="1319" y="1114"/>
                  </a:lnTo>
                  <a:lnTo>
                    <a:pt x="1317" y="1114"/>
                  </a:lnTo>
                  <a:lnTo>
                    <a:pt x="1317" y="1116"/>
                  </a:lnTo>
                  <a:lnTo>
                    <a:pt x="1317" y="1120"/>
                  </a:lnTo>
                  <a:lnTo>
                    <a:pt x="1319" y="1120"/>
                  </a:lnTo>
                  <a:lnTo>
                    <a:pt x="1323" y="1134"/>
                  </a:lnTo>
                  <a:lnTo>
                    <a:pt x="1325" y="1132"/>
                  </a:lnTo>
                  <a:lnTo>
                    <a:pt x="1323" y="1154"/>
                  </a:lnTo>
                  <a:lnTo>
                    <a:pt x="1327" y="1166"/>
                  </a:lnTo>
                  <a:lnTo>
                    <a:pt x="1337" y="1162"/>
                  </a:lnTo>
                  <a:lnTo>
                    <a:pt x="1337" y="1164"/>
                  </a:lnTo>
                  <a:lnTo>
                    <a:pt x="1333" y="1168"/>
                  </a:lnTo>
                  <a:lnTo>
                    <a:pt x="1343" y="1172"/>
                  </a:lnTo>
                  <a:lnTo>
                    <a:pt x="1333" y="1178"/>
                  </a:lnTo>
                  <a:lnTo>
                    <a:pt x="1347" y="1186"/>
                  </a:lnTo>
                  <a:lnTo>
                    <a:pt x="1343" y="1198"/>
                  </a:lnTo>
                  <a:lnTo>
                    <a:pt x="1345" y="1222"/>
                  </a:lnTo>
                  <a:lnTo>
                    <a:pt x="1345" y="1222"/>
                  </a:lnTo>
                  <a:lnTo>
                    <a:pt x="1345" y="1224"/>
                  </a:lnTo>
                  <a:lnTo>
                    <a:pt x="1347" y="1226"/>
                  </a:lnTo>
                  <a:lnTo>
                    <a:pt x="1347" y="1226"/>
                  </a:lnTo>
                  <a:lnTo>
                    <a:pt x="1349" y="1234"/>
                  </a:lnTo>
                  <a:lnTo>
                    <a:pt x="1335" y="1234"/>
                  </a:lnTo>
                  <a:lnTo>
                    <a:pt x="1305" y="1240"/>
                  </a:lnTo>
                  <a:lnTo>
                    <a:pt x="1289" y="1234"/>
                  </a:lnTo>
                  <a:lnTo>
                    <a:pt x="1279" y="1222"/>
                  </a:lnTo>
                  <a:lnTo>
                    <a:pt x="1259" y="1218"/>
                  </a:lnTo>
                  <a:lnTo>
                    <a:pt x="1255" y="1198"/>
                  </a:lnTo>
                  <a:lnTo>
                    <a:pt x="1255" y="1186"/>
                  </a:lnTo>
                  <a:lnTo>
                    <a:pt x="1261" y="1188"/>
                  </a:lnTo>
                  <a:lnTo>
                    <a:pt x="1269" y="1158"/>
                  </a:lnTo>
                  <a:lnTo>
                    <a:pt x="1273" y="1154"/>
                  </a:lnTo>
                  <a:lnTo>
                    <a:pt x="1285" y="1158"/>
                  </a:lnTo>
                  <a:lnTo>
                    <a:pt x="1279" y="1146"/>
                  </a:lnTo>
                  <a:lnTo>
                    <a:pt x="1267" y="1144"/>
                  </a:lnTo>
                  <a:lnTo>
                    <a:pt x="1255" y="1124"/>
                  </a:lnTo>
                  <a:lnTo>
                    <a:pt x="1249" y="1116"/>
                  </a:lnTo>
                  <a:lnTo>
                    <a:pt x="1249" y="1116"/>
                  </a:lnTo>
                  <a:lnTo>
                    <a:pt x="1247" y="1114"/>
                  </a:lnTo>
                  <a:lnTo>
                    <a:pt x="1247" y="1114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45" y="1112"/>
                  </a:lnTo>
                  <a:lnTo>
                    <a:pt x="1231" y="1084"/>
                  </a:lnTo>
                  <a:lnTo>
                    <a:pt x="1231" y="1064"/>
                  </a:lnTo>
                  <a:lnTo>
                    <a:pt x="1227" y="1064"/>
                  </a:lnTo>
                  <a:lnTo>
                    <a:pt x="1227" y="1064"/>
                  </a:lnTo>
                  <a:lnTo>
                    <a:pt x="1223" y="1054"/>
                  </a:lnTo>
                  <a:lnTo>
                    <a:pt x="1215" y="1046"/>
                  </a:lnTo>
                  <a:lnTo>
                    <a:pt x="1225" y="1026"/>
                  </a:lnTo>
                  <a:lnTo>
                    <a:pt x="1227" y="1018"/>
                  </a:lnTo>
                  <a:lnTo>
                    <a:pt x="1229" y="1020"/>
                  </a:lnTo>
                  <a:lnTo>
                    <a:pt x="1233" y="1004"/>
                  </a:lnTo>
                  <a:lnTo>
                    <a:pt x="1239" y="1018"/>
                  </a:lnTo>
                  <a:lnTo>
                    <a:pt x="1249" y="1004"/>
                  </a:lnTo>
                  <a:lnTo>
                    <a:pt x="1263" y="998"/>
                  </a:lnTo>
                  <a:lnTo>
                    <a:pt x="1255" y="994"/>
                  </a:lnTo>
                  <a:lnTo>
                    <a:pt x="1281" y="988"/>
                  </a:lnTo>
                  <a:lnTo>
                    <a:pt x="1293" y="978"/>
                  </a:lnTo>
                  <a:lnTo>
                    <a:pt x="1309" y="982"/>
                  </a:lnTo>
                  <a:lnTo>
                    <a:pt x="1323" y="978"/>
                  </a:lnTo>
                  <a:lnTo>
                    <a:pt x="1333" y="986"/>
                  </a:lnTo>
                  <a:lnTo>
                    <a:pt x="1347" y="1012"/>
                  </a:lnTo>
                  <a:lnTo>
                    <a:pt x="1360" y="1022"/>
                  </a:lnTo>
                  <a:lnTo>
                    <a:pt x="1360" y="1024"/>
                  </a:lnTo>
                  <a:lnTo>
                    <a:pt x="1358" y="1024"/>
                  </a:lnTo>
                  <a:close/>
                  <a:moveTo>
                    <a:pt x="1652" y="286"/>
                  </a:moveTo>
                  <a:lnTo>
                    <a:pt x="1656" y="286"/>
                  </a:lnTo>
                  <a:lnTo>
                    <a:pt x="1652" y="288"/>
                  </a:lnTo>
                  <a:lnTo>
                    <a:pt x="1652" y="286"/>
                  </a:lnTo>
                  <a:close/>
                  <a:moveTo>
                    <a:pt x="1778" y="186"/>
                  </a:moveTo>
                  <a:lnTo>
                    <a:pt x="1774" y="170"/>
                  </a:lnTo>
                  <a:lnTo>
                    <a:pt x="1790" y="180"/>
                  </a:lnTo>
                  <a:lnTo>
                    <a:pt x="1800" y="208"/>
                  </a:lnTo>
                  <a:lnTo>
                    <a:pt x="1792" y="212"/>
                  </a:lnTo>
                  <a:lnTo>
                    <a:pt x="1792" y="212"/>
                  </a:lnTo>
                  <a:lnTo>
                    <a:pt x="1788" y="208"/>
                  </a:lnTo>
                  <a:lnTo>
                    <a:pt x="1790" y="196"/>
                  </a:lnTo>
                  <a:lnTo>
                    <a:pt x="1778" y="186"/>
                  </a:lnTo>
                  <a:close/>
                  <a:moveTo>
                    <a:pt x="1796" y="242"/>
                  </a:moveTo>
                  <a:lnTo>
                    <a:pt x="1788" y="236"/>
                  </a:lnTo>
                  <a:lnTo>
                    <a:pt x="1804" y="242"/>
                  </a:lnTo>
                  <a:lnTo>
                    <a:pt x="1796" y="242"/>
                  </a:lnTo>
                  <a:close/>
                  <a:moveTo>
                    <a:pt x="1884" y="102"/>
                  </a:moveTo>
                  <a:lnTo>
                    <a:pt x="1884" y="100"/>
                  </a:lnTo>
                  <a:lnTo>
                    <a:pt x="1884" y="102"/>
                  </a:lnTo>
                  <a:lnTo>
                    <a:pt x="1884" y="102"/>
                  </a:lnTo>
                  <a:close/>
                  <a:moveTo>
                    <a:pt x="1890" y="106"/>
                  </a:moveTo>
                  <a:lnTo>
                    <a:pt x="1894" y="104"/>
                  </a:lnTo>
                  <a:lnTo>
                    <a:pt x="1894" y="108"/>
                  </a:lnTo>
                  <a:lnTo>
                    <a:pt x="1890" y="106"/>
                  </a:lnTo>
                  <a:close/>
                  <a:moveTo>
                    <a:pt x="1904" y="96"/>
                  </a:moveTo>
                  <a:lnTo>
                    <a:pt x="1896" y="100"/>
                  </a:lnTo>
                  <a:lnTo>
                    <a:pt x="1888" y="82"/>
                  </a:lnTo>
                  <a:lnTo>
                    <a:pt x="1884" y="90"/>
                  </a:lnTo>
                  <a:lnTo>
                    <a:pt x="1884" y="78"/>
                  </a:lnTo>
                  <a:lnTo>
                    <a:pt x="1884" y="52"/>
                  </a:lnTo>
                  <a:lnTo>
                    <a:pt x="1896" y="40"/>
                  </a:lnTo>
                  <a:lnTo>
                    <a:pt x="1902" y="20"/>
                  </a:lnTo>
                  <a:lnTo>
                    <a:pt x="1904" y="26"/>
                  </a:lnTo>
                  <a:lnTo>
                    <a:pt x="1896" y="46"/>
                  </a:lnTo>
                  <a:lnTo>
                    <a:pt x="1904" y="82"/>
                  </a:lnTo>
                  <a:lnTo>
                    <a:pt x="1904" y="96"/>
                  </a:lnTo>
                  <a:close/>
                  <a:moveTo>
                    <a:pt x="2190" y="1762"/>
                  </a:moveTo>
                  <a:lnTo>
                    <a:pt x="2188" y="1760"/>
                  </a:lnTo>
                  <a:lnTo>
                    <a:pt x="2190" y="1762"/>
                  </a:lnTo>
                  <a:lnTo>
                    <a:pt x="2190" y="176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137" name="Freeform 137"/>
            <p:cNvSpPr>
              <a:spLocks/>
            </p:cNvSpPr>
            <p:nvPr userDrawn="1"/>
          </p:nvSpPr>
          <p:spPr bwMode="black">
            <a:xfrm>
              <a:off x="5345113" y="0"/>
              <a:ext cx="195263" cy="149225"/>
            </a:xfrm>
            <a:custGeom>
              <a:avLst/>
              <a:gdLst>
                <a:gd name="T0" fmla="*/ 2 w 123"/>
                <a:gd name="T1" fmla="*/ 0 h 94"/>
                <a:gd name="T2" fmla="*/ 0 w 123"/>
                <a:gd name="T3" fmla="*/ 16 h 94"/>
                <a:gd name="T4" fmla="*/ 4 w 123"/>
                <a:gd name="T5" fmla="*/ 30 h 94"/>
                <a:gd name="T6" fmla="*/ 38 w 123"/>
                <a:gd name="T7" fmla="*/ 34 h 94"/>
                <a:gd name="T8" fmla="*/ 38 w 123"/>
                <a:gd name="T9" fmla="*/ 48 h 94"/>
                <a:gd name="T10" fmla="*/ 32 w 123"/>
                <a:gd name="T11" fmla="*/ 42 h 94"/>
                <a:gd name="T12" fmla="*/ 12 w 123"/>
                <a:gd name="T13" fmla="*/ 42 h 94"/>
                <a:gd name="T14" fmla="*/ 38 w 123"/>
                <a:gd name="T15" fmla="*/ 74 h 94"/>
                <a:gd name="T16" fmla="*/ 38 w 123"/>
                <a:gd name="T17" fmla="*/ 50 h 94"/>
                <a:gd name="T18" fmla="*/ 40 w 123"/>
                <a:gd name="T19" fmla="*/ 48 h 94"/>
                <a:gd name="T20" fmla="*/ 50 w 123"/>
                <a:gd name="T21" fmla="*/ 56 h 94"/>
                <a:gd name="T22" fmla="*/ 42 w 123"/>
                <a:gd name="T23" fmla="*/ 58 h 94"/>
                <a:gd name="T24" fmla="*/ 44 w 123"/>
                <a:gd name="T25" fmla="*/ 76 h 94"/>
                <a:gd name="T26" fmla="*/ 59 w 123"/>
                <a:gd name="T27" fmla="*/ 76 h 94"/>
                <a:gd name="T28" fmla="*/ 59 w 123"/>
                <a:gd name="T29" fmla="*/ 76 h 94"/>
                <a:gd name="T30" fmla="*/ 71 w 123"/>
                <a:gd name="T31" fmla="*/ 92 h 94"/>
                <a:gd name="T32" fmla="*/ 77 w 123"/>
                <a:gd name="T33" fmla="*/ 82 h 94"/>
                <a:gd name="T34" fmla="*/ 103 w 123"/>
                <a:gd name="T35" fmla="*/ 90 h 94"/>
                <a:gd name="T36" fmla="*/ 99 w 123"/>
                <a:gd name="T37" fmla="*/ 86 h 94"/>
                <a:gd name="T38" fmla="*/ 103 w 123"/>
                <a:gd name="T39" fmla="*/ 86 h 94"/>
                <a:gd name="T40" fmla="*/ 109 w 123"/>
                <a:gd name="T41" fmla="*/ 94 h 94"/>
                <a:gd name="T42" fmla="*/ 115 w 123"/>
                <a:gd name="T43" fmla="*/ 84 h 94"/>
                <a:gd name="T44" fmla="*/ 111 w 123"/>
                <a:gd name="T45" fmla="*/ 82 h 94"/>
                <a:gd name="T46" fmla="*/ 123 w 123"/>
                <a:gd name="T47" fmla="*/ 78 h 94"/>
                <a:gd name="T48" fmla="*/ 91 w 123"/>
                <a:gd name="T49" fmla="*/ 48 h 94"/>
                <a:gd name="T50" fmla="*/ 79 w 123"/>
                <a:gd name="T51" fmla="*/ 6 h 94"/>
                <a:gd name="T52" fmla="*/ 79 w 123"/>
                <a:gd name="T53" fmla="*/ 0 h 94"/>
                <a:gd name="T54" fmla="*/ 2 w 123"/>
                <a:gd name="T5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23" h="94">
                  <a:moveTo>
                    <a:pt x="2" y="0"/>
                  </a:moveTo>
                  <a:lnTo>
                    <a:pt x="0" y="16"/>
                  </a:lnTo>
                  <a:lnTo>
                    <a:pt x="4" y="30"/>
                  </a:lnTo>
                  <a:lnTo>
                    <a:pt x="38" y="34"/>
                  </a:lnTo>
                  <a:lnTo>
                    <a:pt x="38" y="48"/>
                  </a:lnTo>
                  <a:lnTo>
                    <a:pt x="32" y="42"/>
                  </a:lnTo>
                  <a:lnTo>
                    <a:pt x="12" y="42"/>
                  </a:lnTo>
                  <a:lnTo>
                    <a:pt x="38" y="74"/>
                  </a:lnTo>
                  <a:lnTo>
                    <a:pt x="38" y="50"/>
                  </a:lnTo>
                  <a:lnTo>
                    <a:pt x="40" y="48"/>
                  </a:lnTo>
                  <a:lnTo>
                    <a:pt x="50" y="56"/>
                  </a:lnTo>
                  <a:lnTo>
                    <a:pt x="42" y="58"/>
                  </a:lnTo>
                  <a:lnTo>
                    <a:pt x="44" y="76"/>
                  </a:lnTo>
                  <a:lnTo>
                    <a:pt x="59" y="76"/>
                  </a:lnTo>
                  <a:lnTo>
                    <a:pt x="59" y="76"/>
                  </a:lnTo>
                  <a:lnTo>
                    <a:pt x="71" y="92"/>
                  </a:lnTo>
                  <a:lnTo>
                    <a:pt x="77" y="82"/>
                  </a:lnTo>
                  <a:lnTo>
                    <a:pt x="103" y="90"/>
                  </a:lnTo>
                  <a:lnTo>
                    <a:pt x="99" y="86"/>
                  </a:lnTo>
                  <a:lnTo>
                    <a:pt x="103" y="86"/>
                  </a:lnTo>
                  <a:lnTo>
                    <a:pt x="109" y="94"/>
                  </a:lnTo>
                  <a:lnTo>
                    <a:pt x="115" y="84"/>
                  </a:lnTo>
                  <a:lnTo>
                    <a:pt x="111" y="82"/>
                  </a:lnTo>
                  <a:lnTo>
                    <a:pt x="123" y="78"/>
                  </a:lnTo>
                  <a:lnTo>
                    <a:pt x="91" y="48"/>
                  </a:lnTo>
                  <a:lnTo>
                    <a:pt x="79" y="6"/>
                  </a:lnTo>
                  <a:lnTo>
                    <a:pt x="79" y="0"/>
                  </a:lnTo>
                  <a:lnTo>
                    <a:pt x="2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en-US" dirty="0">
                <a:latin typeface="Lato Light" panose="020F0302020204030203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63562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94556650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7214583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38835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078224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09677" y="129094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351833"/>
            <a:ext cx="2560320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625391"/>
            <a:ext cx="2560320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2229933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4" grpId="0" animBg="1"/>
        </p:bldLst>
      </p:timing>
    </mc:Fallback>
  </mc:AlternateConten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4503628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>
          <a:xfrm>
            <a:off x="0" y="-52647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22351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580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671571"/>
            <a:ext cx="1927352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09367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29336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398013"/>
            <a:ext cx="1927352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7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671571"/>
            <a:ext cx="1927352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4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9398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6" grpId="0" animBg="1"/>
        </p:bldLst>
      </p:timing>
    </mc:Fallback>
  </mc:AlternateConten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4025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 userDrawn="1"/>
        </p:nvSpPr>
        <p:spPr>
          <a:xfrm>
            <a:off x="0" y="-457201"/>
            <a:ext cx="9144000" cy="225829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822199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2448227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178480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178480" y="2544576"/>
            <a:ext cx="1527048" cy="1643634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2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4074255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3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3804509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3804509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5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70028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6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430538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5430537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26" hasCustomPrompt="1"/>
          </p:nvPr>
        </p:nvSpPr>
        <p:spPr>
          <a:xfrm>
            <a:off x="7056565" y="2271018"/>
            <a:ext cx="1527048" cy="246888"/>
          </a:xfrm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500" b="1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7056565" y="2544576"/>
            <a:ext cx="1527048" cy="1643634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200" cap="none" baseline="0">
                <a:solidFill>
                  <a:srgbClr val="808080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0" name="Picture Placeholder 8"/>
          <p:cNvSpPr>
            <a:spLocks noGrp="1"/>
          </p:cNvSpPr>
          <p:nvPr>
            <p:ph type="pic" sz="quarter" idx="28"/>
          </p:nvPr>
        </p:nvSpPr>
        <p:spPr>
          <a:xfrm>
            <a:off x="7326313" y="1221677"/>
            <a:ext cx="987552" cy="987552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FontTx/>
              <a:buNone/>
              <a:defRPr sz="120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41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2" grpId="0" animBg="1"/>
        </p:bldLst>
      </p:timing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Light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tx2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2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Slide Number Placeholder 3"/>
          <p:cNvSpPr txBox="1">
            <a:spLocks/>
          </p:cNvSpPr>
          <p:nvPr userDrawn="1"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</p:spTree>
    <p:extLst>
      <p:ext uri="{BB962C8B-B14F-4D97-AF65-F5344CB8AC3E}">
        <p14:creationId xmlns:p14="http://schemas.microsoft.com/office/powerpoint/2010/main" val="38267917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379222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4118611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3291840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3291840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6850064" y="1211264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023293" y="2139414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023293" y="2346451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379222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4118611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0" indent="0" algn="ctr">
              <a:buFontTx/>
              <a:buNone/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3291840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3291840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6850064" y="2815908"/>
            <a:ext cx="906778" cy="90677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8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023293" y="3744058"/>
            <a:ext cx="2560320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023293" y="3951095"/>
            <a:ext cx="2560320" cy="4592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3563235391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1062039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552451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552451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7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097701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2588113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2588113" y="2305811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5133363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1" name="Text Placeholder 10"/>
          <p:cNvSpPr>
            <a:spLocks noGrp="1"/>
          </p:cNvSpPr>
          <p:nvPr>
            <p:ph type="body" sz="quarter" idx="21" hasCustomPrompt="1"/>
          </p:nvPr>
        </p:nvSpPr>
        <p:spPr>
          <a:xfrm>
            <a:off x="4623775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2" hasCustomPrompt="1"/>
          </p:nvPr>
        </p:nvSpPr>
        <p:spPr>
          <a:xfrm>
            <a:off x="4623775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7169024" y="1180085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659436" y="2108935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659436" y="2305811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38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1062039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9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552451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552451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1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097701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2588113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2588113" y="4032756"/>
            <a:ext cx="1927352" cy="518669"/>
          </a:xfrm>
        </p:spPr>
        <p:txBody>
          <a:bodyPr anchor="t" anchorCtr="0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4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133363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5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4623775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4623775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47" name="Picture Placeholder 8"/>
          <p:cNvSpPr>
            <a:spLocks noGrp="1"/>
          </p:cNvSpPr>
          <p:nvPr>
            <p:ph type="pic" sz="quarter" idx="35"/>
          </p:nvPr>
        </p:nvSpPr>
        <p:spPr>
          <a:xfrm>
            <a:off x="7169024" y="2907030"/>
            <a:ext cx="908176" cy="908176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anchor="ctr" anchorCtr="0"/>
          <a:lstStyle>
            <a:lvl1pPr marL="0" indent="0" algn="ctr">
              <a:buFontTx/>
              <a:buNone/>
              <a:defRPr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8" name="Text Placeholder 10"/>
          <p:cNvSpPr>
            <a:spLocks noGrp="1"/>
          </p:cNvSpPr>
          <p:nvPr>
            <p:ph type="body" sz="quarter" idx="36" hasCustomPrompt="1"/>
          </p:nvPr>
        </p:nvSpPr>
        <p:spPr>
          <a:xfrm>
            <a:off x="6659436" y="3835880"/>
            <a:ext cx="1927352" cy="215444"/>
          </a:xfrm>
        </p:spPr>
        <p:txBody>
          <a:bodyPr tIns="0" anchor="ctr" anchorCtr="0">
            <a:sp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400" b="1" i="0" cap="all" baseline="0">
                <a:solidFill>
                  <a:srgbClr val="808080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6659436" y="4032756"/>
            <a:ext cx="1927352" cy="518669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rgbClr val="808080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735086125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tems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451" y="36576"/>
            <a:ext cx="8031162" cy="726578"/>
          </a:xfrm>
        </p:spPr>
        <p:txBody>
          <a:bodyPr/>
          <a:lstStyle>
            <a:lvl1pPr>
              <a:defRPr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552451" y="734898"/>
            <a:ext cx="8034337" cy="33813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4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5245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1402081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6" hasCustomPrompt="1"/>
          </p:nvPr>
        </p:nvSpPr>
        <p:spPr>
          <a:xfrm>
            <a:off x="1402081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7"/>
          </p:nvPr>
        </p:nvSpPr>
        <p:spPr>
          <a:xfrm>
            <a:off x="3276156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8" hasCustomPrompt="1"/>
          </p:nvPr>
        </p:nvSpPr>
        <p:spPr>
          <a:xfrm>
            <a:off x="4125786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9" hasCustomPrompt="1"/>
          </p:nvPr>
        </p:nvSpPr>
        <p:spPr>
          <a:xfrm>
            <a:off x="4125786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11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5999861" y="1465254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6849492" y="1465254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5" hasCustomPrompt="1"/>
          </p:nvPr>
        </p:nvSpPr>
        <p:spPr>
          <a:xfrm>
            <a:off x="6849492" y="1696617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3" name="Picture Placeholder 8"/>
          <p:cNvSpPr>
            <a:spLocks noGrp="1"/>
          </p:cNvSpPr>
          <p:nvPr>
            <p:ph type="pic" sz="quarter" idx="26"/>
          </p:nvPr>
        </p:nvSpPr>
        <p:spPr>
          <a:xfrm>
            <a:off x="55245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27" hasCustomPrompt="1"/>
          </p:nvPr>
        </p:nvSpPr>
        <p:spPr>
          <a:xfrm>
            <a:off x="1402081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1402081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6" name="Picture Placeholder 8"/>
          <p:cNvSpPr>
            <a:spLocks noGrp="1"/>
          </p:cNvSpPr>
          <p:nvPr>
            <p:ph type="pic" sz="quarter" idx="29"/>
          </p:nvPr>
        </p:nvSpPr>
        <p:spPr>
          <a:xfrm>
            <a:off x="3276156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/>
            <a:endParaRPr lang="en-US" dirty="0"/>
          </a:p>
        </p:txBody>
      </p:sp>
      <p:sp>
        <p:nvSpPr>
          <p:cNvPr id="27" name="Text Placeholder 10"/>
          <p:cNvSpPr>
            <a:spLocks noGrp="1"/>
          </p:cNvSpPr>
          <p:nvPr>
            <p:ph type="body" sz="quarter" idx="30" hasCustomPrompt="1"/>
          </p:nvPr>
        </p:nvSpPr>
        <p:spPr>
          <a:xfrm>
            <a:off x="4125786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31" hasCustomPrompt="1"/>
          </p:nvPr>
        </p:nvSpPr>
        <p:spPr>
          <a:xfrm>
            <a:off x="4125786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  <p:sp>
        <p:nvSpPr>
          <p:cNvPr id="29" name="Picture Placeholder 8"/>
          <p:cNvSpPr>
            <a:spLocks noGrp="1"/>
          </p:cNvSpPr>
          <p:nvPr>
            <p:ph type="pic" sz="quarter" idx="32"/>
          </p:nvPr>
        </p:nvSpPr>
        <p:spPr>
          <a:xfrm>
            <a:off x="5999861" y="2815908"/>
            <a:ext cx="772160" cy="772160"/>
          </a:xfrm>
          <a:prstGeom prst="ellipse">
            <a:avLst/>
          </a:prstGeom>
          <a:solidFill>
            <a:schemeClr val="accent1"/>
          </a:solidFill>
          <a:ln w="38100" cmpd="sng">
            <a:solidFill>
              <a:schemeClr val="accent2"/>
            </a:solidFill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>
              <a:defRPr lang="en-US" sz="1100" dirty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marL="0" lvl="0" indent="0" algn="ctr">
              <a:buFontTx/>
              <a:buNone/>
            </a:pPr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33" hasCustomPrompt="1"/>
          </p:nvPr>
        </p:nvSpPr>
        <p:spPr>
          <a:xfrm>
            <a:off x="6849492" y="2815908"/>
            <a:ext cx="1764602" cy="215444"/>
          </a:xfrm>
        </p:spPr>
        <p:txBody>
          <a:bodyPr wrap="square" tIns="0" anchor="ctr" anchorCtr="0">
            <a:normAutofit/>
          </a:bodyPr>
          <a:lstStyle>
            <a:lvl1pPr marL="0" indent="0" algn="l">
              <a:lnSpc>
                <a:spcPct val="100000"/>
              </a:lnSpc>
              <a:buFontTx/>
              <a:buNone/>
              <a:defRPr sz="1400" b="1" i="0" cap="all" baseline="0">
                <a:solidFill>
                  <a:schemeClr val="bg1"/>
                </a:solidFill>
                <a:latin typeface="Lato" panose="020F0502020204030203" pitchFamily="34" charset="0"/>
                <a:cs typeface="Gotham Medium"/>
              </a:defRPr>
            </a:lvl1pPr>
          </a:lstStyle>
          <a:p>
            <a:pPr lvl="0"/>
            <a:r>
              <a:rPr lang="en-US" dirty="0"/>
              <a:t>LOREM IPSUM</a:t>
            </a:r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49492" y="3047271"/>
            <a:ext cx="1764602" cy="855093"/>
          </a:xfrm>
        </p:spPr>
        <p:txBody>
          <a:bodyPr tIns="0" anchor="t" anchorCtr="0">
            <a:normAutofit/>
          </a:bodyPr>
          <a:lstStyle>
            <a:lvl1pPr marL="0" indent="0" algn="l">
              <a:lnSpc>
                <a:spcPct val="95000"/>
              </a:lnSpc>
              <a:spcBef>
                <a:spcPts val="600"/>
              </a:spcBef>
              <a:buFontTx/>
              <a:buNone/>
              <a:defRPr sz="1100" cap="none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</a:lstStyle>
          <a:p>
            <a:pPr lvl="0"/>
            <a:r>
              <a:rPr lang="en-US" dirty="0"/>
              <a:t>Body copy goes here</a:t>
            </a:r>
          </a:p>
        </p:txBody>
      </p:sp>
    </p:spTree>
    <p:extLst>
      <p:ext uri="{BB962C8B-B14F-4D97-AF65-F5344CB8AC3E}">
        <p14:creationId xmlns:p14="http://schemas.microsoft.com/office/powerpoint/2010/main" val="180636888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t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323017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2"/>
          </p:nvPr>
        </p:nvSpPr>
        <p:spPr>
          <a:xfrm>
            <a:off x="464820" y="361950"/>
            <a:ext cx="4290060" cy="4114800"/>
          </a:xfrm>
        </p:spPr>
        <p:txBody>
          <a:bodyPr anchor="ctr" anchorCtr="0"/>
          <a:lstStyle>
            <a:lvl1pPr marL="0" indent="0" algn="ctr">
              <a:buFontTx/>
              <a:buNone/>
              <a:defRPr>
                <a:latin typeface="Lato Light" panose="020F03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5127625" y="361950"/>
            <a:ext cx="3711575" cy="4114800"/>
          </a:xfrm>
        </p:spPr>
        <p:txBody>
          <a:bodyPr anchor="ctr" anchorCtr="0"/>
          <a:lstStyle>
            <a:lvl1pPr marL="0" indent="0">
              <a:buFontTx/>
              <a:buNone/>
              <a:defRPr sz="3200" cap="all" spc="-80" baseline="0">
                <a:solidFill>
                  <a:schemeClr val="accent1"/>
                </a:solidFill>
                <a:latin typeface="Lato Bold" panose="020F0802020204030203" pitchFamily="34" charset="0"/>
              </a:defRPr>
            </a:lvl1pPr>
            <a:lvl2pPr marL="0" indent="0">
              <a:buFontTx/>
              <a:buNone/>
              <a:defRPr baseline="0">
                <a:latin typeface="Lato Light" panose="020F0302020204030203" pitchFamily="34" charset="0"/>
              </a:defRPr>
            </a:lvl2pPr>
          </a:lstStyle>
          <a:p>
            <a:pPr lvl="0"/>
            <a:r>
              <a:rPr lang="en-US" dirty="0"/>
              <a:t>Heading Text Like This</a:t>
            </a:r>
          </a:p>
          <a:p>
            <a:pPr lvl="1"/>
            <a:r>
              <a:rPr lang="en-US" dirty="0"/>
              <a:t>Body Text like this</a:t>
            </a:r>
          </a:p>
        </p:txBody>
      </p:sp>
    </p:spTree>
    <p:extLst>
      <p:ext uri="{BB962C8B-B14F-4D97-AF65-F5344CB8AC3E}">
        <p14:creationId xmlns:p14="http://schemas.microsoft.com/office/powerpoint/2010/main" val="5819924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181752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918096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097538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Gre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4831766"/>
          </a:xfrm>
          <a:prstGeom prst="rect">
            <a:avLst/>
          </a:prstGeom>
          <a:solidFill>
            <a:schemeClr val="bg1">
              <a:lumMod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3563" y="1483894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3563" y="259001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387146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chemeClr val="tx2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36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pecial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927409"/>
            <a:ext cx="8020050" cy="1102519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80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1975" y="2553055"/>
            <a:ext cx="8020050" cy="13144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86582" y="2305406"/>
            <a:ext cx="7970837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 userDrawn="1"/>
        </p:nvGrpSpPr>
        <p:grpSpPr>
          <a:xfrm>
            <a:off x="4396581" y="2135121"/>
            <a:ext cx="350838" cy="350838"/>
            <a:chOff x="4413750" y="2433065"/>
            <a:chExt cx="547410" cy="547410"/>
          </a:xfrm>
        </p:grpSpPr>
        <p:sp>
          <p:nvSpPr>
            <p:cNvPr id="10" name="Oval 9"/>
            <p:cNvSpPr/>
            <p:nvPr userDrawn="1"/>
          </p:nvSpPr>
          <p:spPr>
            <a:xfrm>
              <a:off x="4413750" y="2433065"/>
              <a:ext cx="547410" cy="547410"/>
            </a:xfrm>
            <a:prstGeom prst="ellipse">
              <a:avLst/>
            </a:prstGeom>
            <a:solidFill>
              <a:srgbClr val="FFFFFF"/>
            </a:solidFill>
            <a:ln w="3810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4" name="Oval 3"/>
            <p:cNvSpPr/>
            <p:nvPr userDrawn="1"/>
          </p:nvSpPr>
          <p:spPr>
            <a:xfrm>
              <a:off x="4517676" y="2536991"/>
              <a:ext cx="339558" cy="339558"/>
            </a:xfrm>
            <a:prstGeom prst="ellipse">
              <a:avLst/>
            </a:prstGeom>
            <a:solidFill>
              <a:schemeClr val="tx2"/>
            </a:solidFill>
            <a:ln w="38100" cmpd="sng">
              <a:solidFill>
                <a:schemeClr val="accent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5" name="Arc 4"/>
            <p:cNvSpPr/>
            <p:nvPr userDrawn="1"/>
          </p:nvSpPr>
          <p:spPr>
            <a:xfrm rot="2700000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  <p:sp>
          <p:nvSpPr>
            <p:cNvPr id="6" name="Arc 5"/>
            <p:cNvSpPr/>
            <p:nvPr userDrawn="1"/>
          </p:nvSpPr>
          <p:spPr>
            <a:xfrm rot="18900000" flipH="1">
              <a:off x="4415560" y="2434875"/>
              <a:ext cx="543790" cy="543790"/>
            </a:xfrm>
            <a:prstGeom prst="arc">
              <a:avLst/>
            </a:prstGeom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3020202040302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76116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if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230905"/>
            <a:ext cx="9144000" cy="268375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61975" y="1343829"/>
            <a:ext cx="8020050" cy="1102519"/>
          </a:xfrm>
        </p:spPr>
        <p:txBody>
          <a:bodyPr anchor="b">
            <a:normAutofit/>
          </a:bodyPr>
          <a:lstStyle>
            <a:lvl1pPr algn="l">
              <a:defRPr sz="2800" b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  <a:cs typeface="Gotham Medium"/>
              </a:defRPr>
            </a:lvl1pPr>
          </a:lstStyle>
          <a:p>
            <a:r>
              <a:rPr lang="en-US" dirty="0"/>
              <a:t>Heading goes here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1975" y="2487485"/>
            <a:ext cx="8020050" cy="2003700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400" b="0" i="0" baseline="0">
                <a:solidFill>
                  <a:schemeClr val="bg1"/>
                </a:solidFill>
                <a:latin typeface="Lato Light" panose="020F0302020204030203" pitchFamily="34" charset="0"/>
                <a:cs typeface="Gotham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Paragraph text goes here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563563" y="-230905"/>
            <a:ext cx="2415164" cy="1269996"/>
          </a:xfrm>
          <a:solidFill>
            <a:schemeClr val="accent1">
              <a:lumMod val="50000"/>
            </a:schemeClr>
          </a:solidFill>
        </p:spPr>
        <p:txBody>
          <a:bodyPr wrap="none" lIns="91440" tIns="73152" rIns="91440" bIns="73152" anchor="b" anchorCtr="0"/>
          <a:lstStyle>
            <a:lvl1pPr marL="0" indent="0">
              <a:buNone/>
              <a:defRPr baseline="0"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pPr lvl="0"/>
            <a:r>
              <a:rPr lang="en-US" dirty="0"/>
              <a:t>Category Text</a:t>
            </a:r>
          </a:p>
        </p:txBody>
      </p:sp>
    </p:spTree>
    <p:extLst>
      <p:ext uri="{BB962C8B-B14F-4D97-AF65-F5344CB8AC3E}">
        <p14:creationId xmlns:p14="http://schemas.microsoft.com/office/powerpoint/2010/main" val="352117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 p14:presetBounceEnd="71429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71429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71429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Choice>
    <mc:Fallback xmlns="">
      <p:timing>
        <p:tnLst>
          <p:par>
            <p:cTn xmlns:p14="http://schemas.microsoft.com/office/powerpoint/2010/main"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 animBg="1"/>
        </p:bldLst>
      </p:timing>
    </mc:Fallback>
  </mc:AlternateConten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794398"/>
            <a:ext cx="8020050" cy="1021556"/>
          </a:xfrm>
        </p:spPr>
        <p:txBody>
          <a:bodyPr anchor="t">
            <a:normAutofit/>
          </a:bodyPr>
          <a:lstStyle>
            <a:lvl1pPr algn="ctr">
              <a:defRPr sz="2800" b="0" cap="none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1669257"/>
            <a:ext cx="8020050" cy="1125140"/>
          </a:xfrm>
        </p:spPr>
        <p:txBody>
          <a:bodyPr anchor="b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1452131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bg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83424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9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41985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0_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335648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1_Section Header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4613264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2_Section Header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316623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3_Section Head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80818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4_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975" y="2667398"/>
            <a:ext cx="8020050" cy="1021556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chemeClr val="tx1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975" y="3638154"/>
            <a:ext cx="8020050" cy="112514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chemeClr val="tx1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904008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6_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3200" y="1804737"/>
            <a:ext cx="5838825" cy="2060603"/>
          </a:xfrm>
        </p:spPr>
        <p:txBody>
          <a:bodyPr anchor="b" anchorCtr="0">
            <a:normAutofit/>
          </a:bodyPr>
          <a:lstStyle>
            <a:lvl1pPr algn="l">
              <a:defRPr sz="4000" b="0" cap="all" baseline="0">
                <a:ln w="6350" cmpd="sng">
                  <a:noFill/>
                </a:ln>
                <a:solidFill>
                  <a:srgbClr val="FFFFFF"/>
                </a:solidFill>
                <a:latin typeface="Lato Light" panose="020F03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3200" y="3867283"/>
            <a:ext cx="5838825" cy="6858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1400">
                <a:solidFill>
                  <a:srgbClr val="FFFFFF"/>
                </a:solidFill>
                <a:latin typeface="Lato Light" panose="020F0302020204030203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5179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3.xml"/><Relationship Id="rId18" Type="http://schemas.openxmlformats.org/officeDocument/2006/relationships/slideLayout" Target="../slideLayouts/slideLayout68.xml"/><Relationship Id="rId26" Type="http://schemas.openxmlformats.org/officeDocument/2006/relationships/slideLayout" Target="../slideLayouts/slideLayout76.xml"/><Relationship Id="rId21" Type="http://schemas.openxmlformats.org/officeDocument/2006/relationships/slideLayout" Target="../slideLayouts/slideLayout71.xml"/><Relationship Id="rId34" Type="http://schemas.openxmlformats.org/officeDocument/2006/relationships/slideLayout" Target="../slideLayouts/slideLayout84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slideLayout" Target="../slideLayouts/slideLayout67.xml"/><Relationship Id="rId25" Type="http://schemas.openxmlformats.org/officeDocument/2006/relationships/slideLayout" Target="../slideLayouts/slideLayout75.xml"/><Relationship Id="rId33" Type="http://schemas.openxmlformats.org/officeDocument/2006/relationships/slideLayout" Target="../slideLayouts/slideLayout83.xml"/><Relationship Id="rId38" Type="http://schemas.openxmlformats.org/officeDocument/2006/relationships/image" Target="../media/image1.png"/><Relationship Id="rId2" Type="http://schemas.openxmlformats.org/officeDocument/2006/relationships/slideLayout" Target="../slideLayouts/slideLayout52.xml"/><Relationship Id="rId16" Type="http://schemas.openxmlformats.org/officeDocument/2006/relationships/slideLayout" Target="../slideLayouts/slideLayout66.xml"/><Relationship Id="rId20" Type="http://schemas.openxmlformats.org/officeDocument/2006/relationships/slideLayout" Target="../slideLayouts/slideLayout70.xml"/><Relationship Id="rId29" Type="http://schemas.openxmlformats.org/officeDocument/2006/relationships/slideLayout" Target="../slideLayouts/slideLayout79.xml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24" Type="http://schemas.openxmlformats.org/officeDocument/2006/relationships/slideLayout" Target="../slideLayouts/slideLayout74.xml"/><Relationship Id="rId32" Type="http://schemas.openxmlformats.org/officeDocument/2006/relationships/slideLayout" Target="../slideLayouts/slideLayout82.xml"/><Relationship Id="rId37" Type="http://schemas.openxmlformats.org/officeDocument/2006/relationships/theme" Target="../theme/theme2.xml"/><Relationship Id="rId5" Type="http://schemas.openxmlformats.org/officeDocument/2006/relationships/slideLayout" Target="../slideLayouts/slideLayout55.xml"/><Relationship Id="rId15" Type="http://schemas.openxmlformats.org/officeDocument/2006/relationships/slideLayout" Target="../slideLayouts/slideLayout65.xml"/><Relationship Id="rId23" Type="http://schemas.openxmlformats.org/officeDocument/2006/relationships/slideLayout" Target="../slideLayouts/slideLayout73.xml"/><Relationship Id="rId28" Type="http://schemas.openxmlformats.org/officeDocument/2006/relationships/slideLayout" Target="../slideLayouts/slideLayout78.xml"/><Relationship Id="rId36" Type="http://schemas.openxmlformats.org/officeDocument/2006/relationships/slideLayout" Target="../slideLayouts/slideLayout86.xml"/><Relationship Id="rId10" Type="http://schemas.openxmlformats.org/officeDocument/2006/relationships/slideLayout" Target="../slideLayouts/slideLayout60.xml"/><Relationship Id="rId19" Type="http://schemas.openxmlformats.org/officeDocument/2006/relationships/slideLayout" Target="../slideLayouts/slideLayout69.xml"/><Relationship Id="rId31" Type="http://schemas.openxmlformats.org/officeDocument/2006/relationships/slideLayout" Target="../slideLayouts/slideLayout81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4.xml"/><Relationship Id="rId22" Type="http://schemas.openxmlformats.org/officeDocument/2006/relationships/slideLayout" Target="../slideLayouts/slideLayout72.xml"/><Relationship Id="rId27" Type="http://schemas.openxmlformats.org/officeDocument/2006/relationships/slideLayout" Target="../slideLayouts/slideLayout77.xml"/><Relationship Id="rId30" Type="http://schemas.openxmlformats.org/officeDocument/2006/relationships/slideLayout" Target="../slideLayouts/slideLayout80.xml"/><Relationship Id="rId35" Type="http://schemas.openxmlformats.org/officeDocument/2006/relationships/slideLayout" Target="../slideLayouts/slideLayout85.xml"/><Relationship Id="rId8" Type="http://schemas.openxmlformats.org/officeDocument/2006/relationships/slideLayout" Target="../slideLayouts/slideLayout58.xml"/><Relationship Id="rId3" Type="http://schemas.openxmlformats.org/officeDocument/2006/relationships/slideLayout" Target="../slideLayouts/slideLayout53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99.xml"/><Relationship Id="rId18" Type="http://schemas.openxmlformats.org/officeDocument/2006/relationships/slideLayout" Target="../slideLayouts/slideLayout104.xml"/><Relationship Id="rId26" Type="http://schemas.openxmlformats.org/officeDocument/2006/relationships/slideLayout" Target="../slideLayouts/slideLayout112.xml"/><Relationship Id="rId39" Type="http://schemas.openxmlformats.org/officeDocument/2006/relationships/slideLayout" Target="../slideLayouts/slideLayout125.xml"/><Relationship Id="rId21" Type="http://schemas.openxmlformats.org/officeDocument/2006/relationships/slideLayout" Target="../slideLayouts/slideLayout107.xml"/><Relationship Id="rId34" Type="http://schemas.openxmlformats.org/officeDocument/2006/relationships/slideLayout" Target="../slideLayouts/slideLayout120.xml"/><Relationship Id="rId42" Type="http://schemas.openxmlformats.org/officeDocument/2006/relationships/slideLayout" Target="../slideLayouts/slideLayout128.xml"/><Relationship Id="rId47" Type="http://schemas.openxmlformats.org/officeDocument/2006/relationships/slideLayout" Target="../slideLayouts/slideLayout133.xml"/><Relationship Id="rId50" Type="http://schemas.openxmlformats.org/officeDocument/2006/relationships/theme" Target="../theme/theme3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102.xml"/><Relationship Id="rId29" Type="http://schemas.openxmlformats.org/officeDocument/2006/relationships/slideLayout" Target="../slideLayouts/slideLayout115.xml"/><Relationship Id="rId11" Type="http://schemas.openxmlformats.org/officeDocument/2006/relationships/slideLayout" Target="../slideLayouts/slideLayout97.xml"/><Relationship Id="rId24" Type="http://schemas.openxmlformats.org/officeDocument/2006/relationships/slideLayout" Target="../slideLayouts/slideLayout110.xml"/><Relationship Id="rId32" Type="http://schemas.openxmlformats.org/officeDocument/2006/relationships/slideLayout" Target="../slideLayouts/slideLayout118.xml"/><Relationship Id="rId37" Type="http://schemas.openxmlformats.org/officeDocument/2006/relationships/slideLayout" Target="../slideLayouts/slideLayout123.xml"/><Relationship Id="rId40" Type="http://schemas.openxmlformats.org/officeDocument/2006/relationships/slideLayout" Target="../slideLayouts/slideLayout126.xml"/><Relationship Id="rId45" Type="http://schemas.openxmlformats.org/officeDocument/2006/relationships/slideLayout" Target="../slideLayouts/slideLayout131.xml"/><Relationship Id="rId5" Type="http://schemas.openxmlformats.org/officeDocument/2006/relationships/slideLayout" Target="../slideLayouts/slideLayout91.xml"/><Relationship Id="rId15" Type="http://schemas.openxmlformats.org/officeDocument/2006/relationships/slideLayout" Target="../slideLayouts/slideLayout101.xml"/><Relationship Id="rId23" Type="http://schemas.openxmlformats.org/officeDocument/2006/relationships/slideLayout" Target="../slideLayouts/slideLayout109.xml"/><Relationship Id="rId28" Type="http://schemas.openxmlformats.org/officeDocument/2006/relationships/slideLayout" Target="../slideLayouts/slideLayout114.xml"/><Relationship Id="rId36" Type="http://schemas.openxmlformats.org/officeDocument/2006/relationships/slideLayout" Target="../slideLayouts/slideLayout122.xml"/><Relationship Id="rId49" Type="http://schemas.openxmlformats.org/officeDocument/2006/relationships/slideLayout" Target="../slideLayouts/slideLayout135.xml"/><Relationship Id="rId10" Type="http://schemas.openxmlformats.org/officeDocument/2006/relationships/slideLayout" Target="../slideLayouts/slideLayout96.xml"/><Relationship Id="rId19" Type="http://schemas.openxmlformats.org/officeDocument/2006/relationships/slideLayout" Target="../slideLayouts/slideLayout105.xml"/><Relationship Id="rId31" Type="http://schemas.openxmlformats.org/officeDocument/2006/relationships/slideLayout" Target="../slideLayouts/slideLayout117.xml"/><Relationship Id="rId44" Type="http://schemas.openxmlformats.org/officeDocument/2006/relationships/slideLayout" Target="../slideLayouts/slideLayout130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100.xml"/><Relationship Id="rId22" Type="http://schemas.openxmlformats.org/officeDocument/2006/relationships/slideLayout" Target="../slideLayouts/slideLayout108.xml"/><Relationship Id="rId27" Type="http://schemas.openxmlformats.org/officeDocument/2006/relationships/slideLayout" Target="../slideLayouts/slideLayout113.xml"/><Relationship Id="rId30" Type="http://schemas.openxmlformats.org/officeDocument/2006/relationships/slideLayout" Target="../slideLayouts/slideLayout116.xml"/><Relationship Id="rId35" Type="http://schemas.openxmlformats.org/officeDocument/2006/relationships/slideLayout" Target="../slideLayouts/slideLayout121.xml"/><Relationship Id="rId43" Type="http://schemas.openxmlformats.org/officeDocument/2006/relationships/slideLayout" Target="../slideLayouts/slideLayout129.xml"/><Relationship Id="rId48" Type="http://schemas.openxmlformats.org/officeDocument/2006/relationships/slideLayout" Target="../slideLayouts/slideLayout134.xml"/><Relationship Id="rId8" Type="http://schemas.openxmlformats.org/officeDocument/2006/relationships/slideLayout" Target="../slideLayouts/slideLayout94.xml"/><Relationship Id="rId51" Type="http://schemas.openxmlformats.org/officeDocument/2006/relationships/image" Target="../media/image1.png"/><Relationship Id="rId3" Type="http://schemas.openxmlformats.org/officeDocument/2006/relationships/slideLayout" Target="../slideLayouts/slideLayout89.xml"/><Relationship Id="rId12" Type="http://schemas.openxmlformats.org/officeDocument/2006/relationships/slideLayout" Target="../slideLayouts/slideLayout98.xml"/><Relationship Id="rId17" Type="http://schemas.openxmlformats.org/officeDocument/2006/relationships/slideLayout" Target="../slideLayouts/slideLayout103.xml"/><Relationship Id="rId25" Type="http://schemas.openxmlformats.org/officeDocument/2006/relationships/slideLayout" Target="../slideLayouts/slideLayout111.xml"/><Relationship Id="rId33" Type="http://schemas.openxmlformats.org/officeDocument/2006/relationships/slideLayout" Target="../slideLayouts/slideLayout119.xml"/><Relationship Id="rId38" Type="http://schemas.openxmlformats.org/officeDocument/2006/relationships/slideLayout" Target="../slideLayouts/slideLayout124.xml"/><Relationship Id="rId46" Type="http://schemas.openxmlformats.org/officeDocument/2006/relationships/slideLayout" Target="../slideLayouts/slideLayout132.xml"/><Relationship Id="rId20" Type="http://schemas.openxmlformats.org/officeDocument/2006/relationships/slideLayout" Target="../slideLayouts/slideLayout106.xml"/><Relationship Id="rId41" Type="http://schemas.openxmlformats.org/officeDocument/2006/relationships/slideLayout" Target="../slideLayouts/slideLayout127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02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727" r:id="rId2"/>
    <p:sldLayoutId id="2147483885" r:id="rId3"/>
    <p:sldLayoutId id="2147483886" r:id="rId4"/>
    <p:sldLayoutId id="2147483887" r:id="rId5"/>
    <p:sldLayoutId id="2147483888" r:id="rId6"/>
    <p:sldLayoutId id="2147483889" r:id="rId7"/>
    <p:sldLayoutId id="2147483890" r:id="rId8"/>
    <p:sldLayoutId id="2147483726" r:id="rId9"/>
    <p:sldLayoutId id="2147483719" r:id="rId10"/>
    <p:sldLayoutId id="2147483874" r:id="rId11"/>
    <p:sldLayoutId id="2147483875" r:id="rId12"/>
    <p:sldLayoutId id="2147483876" r:id="rId13"/>
    <p:sldLayoutId id="2147483877" r:id="rId14"/>
    <p:sldLayoutId id="2147483878" r:id="rId15"/>
    <p:sldLayoutId id="2147483670" r:id="rId16"/>
    <p:sldLayoutId id="2147483857" r:id="rId17"/>
    <p:sldLayoutId id="2147483864" r:id="rId18"/>
    <p:sldLayoutId id="2147483860" r:id="rId19"/>
    <p:sldLayoutId id="2147483861" r:id="rId20"/>
    <p:sldLayoutId id="2147483862" r:id="rId21"/>
    <p:sldLayoutId id="2147483863" r:id="rId22"/>
    <p:sldLayoutId id="2147483865" r:id="rId23"/>
    <p:sldLayoutId id="2147483673" r:id="rId24"/>
    <p:sldLayoutId id="2147483734" r:id="rId25"/>
    <p:sldLayoutId id="2147483735" r:id="rId26"/>
    <p:sldLayoutId id="2147483733" r:id="rId27"/>
    <p:sldLayoutId id="2147483724" r:id="rId28"/>
    <p:sldLayoutId id="2147483736" r:id="rId29"/>
    <p:sldLayoutId id="2147483728" r:id="rId30"/>
    <p:sldLayoutId id="2147483729" r:id="rId31"/>
    <p:sldLayoutId id="2147483725" r:id="rId32"/>
    <p:sldLayoutId id="2147483676" r:id="rId33"/>
    <p:sldLayoutId id="2147483714" r:id="rId34"/>
    <p:sldLayoutId id="2147483716" r:id="rId35"/>
    <p:sldLayoutId id="2147483723" r:id="rId36"/>
    <p:sldLayoutId id="2147483718" r:id="rId37"/>
    <p:sldLayoutId id="2147483677" r:id="rId38"/>
    <p:sldLayoutId id="2147483678" r:id="rId39"/>
    <p:sldLayoutId id="2147483732" r:id="rId40"/>
    <p:sldLayoutId id="2147483709" r:id="rId41"/>
    <p:sldLayoutId id="2147483720" r:id="rId42"/>
    <p:sldLayoutId id="2147483710" r:id="rId43"/>
    <p:sldLayoutId id="2147483721" r:id="rId44"/>
    <p:sldLayoutId id="2147483722" r:id="rId45"/>
    <p:sldLayoutId id="2147483711" r:id="rId46"/>
    <p:sldLayoutId id="2147483713" r:id="rId47"/>
    <p:sldLayoutId id="2147483712" r:id="rId48"/>
    <p:sldLayoutId id="2147483715" r:id="rId49"/>
    <p:sldLayoutId id="2147483681" r:id="rId50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rgbClr val="000000">
              <a:alpha val="14902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8612D16-43C0-ED4C-8800-6C191538AF54}"/>
              </a:ext>
            </a:extLst>
          </p:cNvPr>
          <p:cNvPicPr>
            <a:picLocks noChangeAspect="1"/>
          </p:cNvPicPr>
          <p:nvPr userDrawn="1"/>
        </p:nvPicPr>
        <p:blipFill>
          <a:blip r:embed="rId38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13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858" r:id="rId6"/>
    <p:sldLayoutId id="2147483786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  <p:sldLayoutId id="2147483814" r:id="rId34"/>
    <p:sldLayoutId id="2147483815" r:id="rId35"/>
    <p:sldLayoutId id="2147483816" r:id="rId36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4823460"/>
            <a:ext cx="9144000" cy="3200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302020204030203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56419" y="38485"/>
            <a:ext cx="8031162" cy="726578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56419" y="883560"/>
            <a:ext cx="8031162" cy="3435371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46239" y="4823460"/>
            <a:ext cx="4677833" cy="32004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bg1"/>
                </a:solidFill>
                <a:latin typeface="Lato Light" panose="020F0302020204030203" pitchFamily="34" charset="0"/>
                <a:cs typeface="Gotham Book"/>
              </a:rPr>
              <a:t>Presentation to Joe Smith</a:t>
            </a:r>
          </a:p>
        </p:txBody>
      </p:sp>
      <p:sp>
        <p:nvSpPr>
          <p:cNvPr id="11" name="Slide Number Placeholder 3"/>
          <p:cNvSpPr txBox="1">
            <a:spLocks/>
          </p:cNvSpPr>
          <p:nvPr/>
        </p:nvSpPr>
        <p:spPr>
          <a:xfrm>
            <a:off x="552451" y="4823460"/>
            <a:ext cx="365760" cy="3200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93D61182-44B0-D747-8108-FDA0C13481D9}" type="slidenum">
              <a:rPr lang="en-US" smtClean="0">
                <a:latin typeface="Lato Light" panose="020F0302020204030203" pitchFamily="34" charset="0"/>
                <a:cs typeface="Gotham Book"/>
              </a:rPr>
              <a:pPr lvl="0"/>
              <a:t>‹#›</a:t>
            </a:fld>
            <a:endParaRPr lang="en-US" dirty="0">
              <a:latin typeface="Lato Light" panose="020F0302020204030203" pitchFamily="34" charset="0"/>
              <a:cs typeface="Gotham Book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1263E83-984E-DA4D-8620-FBCB320A2D4C}"/>
              </a:ext>
            </a:extLst>
          </p:cNvPr>
          <p:cNvPicPr>
            <a:picLocks noChangeAspect="1"/>
          </p:cNvPicPr>
          <p:nvPr userDrawn="1"/>
        </p:nvPicPr>
        <p:blipFill>
          <a:blip r:embed="rId51"/>
          <a:stretch>
            <a:fillRect/>
          </a:stretch>
        </p:blipFill>
        <p:spPr>
          <a:xfrm>
            <a:off x="8085962" y="4907450"/>
            <a:ext cx="833979" cy="15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33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59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67" r:id="rId13"/>
    <p:sldLayoutId id="2147483873" r:id="rId14"/>
    <p:sldLayoutId id="2147483868" r:id="rId15"/>
    <p:sldLayoutId id="2147483869" r:id="rId16"/>
    <p:sldLayoutId id="2147483870" r:id="rId17"/>
    <p:sldLayoutId id="2147483871" r:id="rId18"/>
    <p:sldLayoutId id="2147483872" r:id="rId19"/>
    <p:sldLayoutId id="2147483823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</p:sldLayoutIdLst>
  <p:hf sldNum="0" hdr="0" dt="0"/>
  <p:txStyles>
    <p:titleStyle>
      <a:lvl1pPr algn="ctr" defTabSz="457200" rtl="0" eaLnBrk="1" latinLnBrk="0" hangingPunct="1">
        <a:lnSpc>
          <a:spcPct val="85000"/>
        </a:lnSpc>
        <a:spcBef>
          <a:spcPct val="0"/>
        </a:spcBef>
        <a:buNone/>
        <a:defRPr sz="3000" b="0" i="0" kern="1200" cap="all" spc="-160" baseline="0">
          <a:ln w="6350" cmpd="sng">
            <a:noFill/>
          </a:ln>
          <a:solidFill>
            <a:schemeClr val="bg1"/>
          </a:solidFill>
          <a:latin typeface="Lato Light" panose="020F0302020204030203" pitchFamily="34" charset="0"/>
          <a:ea typeface="+mj-ea"/>
          <a:cs typeface="Gotham Light"/>
        </a:defRPr>
      </a:lvl1pPr>
    </p:titleStyle>
    <p:bodyStyle>
      <a:lvl1pPr marL="173038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1pPr>
      <a:lvl2pPr marL="346075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8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2pPr>
      <a:lvl3pPr marL="517525" indent="-171450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•"/>
        <a:defRPr sz="16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3pPr>
      <a:lvl4pPr marL="690563" indent="-173038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–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4pPr>
      <a:lvl5pPr marL="854075" indent="-163513" algn="l" defTabSz="457200" rtl="0" eaLnBrk="1" latinLnBrk="0" hangingPunct="1">
        <a:lnSpc>
          <a:spcPct val="89000"/>
        </a:lnSpc>
        <a:spcBef>
          <a:spcPts val="1100"/>
        </a:spcBef>
        <a:buClr>
          <a:schemeClr val="accent1"/>
        </a:buClr>
        <a:buFont typeface="Arial"/>
        <a:buChar char="»"/>
        <a:defRPr sz="1400" b="0" i="0" kern="1200" spc="-20">
          <a:solidFill>
            <a:schemeClr val="bg1"/>
          </a:solidFill>
          <a:latin typeface="Lato Light" panose="020F0302020204030203" pitchFamily="34" charset="0"/>
          <a:ea typeface="+mn-ea"/>
          <a:cs typeface="Gotham Ligh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tif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 flipV="1">
            <a:off x="5444837" y="3823751"/>
            <a:ext cx="1350455" cy="6977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3" name="Group 142"/>
          <p:cNvGrpSpPr/>
          <p:nvPr/>
        </p:nvGrpSpPr>
        <p:grpSpPr>
          <a:xfrm>
            <a:off x="4957268" y="979694"/>
            <a:ext cx="2367007" cy="1077059"/>
            <a:chOff x="771700" y="1212170"/>
            <a:chExt cx="5227360" cy="2771093"/>
          </a:xfrm>
        </p:grpSpPr>
        <p:sp>
          <p:nvSpPr>
            <p:cNvPr id="146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20403" y="1957834"/>
              <a:ext cx="335153" cy="291095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25261" y="158224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1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4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15116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54567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79151" y="3761194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66" name="Picture 16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6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76" name="TextBox 175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183" name="Group 182"/>
          <p:cNvGrpSpPr/>
          <p:nvPr/>
        </p:nvGrpSpPr>
        <p:grpSpPr>
          <a:xfrm>
            <a:off x="3739855" y="1926930"/>
            <a:ext cx="2367007" cy="1058952"/>
            <a:chOff x="771700" y="1212170"/>
            <a:chExt cx="5227360" cy="2724508"/>
          </a:xfrm>
        </p:grpSpPr>
        <p:sp>
          <p:nvSpPr>
            <p:cNvPr id="190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3000850" y="1882645"/>
              <a:ext cx="354706" cy="366284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0" y="121217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33358" y="161880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93" name="Picture 192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5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2" y="2468253"/>
              <a:ext cx="496680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0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7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6" y="280135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98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2" y="2069522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4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3" y="1958487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0798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5" name="Picture 204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714610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6" name="Picture 205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1" y="3552716"/>
              <a:ext cx="134071" cy="22206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7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3" y="2979973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8" y="2611564"/>
              <a:ext cx="1212422" cy="648587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09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0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3" y="2813296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3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6" y="2718733"/>
              <a:ext cx="290087" cy="264466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4" name="TextBox 213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grpSp>
        <p:nvGrpSpPr>
          <p:cNvPr id="215" name="Group 214"/>
          <p:cNvGrpSpPr/>
          <p:nvPr/>
        </p:nvGrpSpPr>
        <p:grpSpPr>
          <a:xfrm>
            <a:off x="3106470" y="3160191"/>
            <a:ext cx="2367007" cy="1113271"/>
            <a:chOff x="771700" y="1212171"/>
            <a:chExt cx="5227360" cy="2864260"/>
          </a:xfrm>
        </p:grpSpPr>
        <p:sp>
          <p:nvSpPr>
            <p:cNvPr id="218" name="Line">
              <a:extLst>
                <a:ext uri="{FF2B5EF4-FFF2-40B4-BE49-F238E27FC236}">
                  <a16:creationId xmlns:a16="http://schemas.microsoft.com/office/drawing/2014/main" id="{6FEBA4EB-39C6-184B-B647-F0E86D504964}"/>
                </a:ext>
              </a:extLst>
            </p:cNvPr>
            <p:cNvSpPr/>
            <p:nvPr/>
          </p:nvSpPr>
          <p:spPr>
            <a:xfrm flipH="1" flipV="1">
              <a:off x="2917919" y="1958485"/>
              <a:ext cx="437637" cy="29044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D1F65352-89A5-0946-B3D3-1C1DDD4C04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231821" y="121217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BE750099-9229-0044-9CE8-5E2EAA2756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317804" y="152436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1" name="Picture 220">
              <a:extLst>
                <a:ext uri="{FF2B5EF4-FFF2-40B4-BE49-F238E27FC236}">
                  <a16:creationId xmlns:a16="http://schemas.microsoft.com/office/drawing/2014/main" id="{CCEEF904-7650-A142-AEC0-4CF1FFCAD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2004889" y="1307693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3" name="Line">
              <a:extLst>
                <a:ext uri="{FF2B5EF4-FFF2-40B4-BE49-F238E27FC236}">
                  <a16:creationId xmlns:a16="http://schemas.microsoft.com/office/drawing/2014/main" id="{8D93851E-B3AC-5844-97B9-9CD39B5D383C}"/>
                </a:ext>
              </a:extLst>
            </p:cNvPr>
            <p:cNvSpPr/>
            <p:nvPr/>
          </p:nvSpPr>
          <p:spPr>
            <a:xfrm>
              <a:off x="1860891" y="2468254"/>
              <a:ext cx="496679" cy="480368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24" name="Oval 223">
              <a:extLst>
                <a:ext uri="{FF2B5EF4-FFF2-40B4-BE49-F238E27FC236}">
                  <a16:creationId xmlns:a16="http://schemas.microsoft.com/office/drawing/2014/main" id="{EB2A13B5-7B92-6348-9530-B84BBED4DD71}"/>
                </a:ext>
              </a:extLst>
            </p:cNvPr>
            <p:cNvSpPr/>
            <p:nvPr/>
          </p:nvSpPr>
          <p:spPr>
            <a:xfrm rot="20985107">
              <a:off x="2523238" y="2477755"/>
              <a:ext cx="803481" cy="361254"/>
            </a:xfrm>
            <a:prstGeom prst="ellipse">
              <a:avLst/>
            </a:prstGeom>
            <a:noFill/>
            <a:ln w="2857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1200000"/>
              </a:camera>
              <a:lightRig rig="threePt" dir="t"/>
            </a:scene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5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5245" y="280135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26" name="Line">
              <a:extLst>
                <a:ext uri="{FF2B5EF4-FFF2-40B4-BE49-F238E27FC236}">
                  <a16:creationId xmlns:a16="http://schemas.microsoft.com/office/drawing/2014/main" id="{62A2BFC0-28D4-4345-8890-C84AFF90FB30}"/>
                </a:ext>
              </a:extLst>
            </p:cNvPr>
            <p:cNvSpPr/>
            <p:nvPr/>
          </p:nvSpPr>
          <p:spPr>
            <a:xfrm>
              <a:off x="3333534" y="2885454"/>
              <a:ext cx="1151286" cy="772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27" name="Picture 226">
              <a:extLst>
                <a:ext uri="{FF2B5EF4-FFF2-40B4-BE49-F238E27FC236}">
                  <a16:creationId xmlns:a16="http://schemas.microsoft.com/office/drawing/2014/main" id="{8C93FC31-0037-7143-8735-535A059A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941773" y="2069521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04FFA7F0-3BEA-814C-93C6-39F83D1357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771700" y="247987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29" name="Picture 228">
              <a:extLst>
                <a:ext uri="{FF2B5EF4-FFF2-40B4-BE49-F238E27FC236}">
                  <a16:creationId xmlns:a16="http://schemas.microsoft.com/office/drawing/2014/main" id="{B90952C1-0294-B14C-B9EF-E06B6534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115152" y="2609646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0" name="Picture 229">
              <a:extLst>
                <a:ext uri="{FF2B5EF4-FFF2-40B4-BE49-F238E27FC236}">
                  <a16:creationId xmlns:a16="http://schemas.microsoft.com/office/drawing/2014/main" id="{5A2E2CA7-E607-344C-8562-7B547E310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260782" y="1958488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389F4A6D-F47A-894F-9644-4D75674BD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462409" y="3177859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3" name="Picture 232">
              <a:extLst>
                <a:ext uri="{FF2B5EF4-FFF2-40B4-BE49-F238E27FC236}">
                  <a16:creationId xmlns:a16="http://schemas.microsoft.com/office/drawing/2014/main" id="{D0259B20-2BD7-1B4E-9B9B-B0437268DE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519137" y="3854362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61969072-2180-5D40-9A48-DDAC612CA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747692" y="3552715"/>
              <a:ext cx="134071" cy="22206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5" name="Line">
              <a:extLst>
                <a:ext uri="{FF2B5EF4-FFF2-40B4-BE49-F238E27FC236}">
                  <a16:creationId xmlns:a16="http://schemas.microsoft.com/office/drawing/2014/main" id="{B4EC299B-3C48-1C4E-8E4C-A4787D114287}"/>
                </a:ext>
              </a:extLst>
            </p:cNvPr>
            <p:cNvSpPr/>
            <p:nvPr/>
          </p:nvSpPr>
          <p:spPr>
            <a:xfrm flipV="1">
              <a:off x="1115152" y="2979972"/>
              <a:ext cx="1240093" cy="884303"/>
            </a:xfrm>
            <a:prstGeom prst="line">
              <a:avLst/>
            </a:prstGeom>
            <a:ln w="28575">
              <a:solidFill>
                <a:srgbClr val="000000"/>
              </a:solidFill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9031" tIns="19031" rIns="19031" bIns="19031" anchor="ctr"/>
            <a:lstStyle/>
            <a:p>
              <a:pPr algn="ctr" defTabSz="309555"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120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387FB56-707C-8648-97BA-EA8350ABAD4E}"/>
                </a:ext>
              </a:extLst>
            </p:cNvPr>
            <p:cNvSpPr/>
            <p:nvPr/>
          </p:nvSpPr>
          <p:spPr>
            <a:xfrm flipH="1">
              <a:off x="4625929" y="2611563"/>
              <a:ext cx="1212422" cy="648588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237" name="Image" descr="Image">
              <a:extLst>
                <a:ext uri="{FF2B5EF4-FFF2-40B4-BE49-F238E27FC236}">
                  <a16:creationId xmlns:a16="http://schemas.microsoft.com/office/drawing/2014/main" id="{0144F301-2796-1C4E-A86E-C027A3310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73930" y="2768812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8" name="Image" descr="Image">
              <a:extLst>
                <a:ext uri="{FF2B5EF4-FFF2-40B4-BE49-F238E27FC236}">
                  <a16:creationId xmlns:a16="http://schemas.microsoft.com/office/drawing/2014/main" id="{AB44D712-2516-2E48-BD82-DF97278BC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08972" y="2813296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39" name="Image" descr="Image">
              <a:extLst>
                <a:ext uri="{FF2B5EF4-FFF2-40B4-BE49-F238E27FC236}">
                  <a16:creationId xmlns:a16="http://schemas.microsoft.com/office/drawing/2014/main" id="{8CFD28DD-5B19-9545-8D1B-6061726052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91110" y="2230400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41" name="Image" descr="Image">
              <a:extLst>
                <a:ext uri="{FF2B5EF4-FFF2-40B4-BE49-F238E27FC236}">
                  <a16:creationId xmlns:a16="http://schemas.microsoft.com/office/drawing/2014/main" id="{C8F3B2BB-B145-4F44-B2A3-19AD49295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43448" y="2718734"/>
              <a:ext cx="290088" cy="264467"/>
            </a:xfrm>
            <a:prstGeom prst="rect">
              <a:avLst/>
            </a:prstGeom>
            <a:ln w="12700">
              <a:miter lim="4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2" name="TextBox 241"/>
            <p:cNvSpPr txBox="1"/>
            <p:nvPr/>
          </p:nvSpPr>
          <p:spPr>
            <a:xfrm>
              <a:off x="2633730" y="2944356"/>
              <a:ext cx="407965" cy="7126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2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243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6073301" y="2615289"/>
            <a:ext cx="1022075" cy="798869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4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7298439" y="1652955"/>
            <a:ext cx="606027" cy="145903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02052" y="206024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45" name="TextBox 244"/>
          <p:cNvSpPr txBox="1"/>
          <p:nvPr/>
        </p:nvSpPr>
        <p:spPr>
          <a:xfrm>
            <a:off x="5913896" y="393666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mr-IN" dirty="0">
                <a:latin typeface="Calibri" charset="0"/>
                <a:ea typeface="Calibri" charset="0"/>
                <a:cs typeface="Calibri" charset="0"/>
              </a:rPr>
              <a:t>…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635564" y="2969521"/>
            <a:ext cx="2177211" cy="1221485"/>
            <a:chOff x="6546346" y="3357350"/>
            <a:chExt cx="2177210" cy="1221484"/>
          </a:xfrm>
        </p:grpSpPr>
        <p:pic>
          <p:nvPicPr>
            <p:cNvPr id="91" name="Picture 90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" name="TextBox 2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70AC26F9-5624-994F-87EE-EC19EEE85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V="1">
            <a:off x="4841086" y="2100517"/>
            <a:ext cx="45719" cy="650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BC13142-B9B9-CC45-9F28-2AAAC2452D2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19986" y="1658822"/>
            <a:ext cx="446049" cy="474255"/>
          </a:xfrm>
          <a:prstGeom prst="rect">
            <a:avLst/>
          </a:prstGeom>
        </p:spPr>
      </p:pic>
      <p:pic>
        <p:nvPicPr>
          <p:cNvPr id="122" name="Graphic 121">
            <a:extLst>
              <a:ext uri="{FF2B5EF4-FFF2-40B4-BE49-F238E27FC236}">
                <a16:creationId xmlns:a16="http://schemas.microsoft.com/office/drawing/2014/main" id="{341791B5-567A-3249-BE27-42F2B6DDE15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65047" y="1880933"/>
            <a:ext cx="446049" cy="474255"/>
          </a:xfrm>
          <a:prstGeom prst="rect">
            <a:avLst/>
          </a:prstGeom>
        </p:spPr>
      </p:pic>
      <p:pic>
        <p:nvPicPr>
          <p:cNvPr id="123" name="Graphic 122">
            <a:extLst>
              <a:ext uri="{FF2B5EF4-FFF2-40B4-BE49-F238E27FC236}">
                <a16:creationId xmlns:a16="http://schemas.microsoft.com/office/drawing/2014/main" id="{BE768C51-3D04-B246-8108-9F41917AA764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48713" y="2097705"/>
            <a:ext cx="446049" cy="474255"/>
          </a:xfrm>
          <a:prstGeom prst="rect">
            <a:avLst/>
          </a:prstGeom>
        </p:spPr>
      </p:pic>
      <p:pic>
        <p:nvPicPr>
          <p:cNvPr id="124" name="Graphic 123">
            <a:extLst>
              <a:ext uri="{FF2B5EF4-FFF2-40B4-BE49-F238E27FC236}">
                <a16:creationId xmlns:a16="http://schemas.microsoft.com/office/drawing/2014/main" id="{119D776B-D7EB-804E-A4D2-EF268578401A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6075" y="2599517"/>
            <a:ext cx="446049" cy="474255"/>
          </a:xfrm>
          <a:prstGeom prst="rect">
            <a:avLst/>
          </a:prstGeom>
        </p:spPr>
      </p:pic>
      <p:pic>
        <p:nvPicPr>
          <p:cNvPr id="125" name="Graphic 124">
            <a:extLst>
              <a:ext uri="{FF2B5EF4-FFF2-40B4-BE49-F238E27FC236}">
                <a16:creationId xmlns:a16="http://schemas.microsoft.com/office/drawing/2014/main" id="{11657680-17E3-7C49-AEED-319C600C1FB8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89021" y="3109784"/>
            <a:ext cx="446049" cy="474255"/>
          </a:xfrm>
          <a:prstGeom prst="rect">
            <a:avLst/>
          </a:prstGeom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23983350-BAF4-984E-BBD7-C8B301B6CF5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20637" y="3349783"/>
            <a:ext cx="446049" cy="474255"/>
          </a:xfrm>
          <a:prstGeom prst="rect">
            <a:avLst/>
          </a:prstGeom>
        </p:spPr>
      </p:pic>
      <p:pic>
        <p:nvPicPr>
          <p:cNvPr id="127" name="Graphic 126">
            <a:extLst>
              <a:ext uri="{FF2B5EF4-FFF2-40B4-BE49-F238E27FC236}">
                <a16:creationId xmlns:a16="http://schemas.microsoft.com/office/drawing/2014/main" id="{69B7BBEE-4E15-0043-95A8-93932B9068E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66193" y="3847294"/>
            <a:ext cx="446049" cy="474255"/>
          </a:xfrm>
          <a:prstGeom prst="rect">
            <a:avLst/>
          </a:prstGeom>
        </p:spPr>
      </p:pic>
      <p:pic>
        <p:nvPicPr>
          <p:cNvPr id="128" name="Graphic 127">
            <a:extLst>
              <a:ext uri="{FF2B5EF4-FFF2-40B4-BE49-F238E27FC236}">
                <a16:creationId xmlns:a16="http://schemas.microsoft.com/office/drawing/2014/main" id="{4F4F2072-107A-0B4E-BC26-3F1E6EC7BA62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72378" y="1178621"/>
            <a:ext cx="446049" cy="474255"/>
          </a:xfrm>
          <a:prstGeom prst="rect">
            <a:avLst/>
          </a:prstGeom>
        </p:spPr>
      </p:pic>
      <p:pic>
        <p:nvPicPr>
          <p:cNvPr id="129" name="Graphic 128">
            <a:extLst>
              <a:ext uri="{FF2B5EF4-FFF2-40B4-BE49-F238E27FC236}">
                <a16:creationId xmlns:a16="http://schemas.microsoft.com/office/drawing/2014/main" id="{756A0417-BE1E-E847-B2EC-16A9075A94BB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83437" y="937243"/>
            <a:ext cx="446049" cy="47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71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825FA7-BC80-F143-A37F-80DFB02C4675}"/>
              </a:ext>
            </a:extLst>
          </p:cNvPr>
          <p:cNvGrpSpPr/>
          <p:nvPr/>
        </p:nvGrpSpPr>
        <p:grpSpPr>
          <a:xfrm flipH="1">
            <a:off x="1435463" y="952959"/>
            <a:ext cx="6573980" cy="3230283"/>
            <a:chOff x="1735504" y="952959"/>
            <a:chExt cx="6573980" cy="3230282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DB4DD3-CFCC-0E4D-B2FF-2B2DACF0F2D4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664274" y="84701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25031" y="1521685"/>
              <a:ext cx="1008880" cy="401954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12C6E6-B9B1-8749-964E-FB25E4D9519C}"/>
                </a:ext>
              </a:extLst>
            </p:cNvPr>
            <p:cNvSpPr/>
            <p:nvPr/>
          </p:nvSpPr>
          <p:spPr>
            <a:xfrm>
              <a:off x="6838689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F6A8421-BAAE-8B47-B0CE-272673009866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F1B72A48-8639-6549-AEAD-59C5D5738C4A}"/>
                </a:ext>
              </a:extLst>
            </p:cNvPr>
            <p:cNvSpPr/>
            <p:nvPr/>
          </p:nvSpPr>
          <p:spPr>
            <a:xfrm rot="14868850">
              <a:off x="6841569" y="1835186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F5F4F18A-8346-464C-9E0B-5F59FC018E84}"/>
                </a:ext>
              </a:extLst>
            </p:cNvPr>
            <p:cNvSpPr/>
            <p:nvPr/>
          </p:nvSpPr>
          <p:spPr>
            <a:xfrm>
              <a:off x="6281033" y="1622518"/>
              <a:ext cx="1296795" cy="1875815"/>
            </a:xfrm>
            <a:prstGeom prst="arc">
              <a:avLst/>
            </a:prstGeom>
            <a:ln w="22225">
              <a:solidFill>
                <a:schemeClr val="bg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4F3C3F6-B998-EF4B-AF38-6ADE334DC1F0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A2C16E09-1F7F-3A49-9C27-02DA2AD04E97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A61B9AF-DAA1-604D-8FF4-1BC6BCB9494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B5393F94-0424-C74D-AD67-2A339217EE49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A5A9150-7DDE-0042-9F92-CFF59F50DC98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E66F036-615F-284A-A090-70E63239BA1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 descr="A close up of a logo&#10;&#10;Description automatically generated">
              <a:extLst>
                <a:ext uri="{FF2B5EF4-FFF2-40B4-BE49-F238E27FC236}">
                  <a16:creationId xmlns:a16="http://schemas.microsoft.com/office/drawing/2014/main" id="{F5DAC756-96B6-7A40-8CB6-2CE7654E1E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3B659B1-7D20-B325-05C4-93569B832BA1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E65ED2-F1F8-9123-E26B-4AAF572E35C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AECB4DC-214F-C9CA-57D6-589440F847A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E6F9B3C3-A572-28C2-DAEE-58884CF4019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EE60CCA-5A3E-D170-253F-E7E0CD60732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FB53C358-01D2-62C4-1D7C-CE493CFEDB1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33D3A01-431B-6B90-AA04-F199C097FAB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F0A4F9CA-D6CE-1E41-DFC1-143C602B444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21751843-F486-F026-886F-A6725272475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3E3BB6-79C3-77E2-E5CC-2538F61F57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A1C5EA5C-B255-1B0D-88AD-D182A5F02FC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1A2EEE97-B0C4-E1AC-81B7-6A7D10EC4AD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96F1C8-B2CE-D794-714F-4CFEF9C6C5EB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CA28A23-93A3-575B-A42C-CB27C5EA4305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75C84A9-96F8-9C45-4CC8-4C6ED4F136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F8FA7FD-505E-7806-A166-6CCF7391D561}"/>
                  </a:ext>
                </a:extLst>
              </p:cNvPr>
              <p:cNvCxnSpPr>
                <a:stCxn id="2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779EB08-3619-E3A6-62FE-F809ECC338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5A2F5F3-547A-7723-56E4-A360F99DB4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C122748-ECBA-BE4D-8AE0-017E2E86504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3" name="Arc 22">
                <a:extLst>
                  <a:ext uri="{FF2B5EF4-FFF2-40B4-BE49-F238E27FC236}">
                    <a16:creationId xmlns:a16="http://schemas.microsoft.com/office/drawing/2014/main" id="{812A211F-B169-734B-12F2-4B9F4DFC0966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F73CA4C-AD38-CEF2-0492-1FEF33DE28A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9B80A27-9C33-B267-D4C8-41CD1843F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C28345AC-2094-B5D0-7203-07F0722C59D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4741815-9BF7-E408-0829-AF0EAC19EFE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65422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58FF851-81EC-E744-AB02-7B1464F5D221}"/>
              </a:ext>
            </a:extLst>
          </p:cNvPr>
          <p:cNvGrpSpPr/>
          <p:nvPr/>
        </p:nvGrpSpPr>
        <p:grpSpPr>
          <a:xfrm flipH="1">
            <a:off x="1585777" y="1132259"/>
            <a:ext cx="6423667" cy="3050983"/>
            <a:chOff x="1735504" y="1132259"/>
            <a:chExt cx="6423667" cy="3050982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C77AB67-D640-B943-8A1B-29D5D89AC0E8}"/>
                </a:ext>
              </a:extLst>
            </p:cNvPr>
            <p:cNvCxnSpPr>
              <a:cxnSpLocks/>
            </p:cNvCxnSpPr>
            <p:nvPr/>
          </p:nvCxnSpPr>
          <p:spPr>
            <a:xfrm>
              <a:off x="4809066" y="2982028"/>
              <a:ext cx="1140873" cy="720727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45F1AD69-5BF9-AF43-BE18-82884C463AA6}"/>
                </a:ext>
              </a:extLst>
            </p:cNvPr>
            <p:cNvSpPr/>
            <p:nvPr/>
          </p:nvSpPr>
          <p:spPr>
            <a:xfrm rot="15420000">
              <a:off x="5949240" y="769771"/>
              <a:ext cx="1361973" cy="2086950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642EEDFB-2D20-6F4F-A151-2E19D2395C42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Picture 54" descr="A close up of a logo&#10;&#10;Description automatically generated">
              <a:extLst>
                <a:ext uri="{FF2B5EF4-FFF2-40B4-BE49-F238E27FC236}">
                  <a16:creationId xmlns:a16="http://schemas.microsoft.com/office/drawing/2014/main" id="{4181E616-E42D-6740-AB94-EC20D40F0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9349FBE-8DF1-E24D-BCE5-27A33427FF70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0FE143D0-79AA-3D44-9009-7CE6F8943D76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626EB9F-B7AB-9746-8C56-70CB0F783340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655292E-AC9C-8E4E-B075-2D4121EF20CB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147F282-5839-1C4A-8ACD-AB586103287C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FB0BA43-D460-3E43-A8F4-33CAF2D25691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09D06BA-FF9B-664C-91A8-65E5377C5539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F6E604F9-A3C1-F646-AE40-ED0411716CDC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FE563469-D948-6E47-9B93-474E93F8DA3F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flipV="1">
              <a:off x="5654296" y="1962551"/>
              <a:ext cx="1509795" cy="80517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09B8BB9B-9576-DC46-A1D4-4F9A3D2ADAB9}"/>
                </a:ext>
              </a:extLst>
            </p:cNvPr>
            <p:cNvSpPr/>
            <p:nvPr/>
          </p:nvSpPr>
          <p:spPr>
            <a:xfrm>
              <a:off x="698499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428C5F68-8C98-5442-92DC-0DCA10995D75}"/>
                </a:ext>
              </a:extLst>
            </p:cNvPr>
            <p:cNvCxnSpPr>
              <a:cxnSpLocks/>
            </p:cNvCxnSpPr>
            <p:nvPr/>
          </p:nvCxnSpPr>
          <p:spPr>
            <a:xfrm>
              <a:off x="6297427" y="4072852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riangle 67">
              <a:extLst>
                <a:ext uri="{FF2B5EF4-FFF2-40B4-BE49-F238E27FC236}">
                  <a16:creationId xmlns:a16="http://schemas.microsoft.com/office/drawing/2014/main" id="{E299D6F2-F55A-A941-A113-29F55EDD8A56}"/>
                </a:ext>
              </a:extLst>
            </p:cNvPr>
            <p:cNvSpPr/>
            <p:nvPr/>
          </p:nvSpPr>
          <p:spPr>
            <a:xfrm rot="13860000">
              <a:off x="6547520" y="1337096"/>
              <a:ext cx="1468763" cy="1754538"/>
            </a:xfrm>
            <a:prstGeom prst="triangle">
              <a:avLst>
                <a:gd name="adj" fmla="val 27156"/>
              </a:avLst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2FCDA4-D189-0146-AE1A-FD71B3D95303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3896514"/>
              <a:ext cx="233098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A02195C2-364A-F24C-B4E0-20F0D3FEB1D9}"/>
                </a:ext>
              </a:extLst>
            </p:cNvPr>
            <p:cNvCxnSpPr>
              <a:cxnSpLocks/>
            </p:cNvCxnSpPr>
            <p:nvPr/>
          </p:nvCxnSpPr>
          <p:spPr>
            <a:xfrm>
              <a:off x="3352800" y="2120348"/>
              <a:ext cx="6492" cy="1771582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76E61E-7CA5-774B-9532-AE988FF87771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2120348"/>
              <a:ext cx="39822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4A83A92-A16D-6142-99AB-064FAD6E41B0}"/>
                </a:ext>
              </a:extLst>
            </p:cNvPr>
            <p:cNvCxnSpPr>
              <a:cxnSpLocks/>
            </p:cNvCxnSpPr>
            <p:nvPr/>
          </p:nvCxnSpPr>
          <p:spPr>
            <a:xfrm>
              <a:off x="3140215" y="4072852"/>
              <a:ext cx="2535082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8BF907-F7E3-D744-A19E-855FE8F4C797}"/>
                </a:ext>
              </a:extLst>
            </p:cNvPr>
            <p:cNvCxnSpPr>
              <a:cxnSpLocks/>
            </p:cNvCxnSpPr>
            <p:nvPr/>
          </p:nvCxnSpPr>
          <p:spPr>
            <a:xfrm>
              <a:off x="3147472" y="3127921"/>
              <a:ext cx="0" cy="953734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296C7F8D-8992-2444-B2BE-C989E8DF443E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5" y="3127921"/>
              <a:ext cx="1991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76" name="Picture 75" descr="A close up of a logo&#10;&#10;Description automatically generated">
              <a:extLst>
                <a:ext uri="{FF2B5EF4-FFF2-40B4-BE49-F238E27FC236}">
                  <a16:creationId xmlns:a16="http://schemas.microsoft.com/office/drawing/2014/main" id="{AC449C9F-13D6-214B-A451-EA8786479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96025" y="3604827"/>
              <a:ext cx="739148" cy="57841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5B39346-1BCE-254A-8B54-86C875D3A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164091" y="1779671"/>
              <a:ext cx="201320" cy="36576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E563469-D948-6E47-9B93-474E93F8DA3F}"/>
              </a:ext>
            </a:extLst>
          </p:cNvPr>
          <p:cNvCxnSpPr>
            <a:cxnSpLocks/>
            <a:endCxn id="52" idx="2"/>
          </p:cNvCxnSpPr>
          <p:nvPr/>
        </p:nvCxnSpPr>
        <p:spPr>
          <a:xfrm flipH="1" flipV="1">
            <a:off x="2480197" y="2145431"/>
            <a:ext cx="450064" cy="904934"/>
          </a:xfrm>
          <a:prstGeom prst="straightConnector1">
            <a:avLst/>
          </a:prstGeom>
          <a:ln w="25400">
            <a:solidFill>
              <a:srgbClr val="C00000"/>
            </a:solidFill>
            <a:prstDash val="sysDash"/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89EF537E-3856-0781-1EEE-CC559F245593}"/>
              </a:ext>
            </a:extLst>
          </p:cNvPr>
          <p:cNvGrpSpPr/>
          <p:nvPr/>
        </p:nvGrpSpPr>
        <p:grpSpPr>
          <a:xfrm>
            <a:off x="4119915" y="1684903"/>
            <a:ext cx="583339" cy="1365462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4823259-C5B1-D28A-287E-C6179F9497AB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B0C7E1C-AF57-49C9-3327-E6AC778983D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E06DC95-CE30-34AC-1AA1-B8E06A1E9AF9}"/>
                  </a:ext>
                </a:extLst>
              </p:cNvPr>
              <p:cNvCxnSpPr>
                <a:stCxn id="1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0AB2407-4BCC-8B77-38FF-4EB4A3B0C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EEEB2CB-66ED-5E0F-8E1B-7C4DD75CD9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3C81241-EA45-97CC-4CB9-4C61B33AC9EC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4E1D2D00-D73B-56DA-925A-07157EC930C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3E7D77FF-80FE-82A6-7E73-7AB477A4C17B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D268CCF-B895-814C-6A87-70E7C42217E5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6" name="Arc 5">
                <a:extLst>
                  <a:ext uri="{FF2B5EF4-FFF2-40B4-BE49-F238E27FC236}">
                    <a16:creationId xmlns:a16="http://schemas.microsoft.com/office/drawing/2014/main" id="{F1313386-94E7-B59B-F9D9-5A744F2E6E9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0D83F50F-B7E8-35E8-D101-AE57A45399E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3B9AF1-18FB-2D70-8649-B7E7732A372C}"/>
              </a:ext>
            </a:extLst>
          </p:cNvPr>
          <p:cNvGrpSpPr/>
          <p:nvPr/>
        </p:nvGrpSpPr>
        <p:grpSpPr>
          <a:xfrm>
            <a:off x="2930261" y="2775127"/>
            <a:ext cx="583339" cy="1365462"/>
            <a:chOff x="7814538" y="1011874"/>
            <a:chExt cx="674460" cy="136546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95DBC2C-CBB0-88C3-5BC2-74F713207EC0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4945A35-7A7B-17C1-0116-B886E1C4A9B0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19BECD0-78D0-2630-CED4-573B588735BE}"/>
                  </a:ext>
                </a:extLst>
              </p:cNvPr>
              <p:cNvCxnSpPr>
                <a:stCxn id="2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209B35E-BD2B-89E3-A43A-DE5C5D8582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B2C5A39B-B271-3FBB-50FF-09BEA9F7C1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312D422-3497-3211-380D-D2D335991F6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F7A6B3B7-BC0A-5ABD-3ECD-4963933CB9FF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3E92F8C8-E364-3B50-050B-7C3F8C7C0BB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1BFEBAC-C17A-F707-AE6B-91DCDD96720C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847C8852-62F6-E55A-AAA7-0CB805AF8A47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Arc 18">
                <a:extLst>
                  <a:ext uri="{FF2B5EF4-FFF2-40B4-BE49-F238E27FC236}">
                    <a16:creationId xmlns:a16="http://schemas.microsoft.com/office/drawing/2014/main" id="{00A5A91C-79D8-D7AA-251E-4B03098C58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60630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7536716-4CB4-154E-A867-BD376B39E603}"/>
              </a:ext>
            </a:extLst>
          </p:cNvPr>
          <p:cNvCxnSpPr>
            <a:cxnSpLocks/>
            <a:stCxn id="13" idx="3"/>
            <a:endCxn id="35" idx="1"/>
          </p:cNvCxnSpPr>
          <p:nvPr/>
        </p:nvCxnSpPr>
        <p:spPr>
          <a:xfrm flipH="1" flipV="1">
            <a:off x="4692097" y="2504511"/>
            <a:ext cx="1426727" cy="626078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6118824" y="2882637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6118824" y="1630482"/>
            <a:ext cx="1225561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Core-CP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1C75E6B-AA13-C942-ADA1-E800D3594F32}"/>
              </a:ext>
            </a:extLst>
          </p:cNvPr>
          <p:cNvCxnSpPr>
            <a:cxnSpLocks/>
            <a:stCxn id="14" idx="3"/>
            <a:endCxn id="35" idx="1"/>
          </p:cNvCxnSpPr>
          <p:nvPr/>
        </p:nvCxnSpPr>
        <p:spPr>
          <a:xfrm flipH="1">
            <a:off x="4692097" y="1878434"/>
            <a:ext cx="1426727" cy="626077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3466536" y="2283200"/>
            <a:ext cx="1225561" cy="44262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59A2CA3-17E4-FD4C-89C0-4028955D5885}"/>
              </a:ext>
            </a:extLst>
          </p:cNvPr>
          <p:cNvSpPr/>
          <p:nvPr/>
        </p:nvSpPr>
        <p:spPr>
          <a:xfrm flipH="1">
            <a:off x="1302023" y="2126385"/>
            <a:ext cx="616225" cy="75625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</a:t>
            </a:r>
          </a:p>
          <a:p>
            <a:pPr algn="ctr"/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3" name="Left Brace 42"/>
          <p:cNvSpPr/>
          <p:nvPr/>
        </p:nvSpPr>
        <p:spPr>
          <a:xfrm rot="16200000">
            <a:off x="5286000" y="1640082"/>
            <a:ext cx="238923" cy="3877847"/>
          </a:xfrm>
          <a:prstGeom prst="leftBrac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094920" y="3658711"/>
            <a:ext cx="263387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Secure Private Network</a:t>
            </a:r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2047461" y="2504510"/>
            <a:ext cx="1321904" cy="1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2047460" y="1729409"/>
            <a:ext cx="3995531" cy="432246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728790" y="2191472"/>
            <a:ext cx="0" cy="626078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6670467" y="2366011"/>
            <a:ext cx="4154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(3a)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4790661" y="1797431"/>
            <a:ext cx="1252331" cy="513249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4841494" y="1936324"/>
            <a:ext cx="4235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(3b)</a:t>
            </a:r>
          </a:p>
        </p:txBody>
      </p:sp>
      <p:cxnSp>
        <p:nvCxnSpPr>
          <p:cNvPr id="75" name="Straight Arrow Connector 74"/>
          <p:cNvCxnSpPr/>
          <p:nvPr/>
        </p:nvCxnSpPr>
        <p:spPr>
          <a:xfrm flipH="1">
            <a:off x="2047459" y="1797431"/>
            <a:ext cx="3995534" cy="612176"/>
          </a:xfrm>
          <a:prstGeom prst="straightConnector1">
            <a:avLst/>
          </a:prstGeom>
          <a:ln w="19050">
            <a:solidFill>
              <a:srgbClr val="99BDDF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2459421" y="2068846"/>
            <a:ext cx="4106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(3c)</a:t>
            </a:r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2047459" y="2847368"/>
            <a:ext cx="3995532" cy="413395"/>
          </a:xfrm>
          <a:prstGeom prst="straightConnector1">
            <a:avLst/>
          </a:prstGeom>
          <a:ln w="19050">
            <a:solidFill>
              <a:srgbClr val="99BDDF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592965" y="246935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(1)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866330" y="1658931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(2)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904695" y="3044889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(4)</a:t>
            </a:r>
          </a:p>
        </p:txBody>
      </p:sp>
      <p:sp>
        <p:nvSpPr>
          <p:cNvPr id="89" name="TextBox 88"/>
          <p:cNvSpPr txBox="1"/>
          <p:nvPr/>
        </p:nvSpPr>
        <p:spPr>
          <a:xfrm rot="-1500000">
            <a:off x="5161113" y="2163388"/>
            <a:ext cx="5886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SCTP/IP</a:t>
            </a:r>
          </a:p>
        </p:txBody>
      </p:sp>
      <p:sp>
        <p:nvSpPr>
          <p:cNvPr id="91" name="TextBox 90"/>
          <p:cNvSpPr txBox="1"/>
          <p:nvPr/>
        </p:nvSpPr>
        <p:spPr>
          <a:xfrm rot="1500000">
            <a:off x="5150005" y="2653714"/>
            <a:ext cx="8162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GTP/UDP/IP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4F6EF43-9E41-3E47-A40B-D2B8B16A5F96}"/>
              </a:ext>
            </a:extLst>
          </p:cNvPr>
          <p:cNvSpPr/>
          <p:nvPr/>
        </p:nvSpPr>
        <p:spPr>
          <a:xfrm flipH="1">
            <a:off x="1378345" y="2607850"/>
            <a:ext cx="467511" cy="194734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SIM</a:t>
            </a:r>
          </a:p>
        </p:txBody>
      </p:sp>
    </p:spTree>
    <p:extLst>
      <p:ext uri="{BB962C8B-B14F-4D97-AF65-F5344CB8AC3E}">
        <p14:creationId xmlns:p14="http://schemas.microsoft.com/office/powerpoint/2010/main" val="653116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Straight Connector 93"/>
          <p:cNvCxnSpPr>
            <a:stCxn id="77" idx="2"/>
            <a:endCxn id="28" idx="3"/>
          </p:cNvCxnSpPr>
          <p:nvPr/>
        </p:nvCxnSpPr>
        <p:spPr>
          <a:xfrm flipH="1">
            <a:off x="1674744" y="3622086"/>
            <a:ext cx="826481" cy="364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3" idx="2"/>
            <a:endCxn id="27" idx="3"/>
          </p:cNvCxnSpPr>
          <p:nvPr/>
        </p:nvCxnSpPr>
        <p:spPr>
          <a:xfrm flipH="1" flipV="1">
            <a:off x="1674744" y="2633922"/>
            <a:ext cx="821052" cy="4732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3459851" y="2898807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</a:t>
            </a:r>
          </a:p>
          <a:p>
            <a:pPr algn="ctr">
              <a:lnSpc>
                <a:spcPct val="80000"/>
              </a:lnSpc>
            </a:pP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Station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2385970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1674744" y="3377776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UE2</a:t>
            </a:r>
          </a:p>
        </p:txBody>
      </p:sp>
      <p:grpSp>
        <p:nvGrpSpPr>
          <p:cNvPr id="8" name="Group 7"/>
          <p:cNvGrpSpPr/>
          <p:nvPr/>
        </p:nvGrpSpPr>
        <p:grpSpPr>
          <a:xfrm rot="1200000">
            <a:off x="2464767" y="2731361"/>
            <a:ext cx="942191" cy="151222"/>
            <a:chOff x="5486400" y="1421296"/>
            <a:chExt cx="834224" cy="154825"/>
          </a:xfrm>
          <a:solidFill>
            <a:srgbClr val="99BDDF"/>
          </a:solidFill>
        </p:grpSpPr>
        <p:sp>
          <p:nvSpPr>
            <p:cNvPr id="3" name="Oval 2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Oval 29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" name="Straight Connector 4"/>
            <p:cNvCxnSpPr>
              <a:stCxn id="3" idx="0"/>
              <a:endCxn id="30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5505420" y="157280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4288381" y="2911690"/>
            <a:ext cx="947666" cy="141794"/>
            <a:chOff x="5486400" y="1421296"/>
            <a:chExt cx="834224" cy="142462"/>
          </a:xfrm>
          <a:solidFill>
            <a:srgbClr val="99BDDF"/>
          </a:solidFill>
        </p:grpSpPr>
        <p:sp>
          <p:nvSpPr>
            <p:cNvPr id="56" name="Oval 55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58" name="Straight Connector 57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 rot="-1200000">
            <a:off x="2474272" y="3392756"/>
            <a:ext cx="942191" cy="144424"/>
            <a:chOff x="5486400" y="1421296"/>
            <a:chExt cx="834224" cy="147865"/>
          </a:xfrm>
          <a:solidFill>
            <a:schemeClr val="tx1"/>
          </a:solidFill>
        </p:grpSpPr>
        <p:sp>
          <p:nvSpPr>
            <p:cNvPr id="77" name="Oval 76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81" name="Straight Connector 80"/>
            <p:cNvCxnSpPr>
              <a:stCxn id="77" idx="0"/>
            </p:cNvCxnSpPr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5511440" y="156584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>
            <a:cxnSpLocks/>
            <a:stCxn id="57" idx="6"/>
          </p:cNvCxnSpPr>
          <p:nvPr/>
        </p:nvCxnSpPr>
        <p:spPr>
          <a:xfrm flipV="1">
            <a:off x="5236047" y="2977639"/>
            <a:ext cx="837441" cy="6598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30" idx="6"/>
            <a:endCxn id="56" idx="6"/>
          </p:cNvCxnSpPr>
          <p:nvPr/>
        </p:nvCxnSpPr>
        <p:spPr>
          <a:xfrm>
            <a:off x="3380059" y="2963944"/>
            <a:ext cx="960258" cy="16994"/>
          </a:xfrm>
          <a:prstGeom prst="line">
            <a:avLst/>
          </a:prstGeom>
          <a:ln w="190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V="1">
            <a:off x="5239362" y="3279124"/>
            <a:ext cx="837441" cy="659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cxnSpLocks/>
            <a:stCxn id="78" idx="6"/>
            <a:endCxn id="61" idx="6"/>
          </p:cNvCxnSpPr>
          <p:nvPr/>
        </p:nvCxnSpPr>
        <p:spPr>
          <a:xfrm flipV="1">
            <a:off x="3387704" y="3300814"/>
            <a:ext cx="952613" cy="207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/>
          <p:nvPr/>
        </p:nvSpPr>
        <p:spPr>
          <a:xfrm>
            <a:off x="4661085" y="2475421"/>
            <a:ext cx="159027" cy="1298308"/>
          </a:xfrm>
          <a:prstGeom prst="ellipse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3990585" y="3808575"/>
            <a:ext cx="1500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 to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Core-UP Tunnel(s)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150E1B-04A0-4743-8A2A-39DC790BF801}"/>
              </a:ext>
            </a:extLst>
          </p:cNvPr>
          <p:cNvSpPr/>
          <p:nvPr/>
        </p:nvSpPr>
        <p:spPr>
          <a:xfrm flipH="1">
            <a:off x="5329628" y="2881873"/>
            <a:ext cx="734950" cy="495903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 UP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288381" y="3231566"/>
            <a:ext cx="947666" cy="141794"/>
            <a:chOff x="5486400" y="1421296"/>
            <a:chExt cx="834224" cy="142462"/>
          </a:xfrm>
          <a:solidFill>
            <a:schemeClr val="tx1"/>
          </a:solidFill>
        </p:grpSpPr>
        <p:sp>
          <p:nvSpPr>
            <p:cNvPr id="61" name="Oval 60"/>
            <p:cNvSpPr/>
            <p:nvPr/>
          </p:nvSpPr>
          <p:spPr>
            <a:xfrm>
              <a:off x="5486400" y="1421296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Oval 61"/>
            <p:cNvSpPr/>
            <p:nvPr/>
          </p:nvSpPr>
          <p:spPr>
            <a:xfrm>
              <a:off x="6274905" y="1424611"/>
              <a:ext cx="45719" cy="139147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64" name="Straight Connector 63"/>
            <p:cNvCxnSpPr/>
            <p:nvPr/>
          </p:nvCxnSpPr>
          <p:spPr>
            <a:xfrm>
              <a:off x="5509260" y="1421296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509260" y="1560443"/>
              <a:ext cx="788505" cy="3315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93025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1191869" y="1362072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Coding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endCxn id="6" idx="1"/>
          </p:cNvCxnSpPr>
          <p:nvPr/>
        </p:nvCxnSpPr>
        <p:spPr>
          <a:xfrm>
            <a:off x="735498" y="1719257"/>
            <a:ext cx="456371" cy="3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4294119" y="1719258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2948611" y="1362071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Digital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CA20C2-3A3A-1F4E-B8DB-A205B19A577B}"/>
              </a:ext>
            </a:extLst>
          </p:cNvPr>
          <p:cNvSpPr/>
          <p:nvPr/>
        </p:nvSpPr>
        <p:spPr>
          <a:xfrm>
            <a:off x="6462093" y="1362070"/>
            <a:ext cx="1345508" cy="714375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RF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Modulation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30B20B6-157D-1F48-B452-8836795FD606}"/>
              </a:ext>
            </a:extLst>
          </p:cNvPr>
          <p:cNvSpPr/>
          <p:nvPr/>
        </p:nvSpPr>
        <p:spPr>
          <a:xfrm>
            <a:off x="4705352" y="1362070"/>
            <a:ext cx="1345509" cy="714375"/>
          </a:xfrm>
          <a:prstGeom prst="rect">
            <a:avLst/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Pulse</a:t>
            </a:r>
          </a:p>
          <a:p>
            <a:pPr algn="ctr"/>
            <a:r>
              <a:rPr 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Shaping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CADAD0E-F4B6-5241-9BF4-F332E66144C1}"/>
              </a:ext>
            </a:extLst>
          </p:cNvPr>
          <p:cNvCxnSpPr>
            <a:stCxn id="6" idx="3"/>
            <a:endCxn id="17" idx="1"/>
          </p:cNvCxnSpPr>
          <p:nvPr/>
        </p:nvCxnSpPr>
        <p:spPr>
          <a:xfrm flipV="1">
            <a:off x="2537378" y="1719259"/>
            <a:ext cx="411233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3" idx="3"/>
            <a:endCxn id="20" idx="1"/>
          </p:cNvCxnSpPr>
          <p:nvPr/>
        </p:nvCxnSpPr>
        <p:spPr>
          <a:xfrm>
            <a:off x="6050861" y="1719258"/>
            <a:ext cx="411232" cy="0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133F356-51FA-2A46-838C-630D72A9BFEA}"/>
              </a:ext>
            </a:extLst>
          </p:cNvPr>
          <p:cNvCxnSpPr>
            <a:stCxn id="20" idx="3"/>
          </p:cNvCxnSpPr>
          <p:nvPr/>
        </p:nvCxnSpPr>
        <p:spPr>
          <a:xfrm flipV="1">
            <a:off x="7807601" y="1719257"/>
            <a:ext cx="411232" cy="1"/>
          </a:xfrm>
          <a:prstGeom prst="straightConnector1">
            <a:avLst/>
          </a:prstGeom>
          <a:ln w="254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5017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153C086-B102-2F4D-95B2-F2BF920D330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583979" y="1578412"/>
            <a:ext cx="1074017" cy="10060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14364A-BCB3-B147-91C8-D6406AD96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62196" y="1901091"/>
            <a:ext cx="315893" cy="6648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22C1EA-47D0-104B-B886-14C8CB7ACB49}"/>
              </a:ext>
            </a:extLst>
          </p:cNvPr>
          <p:cNvCxnSpPr/>
          <p:nvPr/>
        </p:nvCxnSpPr>
        <p:spPr>
          <a:xfrm>
            <a:off x="1458008" y="3934257"/>
            <a:ext cx="3924611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CF03EC8-8954-A343-92A5-EA45F122ABEB}"/>
              </a:ext>
            </a:extLst>
          </p:cNvPr>
          <p:cNvCxnSpPr>
            <a:cxnSpLocks/>
          </p:cNvCxnSpPr>
          <p:nvPr/>
        </p:nvCxnSpPr>
        <p:spPr>
          <a:xfrm>
            <a:off x="6635866" y="2565897"/>
            <a:ext cx="2044260" cy="0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393DFF1-DE39-1B4D-A17E-E0C325612854}"/>
              </a:ext>
            </a:extLst>
          </p:cNvPr>
          <p:cNvCxnSpPr>
            <a:cxnSpLocks/>
          </p:cNvCxnSpPr>
          <p:nvPr/>
        </p:nvCxnSpPr>
        <p:spPr>
          <a:xfrm>
            <a:off x="365914" y="1480073"/>
            <a:ext cx="6108798" cy="1725"/>
          </a:xfrm>
          <a:prstGeom prst="line">
            <a:avLst/>
          </a:prstGeom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549120B9-AE18-CF4E-9354-B67B32EDF4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7609" y="1168894"/>
            <a:ext cx="914740" cy="375901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E21F49A-6C61-4247-9D8C-6FADBDBC766C}"/>
              </a:ext>
            </a:extLst>
          </p:cNvPr>
          <p:cNvCxnSpPr>
            <a:cxnSpLocks/>
          </p:cNvCxnSpPr>
          <p:nvPr/>
        </p:nvCxnSpPr>
        <p:spPr>
          <a:xfrm>
            <a:off x="1881429" y="2449912"/>
            <a:ext cx="2907101" cy="58744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0EA6F44-6930-BC46-8E7D-8891E1873D04}"/>
              </a:ext>
            </a:extLst>
          </p:cNvPr>
          <p:cNvCxnSpPr>
            <a:cxnSpLocks/>
          </p:cNvCxnSpPr>
          <p:nvPr/>
        </p:nvCxnSpPr>
        <p:spPr>
          <a:xfrm flipV="1">
            <a:off x="4777837" y="1938428"/>
            <a:ext cx="3888381" cy="1098848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BB0A84F-E245-1346-9F9F-55D4AF6A6996}"/>
              </a:ext>
            </a:extLst>
          </p:cNvPr>
          <p:cNvCxnSpPr>
            <a:cxnSpLocks/>
          </p:cNvCxnSpPr>
          <p:nvPr/>
        </p:nvCxnSpPr>
        <p:spPr>
          <a:xfrm flipV="1">
            <a:off x="1869300" y="1916093"/>
            <a:ext cx="5251687" cy="5338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E115432-C9BE-F547-B002-7094CE2F2005}"/>
              </a:ext>
            </a:extLst>
          </p:cNvPr>
          <p:cNvCxnSpPr>
            <a:cxnSpLocks/>
          </p:cNvCxnSpPr>
          <p:nvPr/>
        </p:nvCxnSpPr>
        <p:spPr>
          <a:xfrm>
            <a:off x="7120987" y="1916093"/>
            <a:ext cx="1545231" cy="22335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44E433-8B00-F448-8384-51251E78D293}"/>
              </a:ext>
            </a:extLst>
          </p:cNvPr>
          <p:cNvCxnSpPr>
            <a:cxnSpLocks/>
          </p:cNvCxnSpPr>
          <p:nvPr/>
        </p:nvCxnSpPr>
        <p:spPr>
          <a:xfrm flipV="1">
            <a:off x="1881429" y="1938428"/>
            <a:ext cx="6784789" cy="53157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58BD7DA-2C9B-BC44-9DE6-22182E20F95E}"/>
              </a:ext>
            </a:extLst>
          </p:cNvPr>
          <p:cNvCxnSpPr>
            <a:cxnSpLocks/>
          </p:cNvCxnSpPr>
          <p:nvPr/>
        </p:nvCxnSpPr>
        <p:spPr>
          <a:xfrm flipV="1">
            <a:off x="1881429" y="1383619"/>
            <a:ext cx="1478780" cy="1066219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0256036-19B6-E74A-9A3A-6358401FB1F6}"/>
              </a:ext>
            </a:extLst>
          </p:cNvPr>
          <p:cNvCxnSpPr>
            <a:cxnSpLocks/>
          </p:cNvCxnSpPr>
          <p:nvPr/>
        </p:nvCxnSpPr>
        <p:spPr>
          <a:xfrm>
            <a:off x="3360209" y="1393807"/>
            <a:ext cx="5306009" cy="544621"/>
          </a:xfrm>
          <a:prstGeom prst="line">
            <a:avLst/>
          </a:prstGeom>
          <a:ln w="38100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CDEB5C2-7F7B-080F-F5A1-ACE2365C21F0}"/>
              </a:ext>
            </a:extLst>
          </p:cNvPr>
          <p:cNvGrpSpPr/>
          <p:nvPr/>
        </p:nvGrpSpPr>
        <p:grpSpPr>
          <a:xfrm>
            <a:off x="1193405" y="2101181"/>
            <a:ext cx="674460" cy="1833076"/>
            <a:chOff x="7814538" y="1011874"/>
            <a:chExt cx="674460" cy="136546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C7FD4D2E-76A7-639B-CC6C-8FEA3AE7EE57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E1DB80F2-2EC8-9C4B-27CE-A75E228F6CD5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943E9CF-F001-C842-5A3E-8AFE1B129165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EB3B0DC2-9002-781C-23A7-B5757FBF8F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5D9DFC5-606E-F9B4-21D7-CD55D582A2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759822-3F60-28C3-ECE7-4A6EE2BA1EC9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34" name="Arc 33">
                <a:extLst>
                  <a:ext uri="{FF2B5EF4-FFF2-40B4-BE49-F238E27FC236}">
                    <a16:creationId xmlns:a16="http://schemas.microsoft.com/office/drawing/2014/main" id="{6A59CE96-CE6F-CF7C-A841-19A4AE287712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B2E4CBFB-4129-4AE2-0F0E-B2A5799F5A1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0C02426-2685-A783-93ED-B0D2E8830D34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31" name="Arc 30">
                <a:extLst>
                  <a:ext uri="{FF2B5EF4-FFF2-40B4-BE49-F238E27FC236}">
                    <a16:creationId xmlns:a16="http://schemas.microsoft.com/office/drawing/2014/main" id="{9D1CC36F-0D38-6CA9-1A34-A879DC59B80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8C3C3888-C825-079B-9097-30BA5033E08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1FAC952F-7E14-7466-0ACB-8E739F523D8E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30284" y="3013000"/>
            <a:ext cx="873717" cy="95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19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ED6BF-A3CA-2D4F-B3F8-C737A6D83700}"/>
              </a:ext>
            </a:extLst>
          </p:cNvPr>
          <p:cNvCxnSpPr>
            <a:cxnSpLocks/>
          </p:cNvCxnSpPr>
          <p:nvPr/>
        </p:nvCxnSpPr>
        <p:spPr>
          <a:xfrm>
            <a:off x="1082821" y="3981988"/>
            <a:ext cx="6897545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04DDAF-FFD4-5545-B2A1-89E4C21F04D4}"/>
              </a:ext>
            </a:extLst>
          </p:cNvPr>
          <p:cNvSpPr txBox="1"/>
          <p:nvPr/>
        </p:nvSpPr>
        <p:spPr>
          <a:xfrm>
            <a:off x="7563771" y="4059809"/>
            <a:ext cx="5966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Time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F52AAA7-6CF4-CC47-8AEE-F3BE318933E2}"/>
              </a:ext>
            </a:extLst>
          </p:cNvPr>
          <p:cNvGrpSpPr/>
          <p:nvPr/>
        </p:nvGrpSpPr>
        <p:grpSpPr>
          <a:xfrm>
            <a:off x="1267647" y="2487578"/>
            <a:ext cx="256161" cy="1416590"/>
            <a:chOff x="671209" y="2571750"/>
            <a:chExt cx="256161" cy="14165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9203317-FA34-7844-AC4B-0E35BC748E69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D485154-C949-CE4B-A786-5687F91842B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6A8CA72-8208-1944-B2AA-485FB0D646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CAD4CA-1832-7247-9CD1-020EF90C5444}"/>
              </a:ext>
            </a:extLst>
          </p:cNvPr>
          <p:cNvSpPr txBox="1"/>
          <p:nvPr/>
        </p:nvSpPr>
        <p:spPr>
          <a:xfrm>
            <a:off x="960769" y="2034784"/>
            <a:ext cx="9295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Transmitted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702E169-9723-F941-8CBD-6B42770352EF}"/>
              </a:ext>
            </a:extLst>
          </p:cNvPr>
          <p:cNvGrpSpPr/>
          <p:nvPr/>
        </p:nvGrpSpPr>
        <p:grpSpPr>
          <a:xfrm>
            <a:off x="3248847" y="2713348"/>
            <a:ext cx="256161" cy="1188720"/>
            <a:chOff x="671209" y="2571750"/>
            <a:chExt cx="256161" cy="118872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D8F8704-F81F-E64B-9E43-D5991DE8A7D2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B7739ED-F96C-A240-AAA8-DD1FE40DD32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18872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28A35E4-824A-D842-BE05-19E6DFAE5D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57CE5EC-0582-3F49-BA53-7F52A46AAB93}"/>
              </a:ext>
            </a:extLst>
          </p:cNvPr>
          <p:cNvGrpSpPr/>
          <p:nvPr/>
        </p:nvGrpSpPr>
        <p:grpSpPr>
          <a:xfrm>
            <a:off x="3633088" y="3428901"/>
            <a:ext cx="256161" cy="473167"/>
            <a:chOff x="671209" y="2571750"/>
            <a:chExt cx="256161" cy="473167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C022321-EF3C-1F43-B7D9-A9219CC7C7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D315773-565D-4947-A914-EFD7071AF2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0"/>
              <a:ext cx="0" cy="473167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CBEDFF6-1FAC-5D48-9713-DE5A5096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8EEC552-40B4-3249-97E0-DEF719A58012}"/>
              </a:ext>
            </a:extLst>
          </p:cNvPr>
          <p:cNvGrpSpPr/>
          <p:nvPr/>
        </p:nvGrpSpPr>
        <p:grpSpPr>
          <a:xfrm>
            <a:off x="4584777" y="3163504"/>
            <a:ext cx="256161" cy="740664"/>
            <a:chOff x="671209" y="2571751"/>
            <a:chExt cx="256161" cy="740664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5F9BE1F3-A6E2-CF4D-A9F0-E0E83D30E1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209" y="2571751"/>
              <a:ext cx="0" cy="7406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CF1A82E-3367-5D46-8A4A-663894CFF3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7370" y="2571751"/>
              <a:ext cx="0" cy="738564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8900FD8-2BCB-6E47-9D0B-8383578274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99BDD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82A160E-9F11-D746-83B5-2DEF97ECF951}"/>
              </a:ext>
            </a:extLst>
          </p:cNvPr>
          <p:cNvSpPr txBox="1"/>
          <p:nvPr/>
        </p:nvSpPr>
        <p:spPr>
          <a:xfrm>
            <a:off x="3761168" y="2206926"/>
            <a:ext cx="744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Received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44BCC79-5183-8445-A34E-2D288F417B59}"/>
              </a:ext>
            </a:extLst>
          </p:cNvPr>
          <p:cNvGrpSpPr/>
          <p:nvPr/>
        </p:nvGrpSpPr>
        <p:grpSpPr>
          <a:xfrm>
            <a:off x="1963175" y="2487578"/>
            <a:ext cx="256161" cy="1416590"/>
            <a:chOff x="671209" y="2571750"/>
            <a:chExt cx="256161" cy="141659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8094077-4A90-C14A-81A0-3D8470FAA21B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82DB9FD-8CF9-5B4E-8E6A-5DE8A9C93D84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41659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B22DE32E-E50B-E44C-AABB-C5504C3E1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134CD31-A2C3-E941-956D-6718F6BBCCA3}"/>
              </a:ext>
            </a:extLst>
          </p:cNvPr>
          <p:cNvGrpSpPr/>
          <p:nvPr/>
        </p:nvGrpSpPr>
        <p:grpSpPr>
          <a:xfrm>
            <a:off x="5614288" y="3079108"/>
            <a:ext cx="256161" cy="822960"/>
            <a:chOff x="671209" y="2571750"/>
            <a:chExt cx="256161" cy="82296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004FAA6D-32C1-6C47-94F5-7B00DDFB4316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264703BC-4BDE-3F47-8E58-6682F153D611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8229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563CED4-2C32-9645-8495-AA79C3820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21A1D39-6595-5446-9CCA-32B7057CD743}"/>
              </a:ext>
            </a:extLst>
          </p:cNvPr>
          <p:cNvGrpSpPr/>
          <p:nvPr/>
        </p:nvGrpSpPr>
        <p:grpSpPr>
          <a:xfrm>
            <a:off x="6120124" y="2896228"/>
            <a:ext cx="256161" cy="1005840"/>
            <a:chOff x="671209" y="2571750"/>
            <a:chExt cx="256161" cy="1005840"/>
          </a:xfrm>
        </p:grpSpPr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A709CC6-0BF0-9F48-A549-5CB2196DB6F8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ABA2F0A-69A5-8A4B-9973-1F6521069FA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00584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ADA1FF2-9FD1-7F4E-8D07-7D23287222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BF0491EE-E092-8240-841A-D2340FDA3373}"/>
              </a:ext>
            </a:extLst>
          </p:cNvPr>
          <p:cNvGrpSpPr/>
          <p:nvPr/>
        </p:nvGrpSpPr>
        <p:grpSpPr>
          <a:xfrm>
            <a:off x="6822137" y="3715297"/>
            <a:ext cx="256161" cy="182880"/>
            <a:chOff x="671209" y="2571750"/>
            <a:chExt cx="256161" cy="182880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369860-9F69-144D-A2A3-4049B28090FC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E090AF0-4CF9-954F-8FEE-2EC61A096C0E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18288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F18DDA0-52A7-584A-A033-02F5DA6724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76391319-5E89-684B-9EA5-EAB42478519E}"/>
              </a:ext>
            </a:extLst>
          </p:cNvPr>
          <p:cNvGrpSpPr/>
          <p:nvPr/>
        </p:nvGrpSpPr>
        <p:grpSpPr>
          <a:xfrm>
            <a:off x="7191781" y="3533732"/>
            <a:ext cx="256161" cy="365760"/>
            <a:chOff x="671209" y="2571750"/>
            <a:chExt cx="256161" cy="365760"/>
          </a:xfrm>
        </p:grpSpPr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D84236D-7E1A-1F42-AF1F-5A77CC1F803E}"/>
                </a:ext>
              </a:extLst>
            </p:cNvPr>
            <p:cNvCxnSpPr/>
            <p:nvPr/>
          </p:nvCxnSpPr>
          <p:spPr>
            <a:xfrm flipV="1">
              <a:off x="671209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B37D3A-BDF7-B04C-BC21-4E3442734FE6}"/>
                </a:ext>
              </a:extLst>
            </p:cNvPr>
            <p:cNvCxnSpPr/>
            <p:nvPr/>
          </p:nvCxnSpPr>
          <p:spPr>
            <a:xfrm flipV="1">
              <a:off x="927370" y="2571750"/>
              <a:ext cx="0" cy="36576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EA6CBAF-6FF2-004E-AEB5-37C6DEC9B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1209" y="2572155"/>
              <a:ext cx="256161" cy="0"/>
            </a:xfrm>
            <a:prstGeom prst="line">
              <a:avLst/>
            </a:prstGeom>
            <a:ln w="25400">
              <a:solidFill>
                <a:srgbClr val="2E75B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6006C0E-CD32-5543-A7C0-95F8598F2D57}"/>
              </a:ext>
            </a:extLst>
          </p:cNvPr>
          <p:cNvSpPr txBox="1"/>
          <p:nvPr/>
        </p:nvSpPr>
        <p:spPr>
          <a:xfrm rot="16200000">
            <a:off x="1029027" y="3290401"/>
            <a:ext cx="712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204A1E-9A0A-4A4D-B21D-21E1A23B854A}"/>
              </a:ext>
            </a:extLst>
          </p:cNvPr>
          <p:cNvSpPr txBox="1"/>
          <p:nvPr/>
        </p:nvSpPr>
        <p:spPr>
          <a:xfrm rot="16200000">
            <a:off x="1649114" y="3291539"/>
            <a:ext cx="8680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Packet </a:t>
            </a:r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n+1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37D73A-6EEA-7648-8CFF-8A1B1827CC86}"/>
              </a:ext>
            </a:extLst>
          </p:cNvPr>
          <p:cNvCxnSpPr>
            <a:cxnSpLocks/>
          </p:cNvCxnSpPr>
          <p:nvPr/>
        </p:nvCxnSpPr>
        <p:spPr>
          <a:xfrm>
            <a:off x="3248846" y="4132767"/>
            <a:ext cx="159209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BAFA133-F75C-2D42-9A52-B83E43EB6602}"/>
              </a:ext>
            </a:extLst>
          </p:cNvPr>
          <p:cNvSpPr txBox="1"/>
          <p:nvPr/>
        </p:nvSpPr>
        <p:spPr>
          <a:xfrm>
            <a:off x="3248846" y="4146116"/>
            <a:ext cx="130522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Multipath Spread</a:t>
            </a:r>
            <a:endParaRPr lang="en-US" sz="1200" i="1" baseline="-25000" dirty="0">
              <a:solidFill>
                <a:schemeClr val="bg2">
                  <a:lumMod val="1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3930E4-3767-3541-AC72-6013EC1F1315}"/>
              </a:ext>
            </a:extLst>
          </p:cNvPr>
          <p:cNvCxnSpPr>
            <a:cxnSpLocks/>
          </p:cNvCxnSpPr>
          <p:nvPr/>
        </p:nvCxnSpPr>
        <p:spPr>
          <a:xfrm>
            <a:off x="3248846" y="4531752"/>
            <a:ext cx="2365442" cy="0"/>
          </a:xfrm>
          <a:prstGeom prst="straightConnector1">
            <a:avLst/>
          </a:prstGeom>
          <a:ln w="19050">
            <a:solidFill>
              <a:schemeClr val="bg2">
                <a:lumMod val="10000"/>
              </a:schemeClr>
            </a:solidFill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C5870DD3-BD70-8C42-BA0C-940E6E523A38}"/>
              </a:ext>
            </a:extLst>
          </p:cNvPr>
          <p:cNvSpPr txBox="1"/>
          <p:nvPr/>
        </p:nvSpPr>
        <p:spPr>
          <a:xfrm>
            <a:off x="3248846" y="4542448"/>
            <a:ext cx="21809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Coherence Time: </a:t>
            </a:r>
            <a:r>
              <a:rPr lang="en-US" sz="1200" i="1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</a:t>
            </a:r>
            <a:r>
              <a:rPr lang="en-US" sz="1200" i="1" baseline="-250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</a:t>
            </a:r>
          </a:p>
        </p:txBody>
      </p:sp>
      <p:sp>
        <p:nvSpPr>
          <p:cNvPr id="57" name="Triangle 56">
            <a:extLst>
              <a:ext uri="{FF2B5EF4-FFF2-40B4-BE49-F238E27FC236}">
                <a16:creationId xmlns:a16="http://schemas.microsoft.com/office/drawing/2014/main" id="{1E4A365A-77BD-1A4C-A890-2D3370B0D43E}"/>
              </a:ext>
            </a:extLst>
          </p:cNvPr>
          <p:cNvSpPr/>
          <p:nvPr/>
        </p:nvSpPr>
        <p:spPr>
          <a:xfrm rot="17972218" flipH="1">
            <a:off x="1653119" y="801429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D875DD1F-C2F7-E643-B55E-1C8994082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5355" y="20327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448B06B8-3018-7345-E5FF-AA6400F3B01A}"/>
              </a:ext>
            </a:extLst>
          </p:cNvPr>
          <p:cNvGrpSpPr/>
          <p:nvPr/>
        </p:nvGrpSpPr>
        <p:grpSpPr>
          <a:xfrm>
            <a:off x="1073093" y="1003657"/>
            <a:ext cx="583578" cy="1054589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B051F14-07A7-DB00-44BD-8BEED0EE3BD8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F6455BA-0D94-0ACE-402A-7BD6E07D99C7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F52D4F1-BC2E-6360-D4B0-10767ABCF139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F3E9B07-37E9-A57E-8FC3-0394D5915B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C71774A-7DE6-102E-8A96-C6E71F3BB4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84073DE-6190-A76E-3EF9-63FB3D6A35B8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7D48622-6F35-3BE4-29CB-97AC7E284E5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B8E5D8FF-AA67-ABC2-1418-53091CA9D42D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0F6C1736-48E2-E918-F938-630618CA21B6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4C3A03EC-0555-B05A-527F-97F539D03AC1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CC15A65A-D50D-9091-7724-47DE2C131195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26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4019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4019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74019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4019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4019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4019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74019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4019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4019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4019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4019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74019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18651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118651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8651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8651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186511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1186511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118651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118651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118651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8651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18651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8651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63282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63282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163282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63282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632826" y="1929266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632826" y="2176915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163282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282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63282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163282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163282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163282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079141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2079141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2079141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79141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207914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207914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207914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207914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207914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207914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207914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207914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2525456" y="927782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525456" y="1178153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2525456" y="1428524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2525456" y="1678895"/>
            <a:ext cx="446315" cy="250371"/>
          </a:xfrm>
          <a:prstGeom prst="rect">
            <a:avLst/>
          </a:prstGeom>
          <a:solidFill>
            <a:srgbClr val="B2D6EA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252545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252545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52545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52545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252545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252545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252545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52545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297177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297177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297177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297177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297177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97177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297177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297177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297177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2971771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2971771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2971771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341808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/>
          <p:cNvSpPr/>
          <p:nvPr/>
        </p:nvSpPr>
        <p:spPr>
          <a:xfrm>
            <a:off x="341808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341808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341808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341808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/>
          <p:cNvSpPr/>
          <p:nvPr/>
        </p:nvSpPr>
        <p:spPr>
          <a:xfrm>
            <a:off x="341808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341808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341808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3418086" y="3181121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/>
          <p:cNvSpPr/>
          <p:nvPr/>
        </p:nvSpPr>
        <p:spPr>
          <a:xfrm>
            <a:off x="3418086" y="343149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3418086" y="368186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386440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386440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/>
          <p:cNvSpPr/>
          <p:nvPr/>
        </p:nvSpPr>
        <p:spPr>
          <a:xfrm>
            <a:off x="386440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386440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386440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386440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386440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386440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/>
          <p:cNvSpPr/>
          <p:nvPr/>
        </p:nvSpPr>
        <p:spPr>
          <a:xfrm>
            <a:off x="386440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386440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>
            <a:off x="386440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/>
          <p:cNvSpPr/>
          <p:nvPr/>
        </p:nvSpPr>
        <p:spPr>
          <a:xfrm>
            <a:off x="386440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310716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>
            <a:off x="4310716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/>
          <p:cNvSpPr/>
          <p:nvPr/>
        </p:nvSpPr>
        <p:spPr>
          <a:xfrm>
            <a:off x="4310716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310716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>
            <a:off x="4310716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Rectangle 122"/>
          <p:cNvSpPr/>
          <p:nvPr/>
        </p:nvSpPr>
        <p:spPr>
          <a:xfrm>
            <a:off x="4310716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310716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>
            <a:off x="4310716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Rectangle 125"/>
          <p:cNvSpPr/>
          <p:nvPr/>
        </p:nvSpPr>
        <p:spPr>
          <a:xfrm>
            <a:off x="4310716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4310716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>
            <a:off x="4310716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/>
          <p:cNvSpPr/>
          <p:nvPr/>
        </p:nvSpPr>
        <p:spPr>
          <a:xfrm>
            <a:off x="4310716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4757031" y="927782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>
            <a:off x="4757031" y="1178153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Rectangle 131"/>
          <p:cNvSpPr/>
          <p:nvPr/>
        </p:nvSpPr>
        <p:spPr>
          <a:xfrm>
            <a:off x="4757031" y="1428524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4757031" y="167889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>
            <a:off x="4757031" y="1929266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Rectangle 134"/>
          <p:cNvSpPr/>
          <p:nvPr/>
        </p:nvSpPr>
        <p:spPr>
          <a:xfrm>
            <a:off x="4757031" y="2176915"/>
            <a:ext cx="446315" cy="250371"/>
          </a:xfrm>
          <a:prstGeom prst="rect">
            <a:avLst/>
          </a:prstGeom>
          <a:solidFill>
            <a:schemeClr val="tx1">
              <a:lumMod val="75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4757031" y="2430008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>
            <a:off x="4757031" y="2680379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Rectangle 137"/>
          <p:cNvSpPr/>
          <p:nvPr/>
        </p:nvSpPr>
        <p:spPr>
          <a:xfrm>
            <a:off x="4757031" y="2930750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4757031" y="3181121"/>
            <a:ext cx="446315" cy="250371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>
            <a:off x="4757031" y="3431492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ectangle 140"/>
          <p:cNvSpPr/>
          <p:nvPr/>
        </p:nvSpPr>
        <p:spPr>
          <a:xfrm>
            <a:off x="4757031" y="3681863"/>
            <a:ext cx="446315" cy="250371"/>
          </a:xfrm>
          <a:prstGeom prst="rect">
            <a:avLst/>
          </a:prstGeom>
          <a:solidFill>
            <a:srgbClr val="BFDEE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ectangle 141"/>
          <p:cNvSpPr/>
          <p:nvPr/>
        </p:nvSpPr>
        <p:spPr>
          <a:xfrm>
            <a:off x="5203346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>
            <a:off x="5203346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/>
          <p:cNvSpPr/>
          <p:nvPr/>
        </p:nvSpPr>
        <p:spPr>
          <a:xfrm>
            <a:off x="5203346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5203346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5203346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5203346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5203346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>
            <a:off x="5203346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/>
          <p:cNvSpPr/>
          <p:nvPr/>
        </p:nvSpPr>
        <p:spPr>
          <a:xfrm>
            <a:off x="5203346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203346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>
            <a:off x="5203346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/>
          <p:cNvSpPr/>
          <p:nvPr/>
        </p:nvSpPr>
        <p:spPr>
          <a:xfrm>
            <a:off x="5203346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649661" y="92778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>
            <a:off x="5649661" y="117815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/>
          <p:cNvSpPr/>
          <p:nvPr/>
        </p:nvSpPr>
        <p:spPr>
          <a:xfrm>
            <a:off x="5649661" y="1428524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5649661" y="167889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>
            <a:off x="5649661" y="1929266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/>
          <p:cNvSpPr/>
          <p:nvPr/>
        </p:nvSpPr>
        <p:spPr>
          <a:xfrm>
            <a:off x="5649661" y="2176915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5649661" y="243000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>
            <a:off x="5649661" y="268037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/>
          <p:cNvSpPr/>
          <p:nvPr/>
        </p:nvSpPr>
        <p:spPr>
          <a:xfrm>
            <a:off x="5649661" y="293075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5649661" y="3181121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>
            <a:off x="5649661" y="3431492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/>
          <p:cNvSpPr/>
          <p:nvPr/>
        </p:nvSpPr>
        <p:spPr>
          <a:xfrm>
            <a:off x="5649661" y="3681863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9" name="Straight Connector 168"/>
          <p:cNvCxnSpPr/>
          <p:nvPr/>
        </p:nvCxnSpPr>
        <p:spPr>
          <a:xfrm flipV="1">
            <a:off x="506155" y="677411"/>
            <a:ext cx="0" cy="3505194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/>
          <p:nvPr/>
        </p:nvCxnSpPr>
        <p:spPr>
          <a:xfrm>
            <a:off x="506158" y="4171719"/>
            <a:ext cx="6711043" cy="0"/>
          </a:xfrm>
          <a:prstGeom prst="straightConnector1">
            <a:avLst/>
          </a:prstGeom>
          <a:ln w="2857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2960897" y="4171719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Time (Symbols)</a:t>
            </a:r>
            <a:endParaRPr lang="en-US" dirty="0"/>
          </a:p>
        </p:txBody>
      </p:sp>
      <p:sp>
        <p:nvSpPr>
          <p:cNvPr id="182" name="TextBox 181"/>
          <p:cNvSpPr txBox="1"/>
          <p:nvPr/>
        </p:nvSpPr>
        <p:spPr>
          <a:xfrm rot="16200000">
            <a:off x="-325945" y="2234717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50000"/>
                  </a:schemeClr>
                </a:solidFill>
                <a:latin typeface="+mj-lt"/>
              </a:rPr>
              <a:t>Frequency</a:t>
            </a:r>
            <a:endParaRPr lang="en-US" dirty="0"/>
          </a:p>
        </p:txBody>
      </p:sp>
      <p:grpSp>
        <p:nvGrpSpPr>
          <p:cNvPr id="212" name="Group 211"/>
          <p:cNvGrpSpPr/>
          <p:nvPr/>
        </p:nvGrpSpPr>
        <p:grpSpPr>
          <a:xfrm>
            <a:off x="8230927" y="3739445"/>
            <a:ext cx="969662" cy="307777"/>
            <a:chOff x="8477240" y="1484793"/>
            <a:chExt cx="969662" cy="307777"/>
          </a:xfrm>
        </p:grpSpPr>
        <p:sp>
          <p:nvSpPr>
            <p:cNvPr id="183" name="Right Brace 182"/>
            <p:cNvSpPr/>
            <p:nvPr/>
          </p:nvSpPr>
          <p:spPr>
            <a:xfrm>
              <a:off x="8477240" y="1528884"/>
              <a:ext cx="45719" cy="250371"/>
            </a:xfrm>
            <a:prstGeom prst="rightBrac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8479971" y="1484793"/>
              <a:ext cx="9669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Symbol" charset="2"/>
                  <a:ea typeface="Symbol" charset="2"/>
                  <a:cs typeface="Symbol" charset="2"/>
                </a:rPr>
                <a:t>D</a:t>
              </a:r>
              <a:r>
                <a:rPr lang="en-US" sz="1400" dirty="0" err="1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f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 = 15kHz</a:t>
              </a:r>
            </a:p>
          </p:txBody>
        </p:sp>
      </p:grpSp>
      <p:sp>
        <p:nvSpPr>
          <p:cNvPr id="185" name="Right Brace 184"/>
          <p:cNvSpPr/>
          <p:nvPr/>
        </p:nvSpPr>
        <p:spPr>
          <a:xfrm rot="16200000">
            <a:off x="3789564" y="-2652470"/>
            <a:ext cx="152409" cy="625114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TextBox 185"/>
          <p:cNvSpPr txBox="1"/>
          <p:nvPr/>
        </p:nvSpPr>
        <p:spPr>
          <a:xfrm>
            <a:off x="2081973" y="447769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  <p:sp>
        <p:nvSpPr>
          <p:cNvPr id="226" name="TextBox 225"/>
          <p:cNvSpPr txBox="1"/>
          <p:nvPr/>
        </p:nvSpPr>
        <p:spPr>
          <a:xfrm>
            <a:off x="7124175" y="2127833"/>
            <a:ext cx="1405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12 subcarriers </a:t>
            </a:r>
          </a:p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= 180 kHz</a:t>
            </a:r>
          </a:p>
        </p:txBody>
      </p:sp>
      <p:sp>
        <p:nvSpPr>
          <p:cNvPr id="227" name="Rectangle 226"/>
          <p:cNvSpPr/>
          <p:nvPr/>
        </p:nvSpPr>
        <p:spPr>
          <a:xfrm>
            <a:off x="7723800" y="3784624"/>
            <a:ext cx="446315" cy="25037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0" name="Group 229"/>
          <p:cNvGrpSpPr/>
          <p:nvPr/>
        </p:nvGrpSpPr>
        <p:grpSpPr>
          <a:xfrm>
            <a:off x="7510830" y="4068203"/>
            <a:ext cx="885179" cy="591352"/>
            <a:chOff x="7401970" y="4403162"/>
            <a:chExt cx="885179" cy="591352"/>
          </a:xfrm>
        </p:grpSpPr>
        <p:sp>
          <p:nvSpPr>
            <p:cNvPr id="228" name="Right Brace 227"/>
            <p:cNvSpPr/>
            <p:nvPr/>
          </p:nvSpPr>
          <p:spPr>
            <a:xfrm rot="5400000">
              <a:off x="7786334" y="4231766"/>
              <a:ext cx="103524" cy="446315"/>
            </a:xfrm>
            <a:prstGeom prst="rightBrac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7401970" y="4471294"/>
              <a:ext cx="88517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1 OFDMA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Symbol</a:t>
              </a:r>
            </a:p>
          </p:txBody>
        </p:sp>
      </p:grpSp>
      <p:sp>
        <p:nvSpPr>
          <p:cNvPr id="235" name="TextBox 234"/>
          <p:cNvSpPr txBox="1"/>
          <p:nvPr/>
        </p:nvSpPr>
        <p:spPr>
          <a:xfrm>
            <a:off x="7269627" y="3397190"/>
            <a:ext cx="1688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Resource Element</a:t>
            </a:r>
          </a:p>
        </p:txBody>
      </p:sp>
      <p:sp>
        <p:nvSpPr>
          <p:cNvPr id="236" name="Rectangle 235"/>
          <p:cNvSpPr/>
          <p:nvPr/>
        </p:nvSpPr>
        <p:spPr>
          <a:xfrm>
            <a:off x="3418086" y="2930347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6095976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Rectangle 212"/>
          <p:cNvSpPr/>
          <p:nvPr/>
        </p:nvSpPr>
        <p:spPr>
          <a:xfrm>
            <a:off x="6095976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6095976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>
            <a:off x="6095976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>
            <a:off x="6095976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/>
          <p:cNvSpPr/>
          <p:nvPr/>
        </p:nvSpPr>
        <p:spPr>
          <a:xfrm>
            <a:off x="6095976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6095976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>
            <a:off x="6095976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/>
          <p:cNvSpPr/>
          <p:nvPr/>
        </p:nvSpPr>
        <p:spPr>
          <a:xfrm>
            <a:off x="6095976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6095976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6095976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6095976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6542291" y="92750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6542291" y="117787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6542291" y="142824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6542291" y="167861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Rectangle 236"/>
          <p:cNvSpPr/>
          <p:nvPr/>
        </p:nvSpPr>
        <p:spPr>
          <a:xfrm>
            <a:off x="6542291" y="1928989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ctangle 237"/>
          <p:cNvSpPr/>
          <p:nvPr/>
        </p:nvSpPr>
        <p:spPr>
          <a:xfrm>
            <a:off x="6542291" y="2176638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>
            <a:off x="6542291" y="2424565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/>
          <p:cNvSpPr/>
          <p:nvPr/>
        </p:nvSpPr>
        <p:spPr>
          <a:xfrm>
            <a:off x="6542291" y="2674936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Rectangle 240"/>
          <p:cNvSpPr/>
          <p:nvPr/>
        </p:nvSpPr>
        <p:spPr>
          <a:xfrm>
            <a:off x="6542291" y="2925307"/>
            <a:ext cx="446315" cy="250371"/>
          </a:xfrm>
          <a:prstGeom prst="rect">
            <a:avLst/>
          </a:prstGeom>
          <a:solidFill>
            <a:srgbClr val="B2D6EA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>
            <a:off x="6542291" y="3175678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/>
          <p:cNvSpPr/>
          <p:nvPr/>
        </p:nvSpPr>
        <p:spPr>
          <a:xfrm>
            <a:off x="6542291" y="3426049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Rectangle 243"/>
          <p:cNvSpPr/>
          <p:nvPr/>
        </p:nvSpPr>
        <p:spPr>
          <a:xfrm>
            <a:off x="6542291" y="3676420"/>
            <a:ext cx="446315" cy="250371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4" name="Straight Arrow Connector 233"/>
          <p:cNvCxnSpPr/>
          <p:nvPr/>
        </p:nvCxnSpPr>
        <p:spPr>
          <a:xfrm flipH="1" flipV="1">
            <a:off x="6320194" y="3328085"/>
            <a:ext cx="1633225" cy="5817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ight Brace 1"/>
          <p:cNvSpPr/>
          <p:nvPr/>
        </p:nvSpPr>
        <p:spPr>
          <a:xfrm>
            <a:off x="7038263" y="927505"/>
            <a:ext cx="147724" cy="2982303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ight Brace 244"/>
          <p:cNvSpPr/>
          <p:nvPr/>
        </p:nvSpPr>
        <p:spPr>
          <a:xfrm rot="16200000">
            <a:off x="2198882" y="-748622"/>
            <a:ext cx="206833" cy="3124206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Right Brace 245"/>
          <p:cNvSpPr/>
          <p:nvPr/>
        </p:nvSpPr>
        <p:spPr>
          <a:xfrm rot="16200000">
            <a:off x="5330353" y="-755889"/>
            <a:ext cx="200460" cy="3132364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TextBox 246"/>
          <p:cNvSpPr txBox="1"/>
          <p:nvPr/>
        </p:nvSpPr>
        <p:spPr>
          <a:xfrm>
            <a:off x="2201678" y="111230"/>
            <a:ext cx="33652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Transmission Time Interval (TTI) = 1ms</a:t>
            </a:r>
          </a:p>
        </p:txBody>
      </p:sp>
      <p:sp>
        <p:nvSpPr>
          <p:cNvPr id="248" name="TextBox 247"/>
          <p:cNvSpPr txBox="1"/>
          <p:nvPr/>
        </p:nvSpPr>
        <p:spPr>
          <a:xfrm>
            <a:off x="5203346" y="449944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PRB</a:t>
            </a:r>
          </a:p>
        </p:txBody>
      </p:sp>
    </p:spTree>
    <p:extLst>
      <p:ext uri="{BB962C8B-B14F-4D97-AF65-F5344CB8AC3E}">
        <p14:creationId xmlns:p14="http://schemas.microsoft.com/office/powerpoint/2010/main" val="971945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71270" y="2364371"/>
            <a:ext cx="3020742" cy="49236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rPr>
              <a:t>Scheduler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937341" y="2350553"/>
            <a:ext cx="1722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Requested QCI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(subscriber assigned)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0029" y="2350551"/>
            <a:ext cx="1227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Reported CQI</a:t>
            </a:r>
          </a:p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(from devices)</a:t>
            </a:r>
          </a:p>
        </p:txBody>
      </p:sp>
      <p:cxnSp>
        <p:nvCxnSpPr>
          <p:cNvPr id="9" name="Straight Arrow Connector 8"/>
          <p:cNvCxnSpPr>
            <a:stCxn id="6" idx="1"/>
            <a:endCxn id="5" idx="3"/>
          </p:cNvCxnSpPr>
          <p:nvPr/>
        </p:nvCxnSpPr>
        <p:spPr>
          <a:xfrm flipH="1" flipV="1">
            <a:off x="5392012" y="2610556"/>
            <a:ext cx="545329" cy="160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1887673" y="2610556"/>
            <a:ext cx="483597" cy="160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2594803" y="1064473"/>
            <a:ext cx="310662" cy="817685"/>
            <a:chOff x="7719646" y="1406769"/>
            <a:chExt cx="310662" cy="81768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3179157" y="1060693"/>
            <a:ext cx="310662" cy="817685"/>
            <a:chOff x="7719646" y="1406769"/>
            <a:chExt cx="310662" cy="81768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3728383" y="1060693"/>
            <a:ext cx="310662" cy="817685"/>
            <a:chOff x="7719646" y="1406769"/>
            <a:chExt cx="310662" cy="817685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4277609" y="1060693"/>
            <a:ext cx="310662" cy="817685"/>
            <a:chOff x="7719646" y="1406769"/>
            <a:chExt cx="310662" cy="81768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4826836" y="1060693"/>
            <a:ext cx="310662" cy="817685"/>
            <a:chOff x="7719646" y="1406769"/>
            <a:chExt cx="310662" cy="817685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4864006" y="1659409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3763311" y="165940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3216327" y="1659407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2629733" y="1658298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4862883" y="143542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4862882" y="1207540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3763310" y="1435427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3763309" y="1211446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3763308" y="98746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2629732" y="144437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2630900" y="121578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20" name="Group 119"/>
          <p:cNvGrpSpPr/>
          <p:nvPr/>
        </p:nvGrpSpPr>
        <p:grpSpPr>
          <a:xfrm>
            <a:off x="2371269" y="3295882"/>
            <a:ext cx="3051656" cy="860154"/>
            <a:chOff x="1430089" y="2429699"/>
            <a:chExt cx="4519248" cy="1267119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1430089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1890220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2350351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2810482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3270613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3730744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4190875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4651006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111137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5571268" y="2430951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1430089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1890220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2350351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2810482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3270613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3730744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4190875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4651006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111137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5571268" y="2882289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1430089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1890220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2350351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2810482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3270613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3730744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4190875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4651006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111137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5571268" y="3316043"/>
              <a:ext cx="378069" cy="378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E0C85E5D-9999-DF47-8E55-5856488C68DF}"/>
                </a:ext>
              </a:extLst>
            </p:cNvPr>
            <p:cNvGrpSpPr/>
            <p:nvPr/>
          </p:nvGrpSpPr>
          <p:grpSpPr>
            <a:xfrm>
              <a:off x="1430089" y="2429699"/>
              <a:ext cx="4519248" cy="1267119"/>
              <a:chOff x="2294793" y="2570498"/>
              <a:chExt cx="4519248" cy="1267119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C7FD7FE9-F8D0-A049-8CAC-5CA9E815B5C4}"/>
                  </a:ext>
                </a:extLst>
              </p:cNvPr>
              <p:cNvSpPr/>
              <p:nvPr/>
            </p:nvSpPr>
            <p:spPr>
              <a:xfrm>
                <a:off x="2294793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3CC9B25E-4AA7-D84D-8D95-424CD087EE5C}"/>
                  </a:ext>
                </a:extLst>
              </p:cNvPr>
              <p:cNvSpPr/>
              <p:nvPr/>
            </p:nvSpPr>
            <p:spPr>
              <a:xfrm>
                <a:off x="2754924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FBB36C1A-7E48-9A40-8F4B-3C95D4EDA1CF}"/>
                  </a:ext>
                </a:extLst>
              </p:cNvPr>
              <p:cNvSpPr/>
              <p:nvPr/>
            </p:nvSpPr>
            <p:spPr>
              <a:xfrm>
                <a:off x="3215055" y="2571750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41AC6D27-92E5-9F4B-999A-D040BDFD8CC9}"/>
                  </a:ext>
                </a:extLst>
              </p:cNvPr>
              <p:cNvSpPr/>
              <p:nvPr/>
            </p:nvSpPr>
            <p:spPr>
              <a:xfrm>
                <a:off x="2294793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87526AEA-D5B9-0347-8172-E113AAED098B}"/>
                  </a:ext>
                </a:extLst>
              </p:cNvPr>
              <p:cNvSpPr/>
              <p:nvPr/>
            </p:nvSpPr>
            <p:spPr>
              <a:xfrm>
                <a:off x="2754924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A9C9C245-108D-B041-AC19-4D4ABAB592B7}"/>
                  </a:ext>
                </a:extLst>
              </p:cNvPr>
              <p:cNvSpPr/>
              <p:nvPr/>
            </p:nvSpPr>
            <p:spPr>
              <a:xfrm>
                <a:off x="3215055" y="3023088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DE8EF83C-4C6E-094E-8C6E-B5DFF892919E}"/>
                  </a:ext>
                </a:extLst>
              </p:cNvPr>
              <p:cNvSpPr/>
              <p:nvPr/>
            </p:nvSpPr>
            <p:spPr>
              <a:xfrm>
                <a:off x="2294793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24731A48-406E-3649-AB41-2373898592E0}"/>
                  </a:ext>
                </a:extLst>
              </p:cNvPr>
              <p:cNvSpPr/>
              <p:nvPr/>
            </p:nvSpPr>
            <p:spPr>
              <a:xfrm>
                <a:off x="2754924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8CEDCA9A-FF42-624E-B361-47512BE4C184}"/>
                  </a:ext>
                </a:extLst>
              </p:cNvPr>
              <p:cNvSpPr/>
              <p:nvPr/>
            </p:nvSpPr>
            <p:spPr>
              <a:xfrm>
                <a:off x="3215055" y="3456842"/>
                <a:ext cx="378069" cy="378070"/>
              </a:xfrm>
              <a:prstGeom prst="rect">
                <a:avLst/>
              </a:prstGeom>
              <a:solidFill>
                <a:srgbClr val="B2D6EA"/>
              </a:solidFill>
              <a:ln>
                <a:solidFill>
                  <a:srgbClr val="B2D6EA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DC33E03-8461-4E43-B84C-158298B44D91}"/>
                  </a:ext>
                </a:extLst>
              </p:cNvPr>
              <p:cNvSpPr/>
              <p:nvPr/>
            </p:nvSpPr>
            <p:spPr>
              <a:xfrm>
                <a:off x="3675186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36B75A75-A66E-0645-B2F9-3B353C10E99D}"/>
                  </a:ext>
                </a:extLst>
              </p:cNvPr>
              <p:cNvSpPr/>
              <p:nvPr/>
            </p:nvSpPr>
            <p:spPr>
              <a:xfrm>
                <a:off x="4135317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4719C168-1D2D-0443-B21E-B392CDC11835}"/>
                  </a:ext>
                </a:extLst>
              </p:cNvPr>
              <p:cNvSpPr/>
              <p:nvPr/>
            </p:nvSpPr>
            <p:spPr>
              <a:xfrm>
                <a:off x="4595448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DF5F0C2A-1F70-8B4B-A4E1-A58A1ED60E7D}"/>
                  </a:ext>
                </a:extLst>
              </p:cNvPr>
              <p:cNvSpPr/>
              <p:nvPr/>
            </p:nvSpPr>
            <p:spPr>
              <a:xfrm>
                <a:off x="5055579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1E53EA91-DFD8-124F-8541-08F051B9599C}"/>
                  </a:ext>
                </a:extLst>
              </p:cNvPr>
              <p:cNvSpPr/>
              <p:nvPr/>
            </p:nvSpPr>
            <p:spPr>
              <a:xfrm>
                <a:off x="5515710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C3856868-2CDF-7E48-80C7-15FE6875EE3D}"/>
                  </a:ext>
                </a:extLst>
              </p:cNvPr>
              <p:cNvSpPr/>
              <p:nvPr/>
            </p:nvSpPr>
            <p:spPr>
              <a:xfrm>
                <a:off x="5975841" y="3025793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537D415-00B0-FA41-BA52-5EF73EF2B8B6}"/>
                  </a:ext>
                </a:extLst>
              </p:cNvPr>
              <p:cNvSpPr/>
              <p:nvPr/>
            </p:nvSpPr>
            <p:spPr>
              <a:xfrm>
                <a:off x="3675186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2C63411E-DB0D-7F44-8532-892F054B5B17}"/>
                  </a:ext>
                </a:extLst>
              </p:cNvPr>
              <p:cNvSpPr/>
              <p:nvPr/>
            </p:nvSpPr>
            <p:spPr>
              <a:xfrm>
                <a:off x="4135317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A350F773-DD78-8D47-8C7B-827F4F95F49A}"/>
                  </a:ext>
                </a:extLst>
              </p:cNvPr>
              <p:cNvSpPr/>
              <p:nvPr/>
            </p:nvSpPr>
            <p:spPr>
              <a:xfrm>
                <a:off x="4595448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111D5D98-7ABE-1244-B8BE-FA3B8FB7D2B4}"/>
                  </a:ext>
                </a:extLst>
              </p:cNvPr>
              <p:cNvSpPr/>
              <p:nvPr/>
            </p:nvSpPr>
            <p:spPr>
              <a:xfrm>
                <a:off x="5055579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17202D5-D8FA-E94D-8189-7A04C22204DF}"/>
                  </a:ext>
                </a:extLst>
              </p:cNvPr>
              <p:cNvSpPr/>
              <p:nvPr/>
            </p:nvSpPr>
            <p:spPr>
              <a:xfrm>
                <a:off x="5515710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6BF704E9-34A2-C749-A03E-56A9181E2EE6}"/>
                  </a:ext>
                </a:extLst>
              </p:cNvPr>
              <p:cNvSpPr/>
              <p:nvPr/>
            </p:nvSpPr>
            <p:spPr>
              <a:xfrm>
                <a:off x="5975841" y="3459547"/>
                <a:ext cx="378069" cy="378070"/>
              </a:xfrm>
              <a:prstGeom prst="rect">
                <a:avLst/>
              </a:prstGeom>
              <a:solidFill>
                <a:schemeClr val="bg1">
                  <a:lumMod val="60000"/>
                  <a:lumOff val="40000"/>
                </a:schemeClr>
              </a:solidFill>
              <a:ln>
                <a:solidFill>
                  <a:schemeClr val="bg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3587DE05-F29E-B843-9C03-E3DEE53C4AA1}"/>
                  </a:ext>
                </a:extLst>
              </p:cNvPr>
              <p:cNvSpPr/>
              <p:nvPr/>
            </p:nvSpPr>
            <p:spPr>
              <a:xfrm>
                <a:off x="3673518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E87AD4F4-0362-2544-8A42-9DDB845D6AF5}"/>
                  </a:ext>
                </a:extLst>
              </p:cNvPr>
              <p:cNvSpPr/>
              <p:nvPr/>
            </p:nvSpPr>
            <p:spPr>
              <a:xfrm>
                <a:off x="4133649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A52D5C22-F9B8-2441-BF53-D7EBA11A4414}"/>
                  </a:ext>
                </a:extLst>
              </p:cNvPr>
              <p:cNvSpPr/>
              <p:nvPr/>
            </p:nvSpPr>
            <p:spPr>
              <a:xfrm>
                <a:off x="4593780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2BC40991-3809-F747-BE8D-5D53EAD54C32}"/>
                  </a:ext>
                </a:extLst>
              </p:cNvPr>
              <p:cNvSpPr/>
              <p:nvPr/>
            </p:nvSpPr>
            <p:spPr>
              <a:xfrm>
                <a:off x="5053911" y="2570498"/>
                <a:ext cx="378069" cy="378070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33A6AEA8-6251-914E-8AE7-097FFC99E062}"/>
                  </a:ext>
                </a:extLst>
              </p:cNvPr>
              <p:cNvSpPr/>
              <p:nvPr/>
            </p:nvSpPr>
            <p:spPr>
              <a:xfrm>
                <a:off x="5515710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5B5AEF7-4D2E-4C4B-9241-5D292248109B}"/>
                  </a:ext>
                </a:extLst>
              </p:cNvPr>
              <p:cNvSpPr/>
              <p:nvPr/>
            </p:nvSpPr>
            <p:spPr>
              <a:xfrm>
                <a:off x="5975841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392A4D7A-15B0-6A49-9D4B-212F07798CB1}"/>
                  </a:ext>
                </a:extLst>
              </p:cNvPr>
              <p:cNvSpPr/>
              <p:nvPr/>
            </p:nvSpPr>
            <p:spPr>
              <a:xfrm>
                <a:off x="6435972" y="2570498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FD567F96-411F-8C4F-97D0-20B812934D0F}"/>
                  </a:ext>
                </a:extLst>
              </p:cNvPr>
              <p:cNvSpPr/>
              <p:nvPr/>
            </p:nvSpPr>
            <p:spPr>
              <a:xfrm>
                <a:off x="6435972" y="3021836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10463F5A-0221-4346-8EC6-0E46F864B4FE}"/>
                  </a:ext>
                </a:extLst>
              </p:cNvPr>
              <p:cNvSpPr/>
              <p:nvPr/>
            </p:nvSpPr>
            <p:spPr>
              <a:xfrm>
                <a:off x="6435972" y="3455590"/>
                <a:ext cx="378069" cy="378070"/>
              </a:xfrm>
              <a:prstGeom prst="rect">
                <a:avLst/>
              </a:prstGeom>
              <a:solidFill>
                <a:schemeClr val="bg2">
                  <a:lumMod val="10000"/>
                </a:schemeClr>
              </a:solidFill>
              <a:ln>
                <a:solidFill>
                  <a:schemeClr val="bg2">
                    <a:lumMod val="1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</p:grpSp>
      <p:sp>
        <p:nvSpPr>
          <p:cNvPr id="128" name="Down Arrow 127"/>
          <p:cNvSpPr/>
          <p:nvPr/>
        </p:nvSpPr>
        <p:spPr>
          <a:xfrm>
            <a:off x="3759790" y="1959488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29" name="Down Arrow 128"/>
          <p:cNvSpPr/>
          <p:nvPr/>
        </p:nvSpPr>
        <p:spPr>
          <a:xfrm>
            <a:off x="3759790" y="2899142"/>
            <a:ext cx="243701" cy="355188"/>
          </a:xfrm>
          <a:prstGeom prst="down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2" name="Right Brace 131"/>
          <p:cNvSpPr/>
          <p:nvPr/>
        </p:nvSpPr>
        <p:spPr>
          <a:xfrm>
            <a:off x="5394344" y="1060693"/>
            <a:ext cx="81095" cy="789840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5619820" y="1200472"/>
            <a:ext cx="2756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Select segments to transmit</a:t>
            </a: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from a set of subscriber queues</a:t>
            </a:r>
          </a:p>
        </p:txBody>
      </p:sp>
      <p:sp>
        <p:nvSpPr>
          <p:cNvPr id="134" name="Right Brace 133"/>
          <p:cNvSpPr/>
          <p:nvPr/>
        </p:nvSpPr>
        <p:spPr>
          <a:xfrm flipH="1">
            <a:off x="2224117" y="3295882"/>
            <a:ext cx="106243" cy="857468"/>
          </a:xfrm>
          <a:prstGeom prst="rightBrac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35" name="TextBox 134"/>
          <p:cNvSpPr txBox="1"/>
          <p:nvPr/>
        </p:nvSpPr>
        <p:spPr>
          <a:xfrm>
            <a:off x="285162" y="3570727"/>
            <a:ext cx="1983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Allocate Resource Blocks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3B5CBA-E9A1-C0ED-07C8-63AA223A5E63}"/>
              </a:ext>
            </a:extLst>
          </p:cNvPr>
          <p:cNvSpPr/>
          <p:nvPr/>
        </p:nvSpPr>
        <p:spPr>
          <a:xfrm>
            <a:off x="4307792" y="1434816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C5F033-09C2-10C2-C36A-4BBA9276F05F}"/>
              </a:ext>
            </a:extLst>
          </p:cNvPr>
          <p:cNvSpPr/>
          <p:nvPr/>
        </p:nvSpPr>
        <p:spPr>
          <a:xfrm>
            <a:off x="4313767" y="1655929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663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F1B84FF-A292-594B-BA90-B606F9F430F5}"/>
              </a:ext>
            </a:extLst>
          </p:cNvPr>
          <p:cNvGrpSpPr>
            <a:grpSpLocks noChangeAspect="1"/>
          </p:cNvGrpSpPr>
          <p:nvPr/>
        </p:nvGrpSpPr>
        <p:grpSpPr>
          <a:xfrm>
            <a:off x="5065033" y="3126633"/>
            <a:ext cx="3598621" cy="1005840"/>
            <a:chOff x="2294793" y="2571750"/>
            <a:chExt cx="4519248" cy="1263162"/>
          </a:xfrm>
          <a:solidFill>
            <a:schemeClr val="tx2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0DCDD9-155D-364B-9232-020829C0E0B8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A0D4FF1-A485-1D46-A3A8-8CA8BF671DFB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36CF5D7-6A64-8443-B9FB-3816C28BAB49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69ABD9E-BA2B-B44F-AF48-9C26234E54C2}"/>
                </a:ext>
              </a:extLst>
            </p:cNvPr>
            <p:cNvSpPr/>
            <p:nvPr/>
          </p:nvSpPr>
          <p:spPr>
            <a:xfrm>
              <a:off x="3675186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B732D7-7724-A241-A8D9-6667E34B4769}"/>
                </a:ext>
              </a:extLst>
            </p:cNvPr>
            <p:cNvSpPr/>
            <p:nvPr/>
          </p:nvSpPr>
          <p:spPr>
            <a:xfrm>
              <a:off x="4135317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8F7E3F6-E09B-414D-A031-76F9535821C9}"/>
                </a:ext>
              </a:extLst>
            </p:cNvPr>
            <p:cNvSpPr/>
            <p:nvPr/>
          </p:nvSpPr>
          <p:spPr>
            <a:xfrm>
              <a:off x="4595448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5F8BA90-E508-534E-9D90-A4CF710DA0E5}"/>
                </a:ext>
              </a:extLst>
            </p:cNvPr>
            <p:cNvSpPr/>
            <p:nvPr/>
          </p:nvSpPr>
          <p:spPr>
            <a:xfrm>
              <a:off x="5055579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494112-9870-1B4B-9E66-C5CA48C084E3}"/>
                </a:ext>
              </a:extLst>
            </p:cNvPr>
            <p:cNvSpPr/>
            <p:nvPr/>
          </p:nvSpPr>
          <p:spPr>
            <a:xfrm>
              <a:off x="5515710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8D0F24-8369-BA42-AA57-955655509790}"/>
                </a:ext>
              </a:extLst>
            </p:cNvPr>
            <p:cNvSpPr/>
            <p:nvPr/>
          </p:nvSpPr>
          <p:spPr>
            <a:xfrm>
              <a:off x="5975841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2FF1473-D9C0-7440-86D1-C70EB1669C10}"/>
                </a:ext>
              </a:extLst>
            </p:cNvPr>
            <p:cNvSpPr/>
            <p:nvPr/>
          </p:nvSpPr>
          <p:spPr>
            <a:xfrm>
              <a:off x="6435972" y="2571750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4C8F41-C00A-354C-AB4E-EED9433E0CD4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E0180C-1599-B944-8679-D9A1BDC4E1B2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EC0A28-2214-074B-968F-BADA10B5768E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0041E5B-8FD0-F24D-AF3D-6CE4F8B66DB6}"/>
                </a:ext>
              </a:extLst>
            </p:cNvPr>
            <p:cNvSpPr/>
            <p:nvPr/>
          </p:nvSpPr>
          <p:spPr>
            <a:xfrm>
              <a:off x="3675186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53D56F6-9BDC-FC4F-889D-99C0F3957639}"/>
                </a:ext>
              </a:extLst>
            </p:cNvPr>
            <p:cNvSpPr/>
            <p:nvPr/>
          </p:nvSpPr>
          <p:spPr>
            <a:xfrm>
              <a:off x="4135317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40E599B-F7F4-A44B-B9B3-1F1134A51B24}"/>
                </a:ext>
              </a:extLst>
            </p:cNvPr>
            <p:cNvSpPr/>
            <p:nvPr/>
          </p:nvSpPr>
          <p:spPr>
            <a:xfrm>
              <a:off x="4595448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55E290D-8625-6645-B848-DBFE40DD8BB8}"/>
                </a:ext>
              </a:extLst>
            </p:cNvPr>
            <p:cNvSpPr/>
            <p:nvPr/>
          </p:nvSpPr>
          <p:spPr>
            <a:xfrm>
              <a:off x="5055579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6C28B29-5BC3-9743-9431-2ABD4C51803C}"/>
                </a:ext>
              </a:extLst>
            </p:cNvPr>
            <p:cNvSpPr/>
            <p:nvPr/>
          </p:nvSpPr>
          <p:spPr>
            <a:xfrm>
              <a:off x="5515710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E7D7E04-100C-1845-A34A-2D0EDC74A1E2}"/>
                </a:ext>
              </a:extLst>
            </p:cNvPr>
            <p:cNvSpPr/>
            <p:nvPr/>
          </p:nvSpPr>
          <p:spPr>
            <a:xfrm>
              <a:off x="5975841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54EA06C-A90B-784C-A190-86DE3187C9F4}"/>
                </a:ext>
              </a:extLst>
            </p:cNvPr>
            <p:cNvSpPr/>
            <p:nvPr/>
          </p:nvSpPr>
          <p:spPr>
            <a:xfrm>
              <a:off x="6435972" y="3023088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548BB2-92AD-794C-ADC1-B65849750455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E479952-E874-CF48-BEAE-06E7C242EDBA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6FB5099-CBB4-5046-89D2-2EDC0E1D6019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D132EDE0-6AF7-6E42-8CA5-EC4772F32936}"/>
                </a:ext>
              </a:extLst>
            </p:cNvPr>
            <p:cNvSpPr/>
            <p:nvPr/>
          </p:nvSpPr>
          <p:spPr>
            <a:xfrm>
              <a:off x="3675186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9A25F2C-2E27-D342-AFB6-C69B57FBB895}"/>
                </a:ext>
              </a:extLst>
            </p:cNvPr>
            <p:cNvSpPr/>
            <p:nvPr/>
          </p:nvSpPr>
          <p:spPr>
            <a:xfrm>
              <a:off x="4135317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26245E6-3771-574C-8675-B4761C83001F}"/>
                </a:ext>
              </a:extLst>
            </p:cNvPr>
            <p:cNvSpPr/>
            <p:nvPr/>
          </p:nvSpPr>
          <p:spPr>
            <a:xfrm>
              <a:off x="4595448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A33E46B-4C30-8844-9C18-E567EED3B0C0}"/>
                </a:ext>
              </a:extLst>
            </p:cNvPr>
            <p:cNvSpPr/>
            <p:nvPr/>
          </p:nvSpPr>
          <p:spPr>
            <a:xfrm>
              <a:off x="5055579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62C6540-BB3E-A946-815C-D112E47956D0}"/>
                </a:ext>
              </a:extLst>
            </p:cNvPr>
            <p:cNvSpPr/>
            <p:nvPr/>
          </p:nvSpPr>
          <p:spPr>
            <a:xfrm>
              <a:off x="5515710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94AFEFE-BF7D-6E40-8818-A63F09D1731C}"/>
                </a:ext>
              </a:extLst>
            </p:cNvPr>
            <p:cNvSpPr/>
            <p:nvPr/>
          </p:nvSpPr>
          <p:spPr>
            <a:xfrm>
              <a:off x="5975841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25189-4542-014F-B1B7-E4A3A3397886}"/>
                </a:ext>
              </a:extLst>
            </p:cNvPr>
            <p:cNvSpPr/>
            <p:nvPr/>
          </p:nvSpPr>
          <p:spPr>
            <a:xfrm>
              <a:off x="6435972" y="3456842"/>
              <a:ext cx="378069" cy="378070"/>
            </a:xfrm>
            <a:prstGeom prst="rect">
              <a:avLst/>
            </a:prstGeom>
            <a:grpFill/>
            <a:ln w="127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535988" y="411570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2087368" y="411570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2636594" y="411570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3185820" y="411570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735047" y="411570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772217" y="1010286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671522" y="1010285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2124538" y="1010284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570918" y="1015334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771094" y="786303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771093" y="558417"/>
            <a:ext cx="238565" cy="191127"/>
          </a:xfrm>
          <a:prstGeom prst="rect">
            <a:avLst/>
          </a:prstGeom>
          <a:solidFill>
            <a:srgbClr val="B2D6EA"/>
          </a:solidFill>
          <a:ln>
            <a:solidFill>
              <a:srgbClr val="B2D6E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671521" y="786304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671520" y="562323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671519" y="338342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570917" y="80141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572085" y="572817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47638" y="1398150"/>
            <a:ext cx="3587382" cy="378070"/>
          </a:xfrm>
          <a:prstGeom prst="rect">
            <a:avLst/>
          </a:prstGeom>
          <a:solidFill>
            <a:schemeClr val="tx2"/>
          </a:solidFill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1047638" y="2105343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rgbClr val="3A86A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49347" y="1826968"/>
            <a:ext cx="3585673" cy="218794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72727" y="3167387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91334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4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350901" y="4187700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486D61E-03BC-9FF0-B0EC-2F1B99A913F0}"/>
              </a:ext>
            </a:extLst>
          </p:cNvPr>
          <p:cNvSpPr/>
          <p:nvPr/>
        </p:nvSpPr>
        <p:spPr>
          <a:xfrm>
            <a:off x="3221869" y="801413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C8F3B27-901F-CFF7-EE57-D3A45E5EB72A}"/>
              </a:ext>
            </a:extLst>
          </p:cNvPr>
          <p:cNvSpPr/>
          <p:nvPr/>
        </p:nvSpPr>
        <p:spPr>
          <a:xfrm>
            <a:off x="3221869" y="1007477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75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69"/>
          <p:cNvSpPr/>
          <p:nvPr/>
        </p:nvSpPr>
        <p:spPr>
          <a:xfrm>
            <a:off x="252412" y="791979"/>
            <a:ext cx="5513907" cy="3789921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Cellular Access Network</a:t>
            </a: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6FEBA4EB-39C6-184B-B647-F0E86D504964}"/>
              </a:ext>
            </a:extLst>
          </p:cNvPr>
          <p:cNvSpPr/>
          <p:nvPr/>
        </p:nvSpPr>
        <p:spPr>
          <a:xfrm flipH="1" flipV="1">
            <a:off x="2765917" y="1653742"/>
            <a:ext cx="459008" cy="538081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46493FA-C310-7247-9208-75B0187200A2}"/>
              </a:ext>
            </a:extLst>
          </p:cNvPr>
          <p:cNvSpPr txBox="1"/>
          <p:nvPr/>
        </p:nvSpPr>
        <p:spPr>
          <a:xfrm>
            <a:off x="2356787" y="1992856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1F65352-89A5-0946-B3D3-1C1DDD4C0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101187" y="115506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6" name="Picture 155">
            <a:extLst>
              <a:ext uri="{FF2B5EF4-FFF2-40B4-BE49-F238E27FC236}">
                <a16:creationId xmlns:a16="http://schemas.microsoft.com/office/drawing/2014/main" id="{BE750099-9229-0044-9CE8-5E2EAA2756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057857" y="127688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7" name="Picture 156">
            <a:extLst>
              <a:ext uri="{FF2B5EF4-FFF2-40B4-BE49-F238E27FC236}">
                <a16:creationId xmlns:a16="http://schemas.microsoft.com/office/drawing/2014/main" id="{CCEEF904-7650-A142-AEC0-4CF1FFCADE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874257" y="125058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58" name="TextBox 157">
            <a:extLst>
              <a:ext uri="{FF2B5EF4-FFF2-40B4-BE49-F238E27FC236}">
                <a16:creationId xmlns:a16="http://schemas.microsoft.com/office/drawing/2014/main" id="{7AA54463-5A90-F44C-A25C-26FBF7B58140}"/>
              </a:ext>
            </a:extLst>
          </p:cNvPr>
          <p:cNvSpPr txBox="1"/>
          <p:nvPr/>
        </p:nvSpPr>
        <p:spPr>
          <a:xfrm>
            <a:off x="1940213" y="1409269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sp>
        <p:nvSpPr>
          <p:cNvPr id="174" name="Line">
            <a:extLst>
              <a:ext uri="{FF2B5EF4-FFF2-40B4-BE49-F238E27FC236}">
                <a16:creationId xmlns:a16="http://schemas.microsoft.com/office/drawing/2014/main" id="{8D93851E-B3AC-5844-97B9-9CD39B5D383C}"/>
              </a:ext>
            </a:extLst>
          </p:cNvPr>
          <p:cNvSpPr/>
          <p:nvPr/>
        </p:nvSpPr>
        <p:spPr>
          <a:xfrm>
            <a:off x="1730259" y="2411145"/>
            <a:ext cx="496680" cy="480368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8" name="Oval 177">
            <a:extLst>
              <a:ext uri="{FF2B5EF4-FFF2-40B4-BE49-F238E27FC236}">
                <a16:creationId xmlns:a16="http://schemas.microsoft.com/office/drawing/2014/main" id="{EB2A13B5-7B92-6348-9530-B84BBED4DD71}"/>
              </a:ext>
            </a:extLst>
          </p:cNvPr>
          <p:cNvSpPr/>
          <p:nvPr/>
        </p:nvSpPr>
        <p:spPr>
          <a:xfrm rot="20985107">
            <a:off x="2392604" y="2420648"/>
            <a:ext cx="803480" cy="361255"/>
          </a:xfrm>
          <a:prstGeom prst="ellipse">
            <a:avLst/>
          </a:prstGeom>
          <a:noFill/>
          <a:ln w="2857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1200000"/>
            </a:camera>
            <a:lightRig rig="threePt" dir="t"/>
          </a:scene3d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79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614" y="274424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7" name="Line">
            <a:extLst>
              <a:ext uri="{FF2B5EF4-FFF2-40B4-BE49-F238E27FC236}">
                <a16:creationId xmlns:a16="http://schemas.microsoft.com/office/drawing/2014/main" id="{62A2BFC0-28D4-4345-8890-C84AFF90FB30}"/>
              </a:ext>
            </a:extLst>
          </p:cNvPr>
          <p:cNvSpPr/>
          <p:nvPr/>
        </p:nvSpPr>
        <p:spPr>
          <a:xfrm>
            <a:off x="3202901" y="2828346"/>
            <a:ext cx="1151287" cy="77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8C93FC31-0037-7143-8735-535A059A7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37569" y="2043945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2" name="TextBox 181">
            <a:extLst>
              <a:ext uri="{FF2B5EF4-FFF2-40B4-BE49-F238E27FC236}">
                <a16:creationId xmlns:a16="http://schemas.microsoft.com/office/drawing/2014/main" id="{754C2BE2-7F5B-3045-A1CA-E7C8575DE5D8}"/>
              </a:ext>
            </a:extLst>
          </p:cNvPr>
          <p:cNvSpPr txBox="1"/>
          <p:nvPr/>
        </p:nvSpPr>
        <p:spPr>
          <a:xfrm>
            <a:off x="1338162" y="2692712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184" name="Picture 183">
            <a:extLst>
              <a:ext uri="{FF2B5EF4-FFF2-40B4-BE49-F238E27FC236}">
                <a16:creationId xmlns:a16="http://schemas.microsoft.com/office/drawing/2014/main" id="{04FFA7F0-3BEA-814C-93C6-39F83D135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641067" y="2422767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B90952C1-0294-B14C-B9EF-E06B65343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984519" y="255253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86" name="TextBox 185">
            <a:extLst>
              <a:ext uri="{FF2B5EF4-FFF2-40B4-BE49-F238E27FC236}">
                <a16:creationId xmlns:a16="http://schemas.microsoft.com/office/drawing/2014/main" id="{C978DF70-4065-8A43-A2EF-56C8F14A32EE}"/>
              </a:ext>
            </a:extLst>
          </p:cNvPr>
          <p:cNvSpPr txBox="1"/>
          <p:nvPr/>
        </p:nvSpPr>
        <p:spPr>
          <a:xfrm>
            <a:off x="780361" y="2289693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</a:t>
            </a:r>
          </a:p>
        </p:txBody>
      </p:sp>
      <p:pic>
        <p:nvPicPr>
          <p:cNvPr id="187" name="Picture 186">
            <a:extLst>
              <a:ext uri="{FF2B5EF4-FFF2-40B4-BE49-F238E27FC236}">
                <a16:creationId xmlns:a16="http://schemas.microsoft.com/office/drawing/2014/main" id="{5A2E2CA7-E607-344C-8562-7B547E31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025050" y="1901380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55864BD-52C2-8048-85D1-ACCB6EF9AC50}"/>
              </a:ext>
            </a:extLst>
          </p:cNvPr>
          <p:cNvSpPr txBox="1"/>
          <p:nvPr/>
        </p:nvSpPr>
        <p:spPr>
          <a:xfrm>
            <a:off x="578453" y="3949004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eNB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89F4A6D-F47A-894F-9644-4D75674BD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240268" y="3228971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D0259B20-2BD7-1B4E-9B9B-B0437268D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46465" y="3710053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DD81F1D6-3178-124F-967F-4158794A6890}"/>
              </a:ext>
            </a:extLst>
          </p:cNvPr>
          <p:cNvSpPr txBox="1"/>
          <p:nvPr/>
        </p:nvSpPr>
        <p:spPr>
          <a:xfrm>
            <a:off x="1723908" y="3503361"/>
            <a:ext cx="16266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UEs 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1969072-2180-5D40-9A48-DDAC612CA3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617058" y="3495609"/>
            <a:ext cx="134071" cy="2220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4" name="Line">
            <a:extLst>
              <a:ext uri="{FF2B5EF4-FFF2-40B4-BE49-F238E27FC236}">
                <a16:creationId xmlns:a16="http://schemas.microsoft.com/office/drawing/2014/main" id="{B4EC299B-3C48-1C4E-8E4C-A4787D114287}"/>
              </a:ext>
            </a:extLst>
          </p:cNvPr>
          <p:cNvSpPr/>
          <p:nvPr/>
        </p:nvSpPr>
        <p:spPr>
          <a:xfrm flipV="1">
            <a:off x="984520" y="2922867"/>
            <a:ext cx="1240093" cy="884303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252689" y="2554457"/>
            <a:ext cx="1212423" cy="648587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Core</a:t>
            </a:r>
          </a:p>
        </p:txBody>
      </p:sp>
      <p:pic>
        <p:nvPicPr>
          <p:cNvPr id="96" name="Image" descr="Image">
            <a:extLst>
              <a:ext uri="{FF2B5EF4-FFF2-40B4-BE49-F238E27FC236}">
                <a16:creationId xmlns:a16="http://schemas.microsoft.com/office/drawing/2014/main" id="{0144F301-2796-1C4E-A86E-C027A3310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0691" y="271170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Image" descr="Image">
            <a:extLst>
              <a:ext uri="{FF2B5EF4-FFF2-40B4-BE49-F238E27FC236}">
                <a16:creationId xmlns:a16="http://schemas.microsoft.com/office/drawing/2014/main" id="{AB44D712-2516-2E48-BD82-DF97278BC6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734" y="2756187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Line">
            <a:extLst>
              <a:ext uri="{FF2B5EF4-FFF2-40B4-BE49-F238E27FC236}">
                <a16:creationId xmlns:a16="http://schemas.microsoft.com/office/drawing/2014/main" id="{C318DBAA-0B1A-1840-9C5B-456B748802E3}"/>
              </a:ext>
            </a:extLst>
          </p:cNvPr>
          <p:cNvSpPr/>
          <p:nvPr/>
        </p:nvSpPr>
        <p:spPr>
          <a:xfrm>
            <a:off x="5617108" y="2887249"/>
            <a:ext cx="1091757" cy="0"/>
          </a:xfrm>
          <a:prstGeom prst="line">
            <a:avLst/>
          </a:prstGeom>
          <a:ln w="28575">
            <a:solidFill>
              <a:srgbClr val="000000"/>
            </a:solidFill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9031" tIns="19031" rIns="19031" bIns="19031" anchor="ctr"/>
          <a:lstStyle/>
          <a:p>
            <a:pPr algn="ctr" defTabSz="309555">
              <a:defRPr sz="32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200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0" name="Image" descr="Image">
            <a:extLst>
              <a:ext uri="{FF2B5EF4-FFF2-40B4-BE49-F238E27FC236}">
                <a16:creationId xmlns:a16="http://schemas.microsoft.com/office/drawing/2014/main" id="{8CFD28DD-5B19-9545-8D1B-606172605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0478" y="2173291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336977" y="866110"/>
            <a:ext cx="3528207" cy="3330088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Radio Access Network</a:t>
            </a:r>
          </a:p>
        </p:txBody>
      </p:sp>
      <p:pic>
        <p:nvPicPr>
          <p:cNvPr id="74" name="Image" descr="Image">
            <a:extLst>
              <a:ext uri="{FF2B5EF4-FFF2-40B4-BE49-F238E27FC236}">
                <a16:creationId xmlns:a16="http://schemas.microsoft.com/office/drawing/2014/main" id="{C8F3B2BB-B145-4F44-B2A3-19AD49295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2814" y="2661625"/>
            <a:ext cx="290087" cy="264467"/>
          </a:xfrm>
          <a:prstGeom prst="rect">
            <a:avLst/>
          </a:prstGeom>
          <a:ln w="12700">
            <a:miter lim="4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TextBox 3"/>
          <p:cNvSpPr txBox="1"/>
          <p:nvPr/>
        </p:nvSpPr>
        <p:spPr>
          <a:xfrm>
            <a:off x="2503098" y="2887249"/>
            <a:ext cx="13237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Backhaul Network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6570776" y="2183119"/>
            <a:ext cx="2177211" cy="1221485"/>
            <a:chOff x="6546346" y="3357350"/>
            <a:chExt cx="2177210" cy="1221484"/>
          </a:xfrm>
        </p:grpSpPr>
        <p:pic>
          <p:nvPicPr>
            <p:cNvPr id="44" name="Picture 43" descr="A close up of a logo&#10;&#10;Description automatically generated">
              <a:extLst>
                <a:ext uri="{FF2B5EF4-FFF2-40B4-BE49-F238E27FC236}">
                  <a16:creationId xmlns:a16="http://schemas.microsoft.com/office/drawing/2014/main" id="{362410F8-1FF3-9F41-AF66-D0B0463E75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6546346" y="3357350"/>
              <a:ext cx="2177210" cy="122148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TextBox 44"/>
            <p:cNvSpPr txBox="1"/>
            <p:nvPr/>
          </p:nvSpPr>
          <p:spPr>
            <a:xfrm>
              <a:off x="7139774" y="3761437"/>
              <a:ext cx="1128833" cy="646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Backbone</a:t>
              </a:r>
            </a:p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(Internet)</a:t>
              </a:r>
            </a:p>
          </p:txBody>
        </p:sp>
      </p:grpSp>
      <p:pic>
        <p:nvPicPr>
          <p:cNvPr id="41" name="Graphic 40">
            <a:extLst>
              <a:ext uri="{FF2B5EF4-FFF2-40B4-BE49-F238E27FC236}">
                <a16:creationId xmlns:a16="http://schemas.microsoft.com/office/drawing/2014/main" id="{3ADBDE84-1B5F-7049-944D-D3956CF88CB6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144796" y="895846"/>
            <a:ext cx="1007283" cy="1221485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2C1E9941-3115-8943-8F7F-199D4996C033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00660" y="1592600"/>
            <a:ext cx="1010176" cy="1221485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AE50D87B-9C8D-F04D-B698-BFA8FFC7C5D0}"/>
              </a:ext>
            </a:extLst>
          </p:cNvPr>
          <p:cNvPicPr>
            <a:picLocks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738" y="2873063"/>
            <a:ext cx="1010176" cy="122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110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8599BDF-7F7C-2D41-AB8C-32BC4B69B326}"/>
              </a:ext>
            </a:extLst>
          </p:cNvPr>
          <p:cNvGrpSpPr/>
          <p:nvPr/>
        </p:nvGrpSpPr>
        <p:grpSpPr>
          <a:xfrm>
            <a:off x="1018829" y="423446"/>
            <a:ext cx="310662" cy="817685"/>
            <a:chOff x="7719646" y="1406769"/>
            <a:chExt cx="310662" cy="81768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26A4A1-98AE-814E-8066-6B236EEBD998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3445EAC-9BE5-E643-A1E7-1425AC14540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6F85106-3B02-5D4C-855F-744FAEB72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025FB01-5B5E-2D45-B340-8DC8FE75DD4F}"/>
              </a:ext>
            </a:extLst>
          </p:cNvPr>
          <p:cNvGrpSpPr/>
          <p:nvPr/>
        </p:nvGrpSpPr>
        <p:grpSpPr>
          <a:xfrm>
            <a:off x="1484889" y="423446"/>
            <a:ext cx="310662" cy="817685"/>
            <a:chOff x="7719646" y="1406769"/>
            <a:chExt cx="310662" cy="817685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D4D1E26-5C39-0C43-BD4E-BB79468C4CD9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163D75CF-1977-E944-90F3-F63A118610EB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636BB99D-39DD-644D-A13D-6B2AF7822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82C019-3A2E-FC46-98E9-1AA65A30606F}"/>
              </a:ext>
            </a:extLst>
          </p:cNvPr>
          <p:cNvGrpSpPr/>
          <p:nvPr/>
        </p:nvGrpSpPr>
        <p:grpSpPr>
          <a:xfrm>
            <a:off x="1965747" y="423446"/>
            <a:ext cx="310662" cy="817685"/>
            <a:chOff x="7719646" y="1406769"/>
            <a:chExt cx="310662" cy="817685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2462541B-FE1A-504A-ADF5-A4AA53B8FA4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C32B734-20C7-3C4B-ADF4-5EAAA1462F1F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8B5C92BC-9307-A24B-B6B1-6449364DE2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6BBFCEB-50AB-C648-82F7-9A3D8CE1AB72}"/>
              </a:ext>
            </a:extLst>
          </p:cNvPr>
          <p:cNvGrpSpPr/>
          <p:nvPr/>
        </p:nvGrpSpPr>
        <p:grpSpPr>
          <a:xfrm>
            <a:off x="2472243" y="423446"/>
            <a:ext cx="310662" cy="817685"/>
            <a:chOff x="7719646" y="1406769"/>
            <a:chExt cx="310662" cy="817685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8A9A66FA-A051-B74C-BD91-4511D6F3C7C3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AEBF83-5511-754D-A7D2-8070D08A1623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DE941C3-4456-7E4D-8CE2-080AAC31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8F2AE696-A416-9D42-9037-DF88FF09E92A}"/>
              </a:ext>
            </a:extLst>
          </p:cNvPr>
          <p:cNvGrpSpPr/>
          <p:nvPr/>
        </p:nvGrpSpPr>
        <p:grpSpPr>
          <a:xfrm>
            <a:off x="3512782" y="423446"/>
            <a:ext cx="310662" cy="817685"/>
            <a:chOff x="7719646" y="1406769"/>
            <a:chExt cx="310662" cy="817685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756155C-A276-9B47-BA98-D7A06032C0AF}"/>
                </a:ext>
              </a:extLst>
            </p:cNvPr>
            <p:cNvCxnSpPr/>
            <p:nvPr/>
          </p:nvCxnSpPr>
          <p:spPr>
            <a:xfrm>
              <a:off x="7724783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6E98927-E67B-7240-BD6F-ABD951D8D659}"/>
                </a:ext>
              </a:extLst>
            </p:cNvPr>
            <p:cNvCxnSpPr/>
            <p:nvPr/>
          </p:nvCxnSpPr>
          <p:spPr>
            <a:xfrm>
              <a:off x="8025171" y="1406769"/>
              <a:ext cx="0" cy="817685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AA9D59D-EA7C-C44B-BF29-E98E01A4C3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19646" y="2224454"/>
              <a:ext cx="310662" cy="0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693500EC-9F6D-B14A-876A-8242876EC01E}"/>
              </a:ext>
            </a:extLst>
          </p:cNvPr>
          <p:cNvSpPr/>
          <p:nvPr/>
        </p:nvSpPr>
        <p:spPr>
          <a:xfrm>
            <a:off x="3549952" y="1022162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78E7F58-D4EC-1946-9202-BC5C09A7C0AF}"/>
              </a:ext>
            </a:extLst>
          </p:cNvPr>
          <p:cNvSpPr/>
          <p:nvPr/>
        </p:nvSpPr>
        <p:spPr>
          <a:xfrm>
            <a:off x="2000675" y="1022161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DF8D192-F8B6-284A-93A4-B678E338461E}"/>
              </a:ext>
            </a:extLst>
          </p:cNvPr>
          <p:cNvSpPr/>
          <p:nvPr/>
        </p:nvSpPr>
        <p:spPr>
          <a:xfrm>
            <a:off x="1522059" y="1022160"/>
            <a:ext cx="238565" cy="19112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5C66FF3-5814-F544-9B2B-B58EEAA6B726}"/>
              </a:ext>
            </a:extLst>
          </p:cNvPr>
          <p:cNvSpPr/>
          <p:nvPr/>
        </p:nvSpPr>
        <p:spPr>
          <a:xfrm>
            <a:off x="1053759" y="1017271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19E7BB1-DED3-514D-931F-DEA9AB2F5A15}"/>
              </a:ext>
            </a:extLst>
          </p:cNvPr>
          <p:cNvSpPr/>
          <p:nvPr/>
        </p:nvSpPr>
        <p:spPr>
          <a:xfrm>
            <a:off x="3548829" y="798179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99473B9-68D1-0348-826B-BDB9B85139FA}"/>
              </a:ext>
            </a:extLst>
          </p:cNvPr>
          <p:cNvSpPr/>
          <p:nvPr/>
        </p:nvSpPr>
        <p:spPr>
          <a:xfrm>
            <a:off x="3548828" y="570293"/>
            <a:ext cx="238565" cy="191127"/>
          </a:xfrm>
          <a:prstGeom prst="rect">
            <a:avLst/>
          </a:prstGeom>
          <a:solidFill>
            <a:srgbClr val="B2D6E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39DA23-BBF0-2A45-9E86-C8C997A5F8DF}"/>
              </a:ext>
            </a:extLst>
          </p:cNvPr>
          <p:cNvSpPr/>
          <p:nvPr/>
        </p:nvSpPr>
        <p:spPr>
          <a:xfrm>
            <a:off x="2508292" y="811658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5533709-9782-FC40-8800-1786F330086C}"/>
              </a:ext>
            </a:extLst>
          </p:cNvPr>
          <p:cNvSpPr/>
          <p:nvPr/>
        </p:nvSpPr>
        <p:spPr>
          <a:xfrm>
            <a:off x="2000674" y="798180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09477494-94C4-7D47-A540-A65E7908B105}"/>
              </a:ext>
            </a:extLst>
          </p:cNvPr>
          <p:cNvSpPr/>
          <p:nvPr/>
        </p:nvSpPr>
        <p:spPr>
          <a:xfrm>
            <a:off x="2000673" y="574199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A191DBB-C972-AF43-BF5C-99C6C366F034}"/>
              </a:ext>
            </a:extLst>
          </p:cNvPr>
          <p:cNvSpPr/>
          <p:nvPr/>
        </p:nvSpPr>
        <p:spPr>
          <a:xfrm>
            <a:off x="2000672" y="350218"/>
            <a:ext cx="238565" cy="191127"/>
          </a:xfrm>
          <a:prstGeom prst="rect">
            <a:avLst/>
          </a:prstGeom>
          <a:solidFill>
            <a:schemeClr val="bg1">
              <a:lumMod val="60000"/>
              <a:lumOff val="40000"/>
            </a:schemeClr>
          </a:solidFill>
          <a:ln>
            <a:solidFill>
              <a:schemeClr val="bg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22F4862-2A37-104E-B9F2-4E310E027F88}"/>
              </a:ext>
            </a:extLst>
          </p:cNvPr>
          <p:cNvSpPr/>
          <p:nvPr/>
        </p:nvSpPr>
        <p:spPr>
          <a:xfrm>
            <a:off x="1053758" y="803350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2982FFD-B8F6-9A46-8E91-7552D7EDD5BD}"/>
              </a:ext>
            </a:extLst>
          </p:cNvPr>
          <p:cNvSpPr/>
          <p:nvPr/>
        </p:nvSpPr>
        <p:spPr>
          <a:xfrm>
            <a:off x="1054926" y="584693"/>
            <a:ext cx="238565" cy="191127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A2AAF3D8-068F-6946-BE53-69343659D51C}"/>
              </a:ext>
            </a:extLst>
          </p:cNvPr>
          <p:cNvSpPr/>
          <p:nvPr/>
        </p:nvSpPr>
        <p:spPr>
          <a:xfrm>
            <a:off x="1028466" y="1370061"/>
            <a:ext cx="1763362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0C85E5D-9999-DF47-8E55-5856488C68DF}"/>
              </a:ext>
            </a:extLst>
          </p:cNvPr>
          <p:cNvGrpSpPr>
            <a:grpSpLocks noChangeAspect="1"/>
          </p:cNvGrpSpPr>
          <p:nvPr/>
        </p:nvGrpSpPr>
        <p:grpSpPr>
          <a:xfrm>
            <a:off x="4941998" y="3003090"/>
            <a:ext cx="3587382" cy="1005840"/>
            <a:chOff x="2294793" y="2570498"/>
            <a:chExt cx="4519248" cy="1267119"/>
          </a:xfrm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C7FD7FE9-F8D0-A049-8CAC-5CA9E815B5C4}"/>
                </a:ext>
              </a:extLst>
            </p:cNvPr>
            <p:cNvSpPr/>
            <p:nvPr/>
          </p:nvSpPr>
          <p:spPr>
            <a:xfrm>
              <a:off x="2294793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CC9B25E-4AA7-D84D-8D95-424CD087EE5C}"/>
                </a:ext>
              </a:extLst>
            </p:cNvPr>
            <p:cNvSpPr/>
            <p:nvPr/>
          </p:nvSpPr>
          <p:spPr>
            <a:xfrm>
              <a:off x="2754924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FBB36C1A-7E48-9A40-8F4B-3C95D4EDA1CF}"/>
                </a:ext>
              </a:extLst>
            </p:cNvPr>
            <p:cNvSpPr/>
            <p:nvPr/>
          </p:nvSpPr>
          <p:spPr>
            <a:xfrm>
              <a:off x="3215055" y="2571750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1AC6D27-92E5-9F4B-999A-D040BDFD8CC9}"/>
                </a:ext>
              </a:extLst>
            </p:cNvPr>
            <p:cNvSpPr/>
            <p:nvPr/>
          </p:nvSpPr>
          <p:spPr>
            <a:xfrm>
              <a:off x="2294793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7526AEA-D5B9-0347-8172-E113AAED098B}"/>
                </a:ext>
              </a:extLst>
            </p:cNvPr>
            <p:cNvSpPr/>
            <p:nvPr/>
          </p:nvSpPr>
          <p:spPr>
            <a:xfrm>
              <a:off x="2754924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9C9C245-108D-B041-AC19-4D4ABAB592B7}"/>
                </a:ext>
              </a:extLst>
            </p:cNvPr>
            <p:cNvSpPr/>
            <p:nvPr/>
          </p:nvSpPr>
          <p:spPr>
            <a:xfrm>
              <a:off x="3215055" y="302308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DE8EF83C-4C6E-094E-8C6E-B5DFF892919E}"/>
                </a:ext>
              </a:extLst>
            </p:cNvPr>
            <p:cNvSpPr/>
            <p:nvPr/>
          </p:nvSpPr>
          <p:spPr>
            <a:xfrm>
              <a:off x="2294793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4731A48-406E-3649-AB41-2373898592E0}"/>
                </a:ext>
              </a:extLst>
            </p:cNvPr>
            <p:cNvSpPr/>
            <p:nvPr/>
          </p:nvSpPr>
          <p:spPr>
            <a:xfrm>
              <a:off x="2754924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8CEDCA9A-FF42-624E-B361-47512BE4C184}"/>
                </a:ext>
              </a:extLst>
            </p:cNvPr>
            <p:cNvSpPr/>
            <p:nvPr/>
          </p:nvSpPr>
          <p:spPr>
            <a:xfrm>
              <a:off x="3215055" y="3456842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6DC33E03-8461-4E43-B84C-158298B44D91}"/>
                </a:ext>
              </a:extLst>
            </p:cNvPr>
            <p:cNvSpPr/>
            <p:nvPr/>
          </p:nvSpPr>
          <p:spPr>
            <a:xfrm>
              <a:off x="3675186" y="3025793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6B75A75-A66E-0645-B2F9-3B353C10E99D}"/>
                </a:ext>
              </a:extLst>
            </p:cNvPr>
            <p:cNvSpPr/>
            <p:nvPr/>
          </p:nvSpPr>
          <p:spPr>
            <a:xfrm>
              <a:off x="4135317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4719C168-1D2D-0443-B21E-B392CDC11835}"/>
                </a:ext>
              </a:extLst>
            </p:cNvPr>
            <p:cNvSpPr/>
            <p:nvPr/>
          </p:nvSpPr>
          <p:spPr>
            <a:xfrm>
              <a:off x="4595448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DF5F0C2A-1F70-8B4B-A4E1-A58A1ED60E7D}"/>
                </a:ext>
              </a:extLst>
            </p:cNvPr>
            <p:cNvSpPr/>
            <p:nvPr/>
          </p:nvSpPr>
          <p:spPr>
            <a:xfrm>
              <a:off x="5055579" y="3025793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E53EA91-DFD8-124F-8541-08F051B9599C}"/>
                </a:ext>
              </a:extLst>
            </p:cNvPr>
            <p:cNvSpPr/>
            <p:nvPr/>
          </p:nvSpPr>
          <p:spPr>
            <a:xfrm>
              <a:off x="5515710" y="3025793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C3856868-2CDF-7E48-80C7-15FE6875EE3D}"/>
                </a:ext>
              </a:extLst>
            </p:cNvPr>
            <p:cNvSpPr/>
            <p:nvPr/>
          </p:nvSpPr>
          <p:spPr>
            <a:xfrm>
              <a:off x="5975841" y="3025793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F537D415-00B0-FA41-BA52-5EF73EF2B8B6}"/>
                </a:ext>
              </a:extLst>
            </p:cNvPr>
            <p:cNvSpPr/>
            <p:nvPr/>
          </p:nvSpPr>
          <p:spPr>
            <a:xfrm>
              <a:off x="3675186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C63411E-DB0D-7F44-8532-892F054B5B17}"/>
                </a:ext>
              </a:extLst>
            </p:cNvPr>
            <p:cNvSpPr/>
            <p:nvPr/>
          </p:nvSpPr>
          <p:spPr>
            <a:xfrm>
              <a:off x="4135317" y="3459547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A350F773-DD78-8D47-8C7B-827F4F95F49A}"/>
                </a:ext>
              </a:extLst>
            </p:cNvPr>
            <p:cNvSpPr/>
            <p:nvPr/>
          </p:nvSpPr>
          <p:spPr>
            <a:xfrm>
              <a:off x="4595448" y="3459547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111D5D98-7ABE-1244-B8BE-FA3B8FB7D2B4}"/>
                </a:ext>
              </a:extLst>
            </p:cNvPr>
            <p:cNvSpPr/>
            <p:nvPr/>
          </p:nvSpPr>
          <p:spPr>
            <a:xfrm>
              <a:off x="5055579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F17202D5-D8FA-E94D-8189-7A04C22204DF}"/>
                </a:ext>
              </a:extLst>
            </p:cNvPr>
            <p:cNvSpPr/>
            <p:nvPr/>
          </p:nvSpPr>
          <p:spPr>
            <a:xfrm>
              <a:off x="5515710" y="3459547"/>
              <a:ext cx="378068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BF704E9-34A2-C749-A03E-56A9181E2EE6}"/>
                </a:ext>
              </a:extLst>
            </p:cNvPr>
            <p:cNvSpPr/>
            <p:nvPr/>
          </p:nvSpPr>
          <p:spPr>
            <a:xfrm>
              <a:off x="5975841" y="3459547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587DE05-F29E-B843-9C03-E3DEE53C4AA1}"/>
                </a:ext>
              </a:extLst>
            </p:cNvPr>
            <p:cNvSpPr/>
            <p:nvPr/>
          </p:nvSpPr>
          <p:spPr>
            <a:xfrm>
              <a:off x="3673518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E87AD4F4-0362-2544-8A42-9DDB845D6AF5}"/>
                </a:ext>
              </a:extLst>
            </p:cNvPr>
            <p:cNvSpPr/>
            <p:nvPr/>
          </p:nvSpPr>
          <p:spPr>
            <a:xfrm>
              <a:off x="4133649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A52D5C22-F9B8-2441-BF53-D7EBA11A4414}"/>
                </a:ext>
              </a:extLst>
            </p:cNvPr>
            <p:cNvSpPr/>
            <p:nvPr/>
          </p:nvSpPr>
          <p:spPr>
            <a:xfrm>
              <a:off x="4593780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BC40991-3809-F747-BE8D-5D53EAD54C32}"/>
                </a:ext>
              </a:extLst>
            </p:cNvPr>
            <p:cNvSpPr/>
            <p:nvPr/>
          </p:nvSpPr>
          <p:spPr>
            <a:xfrm>
              <a:off x="5053911" y="2570498"/>
              <a:ext cx="378069" cy="37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33A6AEA8-6251-914E-8AE7-097FFC99E062}"/>
                </a:ext>
              </a:extLst>
            </p:cNvPr>
            <p:cNvSpPr/>
            <p:nvPr/>
          </p:nvSpPr>
          <p:spPr>
            <a:xfrm>
              <a:off x="5515710" y="2570498"/>
              <a:ext cx="378069" cy="378070"/>
            </a:xfrm>
            <a:prstGeom prst="rect">
              <a:avLst/>
            </a:prstGeom>
            <a:solidFill>
              <a:srgbClr val="B2D6EA"/>
            </a:solidFill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5B5AEF7-4D2E-4C4B-9241-5D292248109B}"/>
                </a:ext>
              </a:extLst>
            </p:cNvPr>
            <p:cNvSpPr/>
            <p:nvPr/>
          </p:nvSpPr>
          <p:spPr>
            <a:xfrm>
              <a:off x="5975841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392A4D7A-15B0-6A49-9D4B-212F07798CB1}"/>
                </a:ext>
              </a:extLst>
            </p:cNvPr>
            <p:cNvSpPr/>
            <p:nvPr/>
          </p:nvSpPr>
          <p:spPr>
            <a:xfrm>
              <a:off x="6435972" y="2570498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FD567F96-411F-8C4F-97D0-20B812934D0F}"/>
                </a:ext>
              </a:extLst>
            </p:cNvPr>
            <p:cNvSpPr/>
            <p:nvPr/>
          </p:nvSpPr>
          <p:spPr>
            <a:xfrm>
              <a:off x="6435972" y="3021836"/>
              <a:ext cx="378069" cy="37807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10463F5A-0221-4346-8EC6-0E46F864B4FE}"/>
                </a:ext>
              </a:extLst>
            </p:cNvPr>
            <p:cNvSpPr/>
            <p:nvPr/>
          </p:nvSpPr>
          <p:spPr>
            <a:xfrm>
              <a:off x="6435972" y="3455590"/>
              <a:ext cx="378069" cy="378070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2360464" y="3138665"/>
            <a:ext cx="8627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RBs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88782A5E-9213-E548-BB2E-C766DA4FBAE6}"/>
              </a:ext>
            </a:extLst>
          </p:cNvPr>
          <p:cNvSpPr/>
          <p:nvPr/>
        </p:nvSpPr>
        <p:spPr>
          <a:xfrm>
            <a:off x="3527364" y="2347788"/>
            <a:ext cx="2693742" cy="1771650"/>
          </a:xfrm>
          <a:prstGeom prst="arc">
            <a:avLst>
              <a:gd name="adj1" fmla="val 16200000"/>
              <a:gd name="adj2" fmla="val 20442893"/>
            </a:avLst>
          </a:prstGeom>
          <a:ln w="19050">
            <a:solidFill>
              <a:schemeClr val="bg2">
                <a:lumMod val="1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8BC8A93-1F88-1144-8667-68D602336AB8}"/>
              </a:ext>
            </a:extLst>
          </p:cNvPr>
          <p:cNvSpPr txBox="1"/>
          <p:nvPr/>
        </p:nvSpPr>
        <p:spPr>
          <a:xfrm>
            <a:off x="5467395" y="2126372"/>
            <a:ext cx="1700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RB to Physical RB</a:t>
            </a:r>
          </a:p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BD07AB-8A31-D047-BD3B-04A6F4A8092D}"/>
              </a:ext>
            </a:extLst>
          </p:cNvPr>
          <p:cNvGrpSpPr/>
          <p:nvPr/>
        </p:nvGrpSpPr>
        <p:grpSpPr>
          <a:xfrm>
            <a:off x="2849566" y="2069906"/>
            <a:ext cx="1766638" cy="1005840"/>
            <a:chOff x="3010937" y="2852034"/>
            <a:chExt cx="1766638" cy="1005840"/>
          </a:xfrm>
          <a:solidFill>
            <a:srgbClr val="B2D6EA"/>
          </a:solidFill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3038C27F-F07F-6442-BE8B-30BB255B37A3}"/>
                </a:ext>
              </a:extLst>
            </p:cNvPr>
            <p:cNvSpPr/>
            <p:nvPr/>
          </p:nvSpPr>
          <p:spPr>
            <a:xfrm>
              <a:off x="301093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8CBEC175-21DC-F147-B6A8-866975A3E876}"/>
                </a:ext>
              </a:extLst>
            </p:cNvPr>
            <p:cNvSpPr/>
            <p:nvPr/>
          </p:nvSpPr>
          <p:spPr>
            <a:xfrm>
              <a:off x="3377334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AFF5413-1AD6-CA4E-B3B8-984837FEE10B}"/>
                </a:ext>
              </a:extLst>
            </p:cNvPr>
            <p:cNvSpPr/>
            <p:nvPr/>
          </p:nvSpPr>
          <p:spPr>
            <a:xfrm>
              <a:off x="3743730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FC54F1A-F924-A942-B013-84F015AB055B}"/>
                </a:ext>
              </a:extLst>
            </p:cNvPr>
            <p:cNvSpPr/>
            <p:nvPr/>
          </p:nvSpPr>
          <p:spPr>
            <a:xfrm>
              <a:off x="4110127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9565A9B2-229C-0741-BA17-B6AC3F6A9C7A}"/>
                </a:ext>
              </a:extLst>
            </p:cNvPr>
            <p:cNvSpPr/>
            <p:nvPr/>
          </p:nvSpPr>
          <p:spPr>
            <a:xfrm>
              <a:off x="4476523" y="2852034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3C511A7F-F63B-1547-85DF-71427D9E38BB}"/>
                </a:ext>
              </a:extLst>
            </p:cNvPr>
            <p:cNvSpPr/>
            <p:nvPr/>
          </p:nvSpPr>
          <p:spPr>
            <a:xfrm>
              <a:off x="301093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4774369B-A8C4-7543-AD4C-5B7B822BA089}"/>
                </a:ext>
              </a:extLst>
            </p:cNvPr>
            <p:cNvSpPr/>
            <p:nvPr/>
          </p:nvSpPr>
          <p:spPr>
            <a:xfrm>
              <a:off x="3377334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1E5BC613-1494-F24B-BCB5-BFFA5FA78F6D}"/>
                </a:ext>
              </a:extLst>
            </p:cNvPr>
            <p:cNvSpPr/>
            <p:nvPr/>
          </p:nvSpPr>
          <p:spPr>
            <a:xfrm>
              <a:off x="3743730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680B82CA-2DA2-5B44-AC1F-898FA33B6964}"/>
                </a:ext>
              </a:extLst>
            </p:cNvPr>
            <p:cNvSpPr/>
            <p:nvPr/>
          </p:nvSpPr>
          <p:spPr>
            <a:xfrm>
              <a:off x="4110127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8E64026-36EA-C241-9B7A-AFCD0553FB17}"/>
                </a:ext>
              </a:extLst>
            </p:cNvPr>
            <p:cNvSpPr/>
            <p:nvPr/>
          </p:nvSpPr>
          <p:spPr>
            <a:xfrm>
              <a:off x="4476523" y="3211429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9BB4F09E-4032-C64A-B001-B28DC1B59309}"/>
                </a:ext>
              </a:extLst>
            </p:cNvPr>
            <p:cNvSpPr/>
            <p:nvPr/>
          </p:nvSpPr>
          <p:spPr>
            <a:xfrm>
              <a:off x="301093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5BB38595-39EA-7449-915C-D1F4852822BA}"/>
                </a:ext>
              </a:extLst>
            </p:cNvPr>
            <p:cNvSpPr/>
            <p:nvPr/>
          </p:nvSpPr>
          <p:spPr>
            <a:xfrm>
              <a:off x="3377334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10D4CFBD-A519-0945-82F6-F4001D5DA57B}"/>
                </a:ext>
              </a:extLst>
            </p:cNvPr>
            <p:cNvSpPr/>
            <p:nvPr/>
          </p:nvSpPr>
          <p:spPr>
            <a:xfrm>
              <a:off x="3743730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A0D3864-83F2-7547-92B9-D9041FE6E2E9}"/>
                </a:ext>
              </a:extLst>
            </p:cNvPr>
            <p:cNvSpPr/>
            <p:nvPr/>
          </p:nvSpPr>
          <p:spPr>
            <a:xfrm>
              <a:off x="4110127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8353156B-745C-3943-A17E-8A5CB6B71D7E}"/>
                </a:ext>
              </a:extLst>
            </p:cNvPr>
            <p:cNvSpPr/>
            <p:nvPr/>
          </p:nvSpPr>
          <p:spPr>
            <a:xfrm>
              <a:off x="4476523" y="3556822"/>
              <a:ext cx="301052" cy="301052"/>
            </a:xfrm>
            <a:prstGeom prst="rect">
              <a:avLst/>
            </a:prstGeom>
            <a:grpFill/>
            <a:ln>
              <a:solidFill>
                <a:srgbClr val="B2D6EA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DEE528-32E1-884E-9BE4-505BD9DD0E1A}"/>
              </a:ext>
            </a:extLst>
          </p:cNvPr>
          <p:cNvGrpSpPr/>
          <p:nvPr/>
        </p:nvGrpSpPr>
        <p:grpSpPr>
          <a:xfrm>
            <a:off x="1028466" y="2068260"/>
            <a:ext cx="1766638" cy="1005840"/>
            <a:chOff x="1178954" y="2852034"/>
            <a:chExt cx="1766638" cy="100584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D543C6B-D887-4944-9BDF-C41C581A883C}"/>
                </a:ext>
              </a:extLst>
            </p:cNvPr>
            <p:cNvSpPr/>
            <p:nvPr/>
          </p:nvSpPr>
          <p:spPr>
            <a:xfrm>
              <a:off x="1178954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3A209B56-D8E8-9F4F-B54C-B4E1E6D11D8D}"/>
                </a:ext>
              </a:extLst>
            </p:cNvPr>
            <p:cNvSpPr/>
            <p:nvPr/>
          </p:nvSpPr>
          <p:spPr>
            <a:xfrm>
              <a:off x="1545351" y="2852034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D31D2C60-5A59-714A-9EEF-22066CAF39A8}"/>
                </a:ext>
              </a:extLst>
            </p:cNvPr>
            <p:cNvSpPr/>
            <p:nvPr/>
          </p:nvSpPr>
          <p:spPr>
            <a:xfrm>
              <a:off x="1911747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A8EF9D33-15EE-2A4B-A91A-2CB552869F7B}"/>
                </a:ext>
              </a:extLst>
            </p:cNvPr>
            <p:cNvSpPr/>
            <p:nvPr/>
          </p:nvSpPr>
          <p:spPr>
            <a:xfrm>
              <a:off x="2278144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F240C6A6-80EB-D24F-BCA0-78043D9B8AEE}"/>
                </a:ext>
              </a:extLst>
            </p:cNvPr>
            <p:cNvSpPr/>
            <p:nvPr/>
          </p:nvSpPr>
          <p:spPr>
            <a:xfrm>
              <a:off x="2644540" y="2852034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5DAA2EED-1AD0-ED46-9089-E9FC945238CA}"/>
                </a:ext>
              </a:extLst>
            </p:cNvPr>
            <p:cNvSpPr/>
            <p:nvPr/>
          </p:nvSpPr>
          <p:spPr>
            <a:xfrm>
              <a:off x="1178954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4DCD3651-5D27-5E4D-810F-241F4FC2FB14}"/>
                </a:ext>
              </a:extLst>
            </p:cNvPr>
            <p:cNvSpPr/>
            <p:nvPr/>
          </p:nvSpPr>
          <p:spPr>
            <a:xfrm>
              <a:off x="1545351" y="3211429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C95BD5A-D49E-744D-B90B-BDB3C399ACD5}"/>
                </a:ext>
              </a:extLst>
            </p:cNvPr>
            <p:cNvSpPr/>
            <p:nvPr/>
          </p:nvSpPr>
          <p:spPr>
            <a:xfrm>
              <a:off x="1911747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F3E30619-8EE5-234D-AF42-41575D78E717}"/>
                </a:ext>
              </a:extLst>
            </p:cNvPr>
            <p:cNvSpPr/>
            <p:nvPr/>
          </p:nvSpPr>
          <p:spPr>
            <a:xfrm>
              <a:off x="2278144" y="3211429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77DED5-151B-E041-A3F6-617085651FD5}"/>
                </a:ext>
              </a:extLst>
            </p:cNvPr>
            <p:cNvSpPr/>
            <p:nvPr/>
          </p:nvSpPr>
          <p:spPr>
            <a:xfrm>
              <a:off x="2644540" y="3211429"/>
              <a:ext cx="301052" cy="301052"/>
            </a:xfrm>
            <a:prstGeom prst="rect">
              <a:avLst/>
            </a:prstGeom>
            <a:solidFill>
              <a:schemeClr val="bg1">
                <a:lumMod val="60000"/>
                <a:lumOff val="40000"/>
              </a:schemeClr>
            </a:solidFill>
            <a:ln>
              <a:solidFill>
                <a:schemeClr val="bg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A0FEDBF-DCD2-D64C-B1C2-DDEF546BE2E7}"/>
                </a:ext>
              </a:extLst>
            </p:cNvPr>
            <p:cNvSpPr/>
            <p:nvPr/>
          </p:nvSpPr>
          <p:spPr>
            <a:xfrm>
              <a:off x="1178954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C87AAD74-AD37-1F48-815A-364791FD347B}"/>
                </a:ext>
              </a:extLst>
            </p:cNvPr>
            <p:cNvSpPr/>
            <p:nvPr/>
          </p:nvSpPr>
          <p:spPr>
            <a:xfrm>
              <a:off x="1545351" y="3556822"/>
              <a:ext cx="301052" cy="301052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FA25635B-E765-094E-935D-2D54FB16FB3A}"/>
                </a:ext>
              </a:extLst>
            </p:cNvPr>
            <p:cNvSpPr/>
            <p:nvPr/>
          </p:nvSpPr>
          <p:spPr>
            <a:xfrm>
              <a:off x="1911747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7FCE5011-8C90-B848-992B-8563B0AB3C36}"/>
                </a:ext>
              </a:extLst>
            </p:cNvPr>
            <p:cNvSpPr/>
            <p:nvPr/>
          </p:nvSpPr>
          <p:spPr>
            <a:xfrm>
              <a:off x="2278144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8BDB86D7-EB19-DE4D-AB5A-B95175569E93}"/>
                </a:ext>
              </a:extLst>
            </p:cNvPr>
            <p:cNvSpPr/>
            <p:nvPr/>
          </p:nvSpPr>
          <p:spPr>
            <a:xfrm>
              <a:off x="2644540" y="3556822"/>
              <a:ext cx="301052" cy="30105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92" name="TextBox 191">
            <a:extLst>
              <a:ext uri="{FF2B5EF4-FFF2-40B4-BE49-F238E27FC236}">
                <a16:creationId xmlns:a16="http://schemas.microsoft.com/office/drawing/2014/main" id="{FEF6AD58-C27E-614B-BE8B-CEC32FA079ED}"/>
              </a:ext>
            </a:extLst>
          </p:cNvPr>
          <p:cNvSpPr txBox="1"/>
          <p:nvPr/>
        </p:nvSpPr>
        <p:spPr>
          <a:xfrm>
            <a:off x="6264631" y="4076184"/>
            <a:ext cx="9421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</a:t>
            </a: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RBs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188BE1C7-EDCE-664F-A262-F8F3B502D32E}"/>
              </a:ext>
            </a:extLst>
          </p:cNvPr>
          <p:cNvSpPr/>
          <p:nvPr/>
        </p:nvSpPr>
        <p:spPr>
          <a:xfrm>
            <a:off x="1028466" y="1795410"/>
            <a:ext cx="3592885" cy="228509"/>
          </a:xfrm>
          <a:prstGeom prst="rect">
            <a:avLst/>
          </a:prstGeom>
          <a:solidFill>
            <a:srgbClr val="2E75B6"/>
          </a:solidFill>
          <a:ln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WIRELESS HYPERVISOR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348EFB-CD40-8CC9-8050-9906CA182929}"/>
              </a:ext>
            </a:extLst>
          </p:cNvPr>
          <p:cNvSpPr/>
          <p:nvPr/>
        </p:nvSpPr>
        <p:spPr>
          <a:xfrm>
            <a:off x="2863228" y="1370061"/>
            <a:ext cx="1747925" cy="378070"/>
          </a:xfrm>
          <a:prstGeom prst="rect">
            <a:avLst/>
          </a:prstGeom>
          <a:solidFill>
            <a:schemeClr val="tx2"/>
          </a:solidFill>
          <a:ln w="38100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SCHEDULER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7D36CD-AC02-A8E7-2304-5EE9C20E8D2F}"/>
              </a:ext>
            </a:extLst>
          </p:cNvPr>
          <p:cNvSpPr/>
          <p:nvPr/>
        </p:nvSpPr>
        <p:spPr>
          <a:xfrm>
            <a:off x="2508292" y="1026842"/>
            <a:ext cx="238565" cy="191127"/>
          </a:xfrm>
          <a:prstGeom prst="rect">
            <a:avLst/>
          </a:prstGeom>
          <a:pattFill prst="pct30">
            <a:fgClr>
              <a:srgbClr val="6ABADD"/>
            </a:fgClr>
            <a:bgClr>
              <a:schemeClr val="bg1"/>
            </a:bgClr>
          </a:patt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43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2415051" y="924340"/>
            <a:ext cx="4581586" cy="2844992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Mobile Core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832105" y="3372070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1005368" y="2904045"/>
            <a:ext cx="739148" cy="57841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195297" y="924341"/>
            <a:ext cx="1686904" cy="2844992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4" idx="1"/>
          </p:cNvCxnSpPr>
          <p:nvPr/>
        </p:nvCxnSpPr>
        <p:spPr>
          <a:xfrm flipV="1">
            <a:off x="1744516" y="2538038"/>
            <a:ext cx="1651571" cy="655214"/>
          </a:xfrm>
          <a:prstGeom prst="bentConnector3">
            <a:avLst>
              <a:gd name="adj1" fmla="val 27132"/>
            </a:avLst>
          </a:prstGeom>
          <a:ln w="1905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23" idx="1"/>
          </p:cNvCxnSpPr>
          <p:nvPr/>
        </p:nvCxnSpPr>
        <p:spPr>
          <a:xfrm>
            <a:off x="1710265" y="3372789"/>
            <a:ext cx="2753008" cy="4006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4463273" y="3061109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cxnSp>
        <p:nvCxnSpPr>
          <p:cNvPr id="29" name="Straight Connector 28"/>
          <p:cNvCxnSpPr>
            <a:stCxn id="22" idx="2"/>
            <a:endCxn id="23" idx="0"/>
          </p:cNvCxnSpPr>
          <p:nvPr/>
        </p:nvCxnSpPr>
        <p:spPr>
          <a:xfrm>
            <a:off x="4778959" y="2853722"/>
            <a:ext cx="0" cy="20738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23" idx="3"/>
          </p:cNvCxnSpPr>
          <p:nvPr/>
        </p:nvCxnSpPr>
        <p:spPr>
          <a:xfrm flipV="1">
            <a:off x="5094645" y="3372068"/>
            <a:ext cx="2398138" cy="4727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2780976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172990" y="3846730"/>
            <a:ext cx="968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Plane</a:t>
            </a:r>
          </a:p>
        </p:txBody>
      </p:sp>
      <p:cxnSp>
        <p:nvCxnSpPr>
          <p:cNvPr id="50" name="Straight Connector 49"/>
          <p:cNvCxnSpPr/>
          <p:nvPr/>
        </p:nvCxnSpPr>
        <p:spPr>
          <a:xfrm>
            <a:off x="4564128" y="4000618"/>
            <a:ext cx="435814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956142" y="3846730"/>
            <a:ext cx="11707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Control Plane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660571" y="452845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6" name="Can 45"/>
          <p:cNvSpPr/>
          <p:nvPr/>
        </p:nvSpPr>
        <p:spPr>
          <a:xfrm>
            <a:off x="6131682" y="1325555"/>
            <a:ext cx="558035" cy="498595"/>
          </a:xfrm>
          <a:prstGeom prst="can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UDSF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795013" y="132314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227816" y="1325556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362210" y="1323171"/>
            <a:ext cx="508110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NEF</a:t>
            </a:r>
          </a:p>
        </p:txBody>
      </p:sp>
      <p:sp>
        <p:nvSpPr>
          <p:cNvPr id="64" name="Rectangle 63"/>
          <p:cNvSpPr/>
          <p:nvPr/>
        </p:nvSpPr>
        <p:spPr>
          <a:xfrm>
            <a:off x="2529604" y="1325555"/>
            <a:ext cx="639125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66" name="Rectangle 65"/>
          <p:cNvSpPr/>
          <p:nvPr/>
        </p:nvSpPr>
        <p:spPr>
          <a:xfrm>
            <a:off x="4929407" y="1323141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825424" y="1818722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6435024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5202571" y="1822037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609535" y="1815413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066196" y="1818728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350298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2860250" y="18319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126912" y="198106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4768563" y="1984376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3718327" y="1987691"/>
            <a:ext cx="0" cy="245342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eft-Right Arrow 27"/>
          <p:cNvSpPr/>
          <p:nvPr/>
        </p:nvSpPr>
        <p:spPr>
          <a:xfrm>
            <a:off x="2529604" y="1928873"/>
            <a:ext cx="4160113" cy="19800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396087" y="2222352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63273" y="2222351"/>
            <a:ext cx="631372" cy="63137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62" name="Rectangle 61"/>
          <p:cNvSpPr/>
          <p:nvPr/>
        </p:nvSpPr>
        <p:spPr>
          <a:xfrm>
            <a:off x="5797552" y="2217524"/>
            <a:ext cx="639125" cy="531232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E9B5708-3A1A-837D-3D70-3510C9010481}"/>
              </a:ext>
            </a:extLst>
          </p:cNvPr>
          <p:cNvGrpSpPr/>
          <p:nvPr/>
        </p:nvGrpSpPr>
        <p:grpSpPr>
          <a:xfrm>
            <a:off x="460457" y="1815413"/>
            <a:ext cx="674460" cy="1630260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9784929-A8EB-2BDA-439B-17254B570EF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78E9251-6DC7-9F7E-9E88-1FB7C9A42B8D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702DC3C-BAFA-7C24-4EC1-BA1E6782F188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A4276C9-CE54-D3DC-BE6D-E9C2DC9639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C1FC6DBE-21C5-E800-8B15-5119433BD3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51D984-22B5-D1DD-B454-1061F4F9B3E7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C32470F-030C-8685-3A36-21AAAB0CE24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873F8567-97A8-EC8A-4100-B5FB341F132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BB33EF7-6036-BD2C-7472-5C996E94457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7CC8D14-7458-A85F-7EAB-2549E756987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D47F499-746B-39CE-9927-F602F1B4E1C0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2">
                      <a:lumMod val="1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1CA64F6-0DB2-F602-A4FE-9008208B4EAC}"/>
              </a:ext>
            </a:extLst>
          </p:cNvPr>
          <p:cNvSpPr txBox="1"/>
          <p:nvPr/>
        </p:nvSpPr>
        <p:spPr>
          <a:xfrm>
            <a:off x="2361943" y="334449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  <a:endParaRPr lang="en-US" sz="1200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EE07AE-9568-949B-001D-0A12E85A57C4}"/>
              </a:ext>
            </a:extLst>
          </p:cNvPr>
          <p:cNvSpPr txBox="1"/>
          <p:nvPr/>
        </p:nvSpPr>
        <p:spPr>
          <a:xfrm>
            <a:off x="2361943" y="2510145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E9C9B2B4-D433-6F63-96BA-878E09A9009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7163135" y="2554845"/>
            <a:ext cx="1950994" cy="10945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AAE1D72-B275-4E8E-FF62-18F2CAE0E100}"/>
              </a:ext>
            </a:extLst>
          </p:cNvPr>
          <p:cNvSpPr txBox="1"/>
          <p:nvPr/>
        </p:nvSpPr>
        <p:spPr>
          <a:xfrm>
            <a:off x="7728674" y="3061109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BC46FA-3211-264B-4484-ADAD647C21F3}"/>
              </a:ext>
            </a:extLst>
          </p:cNvPr>
          <p:cNvSpPr/>
          <p:nvPr/>
        </p:nvSpPr>
        <p:spPr>
          <a:xfrm>
            <a:off x="5530544" y="1318673"/>
            <a:ext cx="533073" cy="495581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</p:spTree>
    <p:extLst>
      <p:ext uri="{BB962C8B-B14F-4D97-AF65-F5344CB8AC3E}">
        <p14:creationId xmlns:p14="http://schemas.microsoft.com/office/powerpoint/2010/main" val="1568488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0" name="Straight Connector 1069">
            <a:extLst>
              <a:ext uri="{FF2B5EF4-FFF2-40B4-BE49-F238E27FC236}">
                <a16:creationId xmlns:a16="http://schemas.microsoft.com/office/drawing/2014/main" id="{BAAA6855-DCD8-5C10-7F0B-8D36C5F2ECF9}"/>
              </a:ext>
            </a:extLst>
          </p:cNvPr>
          <p:cNvCxnSpPr>
            <a:cxnSpLocks/>
            <a:endCxn id="58" idx="3"/>
          </p:cNvCxnSpPr>
          <p:nvPr/>
        </p:nvCxnSpPr>
        <p:spPr>
          <a:xfrm flipH="1" flipV="1">
            <a:off x="644743" y="4144832"/>
            <a:ext cx="793896" cy="1083"/>
          </a:xfrm>
          <a:prstGeom prst="line">
            <a:avLst/>
          </a:prstGeom>
          <a:ln w="28575">
            <a:solidFill>
              <a:srgbClr val="B2D6EA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E451E311-AC09-5750-58D5-A7F46C3BAC12}"/>
              </a:ext>
            </a:extLst>
          </p:cNvPr>
          <p:cNvSpPr/>
          <p:nvPr/>
        </p:nvSpPr>
        <p:spPr>
          <a:xfrm>
            <a:off x="1879600" y="3616139"/>
            <a:ext cx="6908800" cy="1071277"/>
          </a:xfrm>
          <a:prstGeom prst="rect">
            <a:avLst/>
          </a:prstGeom>
          <a:solidFill>
            <a:schemeClr val="tx2">
              <a:lumMod val="9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51F35FBE-E19C-7886-0DF3-452ABAC780A7}"/>
              </a:ext>
            </a:extLst>
          </p:cNvPr>
          <p:cNvSpPr/>
          <p:nvPr/>
        </p:nvSpPr>
        <p:spPr>
          <a:xfrm>
            <a:off x="1879600" y="492897"/>
            <a:ext cx="6908800" cy="18097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6981BB2-AE80-C1A8-A7B4-2E8EA5D279F4}"/>
              </a:ext>
            </a:extLst>
          </p:cNvPr>
          <p:cNvSpPr/>
          <p:nvPr/>
        </p:nvSpPr>
        <p:spPr>
          <a:xfrm>
            <a:off x="2404997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UDM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338822-E073-9DFC-158C-6872C7817C90}"/>
              </a:ext>
            </a:extLst>
          </p:cNvPr>
          <p:cNvSpPr/>
          <p:nvPr/>
        </p:nvSpPr>
        <p:spPr>
          <a:xfrm>
            <a:off x="3459271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UDR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0BC9E54-954C-FCD8-3DAF-2E0509FF02AA}"/>
              </a:ext>
            </a:extLst>
          </p:cNvPr>
          <p:cNvSpPr/>
          <p:nvPr/>
        </p:nvSpPr>
        <p:spPr>
          <a:xfrm>
            <a:off x="345927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NRF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EF9FF5C-F6F7-D3D0-BED0-DA8F8F69FFA8}"/>
              </a:ext>
            </a:extLst>
          </p:cNvPr>
          <p:cNvSpPr/>
          <p:nvPr/>
        </p:nvSpPr>
        <p:spPr>
          <a:xfrm>
            <a:off x="4521896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AMF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F8C4F88-7E13-1889-3A81-525F9A67FFCC}"/>
              </a:ext>
            </a:extLst>
          </p:cNvPr>
          <p:cNvSpPr/>
          <p:nvPr/>
        </p:nvSpPr>
        <p:spPr>
          <a:xfrm>
            <a:off x="6653408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PCF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8F74E1F6-94E7-97F2-8465-6ACDEB48CB81}"/>
              </a:ext>
            </a:extLst>
          </p:cNvPr>
          <p:cNvSpPr/>
          <p:nvPr/>
        </p:nvSpPr>
        <p:spPr>
          <a:xfrm>
            <a:off x="7709770" y="60124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E64C543-1230-0C8D-D802-E440C056E081}"/>
              </a:ext>
            </a:extLst>
          </p:cNvPr>
          <p:cNvSpPr/>
          <p:nvPr/>
        </p:nvSpPr>
        <p:spPr>
          <a:xfrm>
            <a:off x="5574083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NSSF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A2AF483-53CA-216A-7C40-2F859BD27794}"/>
              </a:ext>
            </a:extLst>
          </p:cNvPr>
          <p:cNvSpPr/>
          <p:nvPr/>
        </p:nvSpPr>
        <p:spPr>
          <a:xfrm>
            <a:off x="4521896" y="964500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AUSF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A2FD549-93B1-66E5-8C9A-DC9539AECDE2}"/>
              </a:ext>
            </a:extLst>
          </p:cNvPr>
          <p:cNvCxnSpPr>
            <a:stCxn id="10" idx="2"/>
            <a:endCxn id="5" idx="0"/>
          </p:cNvCxnSpPr>
          <p:nvPr/>
        </p:nvCxnSpPr>
        <p:spPr>
          <a:xfrm>
            <a:off x="4885151" y="1265125"/>
            <a:ext cx="0" cy="465554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4596BD-6517-7428-1B5E-EA3090209037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947776" y="1236273"/>
            <a:ext cx="2088" cy="1612873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9412114-B771-8DD1-6127-6557B72E794F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3822526" y="901874"/>
            <a:ext cx="0" cy="828805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3AC4A32-3BE7-65AF-7C74-DED160061057}"/>
              </a:ext>
            </a:extLst>
          </p:cNvPr>
          <p:cNvCxnSpPr>
            <a:cxnSpLocks/>
          </p:cNvCxnSpPr>
          <p:nvPr/>
        </p:nvCxnSpPr>
        <p:spPr>
          <a:xfrm flipH="1">
            <a:off x="2768252" y="1513272"/>
            <a:ext cx="5304773" cy="0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8B2335-E309-78EE-1CCC-637137BE02C9}"/>
              </a:ext>
            </a:extLst>
          </p:cNvPr>
          <p:cNvCxnSpPr>
            <a:cxnSpLocks/>
          </p:cNvCxnSpPr>
          <p:nvPr/>
        </p:nvCxnSpPr>
        <p:spPr>
          <a:xfrm>
            <a:off x="7016663" y="1210634"/>
            <a:ext cx="0" cy="30263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E8504D-A247-B68D-E4C4-B8D95881CCDC}"/>
              </a:ext>
            </a:extLst>
          </p:cNvPr>
          <p:cNvCxnSpPr>
            <a:cxnSpLocks/>
          </p:cNvCxnSpPr>
          <p:nvPr/>
        </p:nvCxnSpPr>
        <p:spPr>
          <a:xfrm>
            <a:off x="8073025" y="888996"/>
            <a:ext cx="0" cy="630909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0AEADB8-E99E-A799-8A1F-DD6392D4324D}"/>
              </a:ext>
            </a:extLst>
          </p:cNvPr>
          <p:cNvCxnSpPr>
            <a:cxnSpLocks/>
          </p:cNvCxnSpPr>
          <p:nvPr/>
        </p:nvCxnSpPr>
        <p:spPr>
          <a:xfrm>
            <a:off x="2768252" y="1213613"/>
            <a:ext cx="0" cy="306098"/>
          </a:xfrm>
          <a:prstGeom prst="line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560F348-DC00-763D-D15E-2290BBEBED1F}"/>
              </a:ext>
            </a:extLst>
          </p:cNvPr>
          <p:cNvCxnSpPr>
            <a:cxnSpLocks/>
          </p:cNvCxnSpPr>
          <p:nvPr/>
        </p:nvCxnSpPr>
        <p:spPr>
          <a:xfrm rot="5400000">
            <a:off x="3001028" y="401877"/>
            <a:ext cx="165796" cy="3424651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316105BE-2E20-466E-5242-57C6AA17F443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28066" y="763565"/>
            <a:ext cx="889347" cy="3424824"/>
          </a:xfrm>
          <a:prstGeom prst="bentConnector2">
            <a:avLst/>
          </a:prstGeom>
          <a:ln w="28575">
            <a:solidFill>
              <a:srgbClr val="2E75B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EDE65B7-A6E7-9F20-757E-3CEB42A658F3}"/>
              </a:ext>
            </a:extLst>
          </p:cNvPr>
          <p:cNvCxnSpPr>
            <a:cxnSpLocks/>
          </p:cNvCxnSpPr>
          <p:nvPr/>
        </p:nvCxnSpPr>
        <p:spPr>
          <a:xfrm>
            <a:off x="1460327" y="2983052"/>
            <a:ext cx="6612698" cy="16318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A5C4EDB-E790-4380-8BD0-DBACC2F24618}"/>
              </a:ext>
            </a:extLst>
          </p:cNvPr>
          <p:cNvGrpSpPr/>
          <p:nvPr/>
        </p:nvGrpSpPr>
        <p:grpSpPr>
          <a:xfrm>
            <a:off x="1253612" y="2548118"/>
            <a:ext cx="426130" cy="601653"/>
            <a:chOff x="7814538" y="1011874"/>
            <a:chExt cx="674460" cy="1365462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FA7AD8F-AE7D-1EE5-CFB2-73376390EC63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CD350C9C-FC34-1B8F-02A1-1FEB12DCB5A1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4834E8A0-246C-E863-7D3E-9BC8A41A7AB4}"/>
                  </a:ext>
                </a:extLst>
              </p:cNvPr>
              <p:cNvCxnSpPr>
                <a:stCxn id="50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E9B23E7-7A74-C80C-4A2E-32F2DB3EBE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DA76E325-5F69-160D-F52A-F0740F6F7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ECFA6A15-BBB4-3244-F798-247B27C90E50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837A52B3-791B-7CB0-E388-4F5FE79E7D2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Arc 48">
                <a:extLst>
                  <a:ext uri="{FF2B5EF4-FFF2-40B4-BE49-F238E27FC236}">
                    <a16:creationId xmlns:a16="http://schemas.microsoft.com/office/drawing/2014/main" id="{E97AA16E-7997-FCBE-C8C2-319C1D6D861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CC20B9-DFE7-9ECB-2C31-E7817D0AF97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E52C363F-5218-B804-D355-3FCE6B2D4030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A74C1B84-C875-10CC-404A-908D358508E6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54" name="Picture 53" descr="A close up of a logo&#10;&#10;Description automatically generated">
            <a:extLst>
              <a:ext uri="{FF2B5EF4-FFF2-40B4-BE49-F238E27FC236}">
                <a16:creationId xmlns:a16="http://schemas.microsoft.com/office/drawing/2014/main" id="{391EA5D4-1BE7-DC5F-836C-22DB3DBB231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7679568" y="2615210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F91FA10-D85C-CA49-32EC-FE3714BB8614}"/>
              </a:ext>
            </a:extLst>
          </p:cNvPr>
          <p:cNvSpPr/>
          <p:nvPr/>
        </p:nvSpPr>
        <p:spPr>
          <a:xfrm>
            <a:off x="5586609" y="2849146"/>
            <a:ext cx="726510" cy="30062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DD11DAB-3341-9686-CA53-ACAFF3798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1998646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0C4F44F6-BB57-B4E3-C0A4-A028CDD9E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51" y="3956345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A6F818A8-D00A-4FBE-D942-F304940B41B0}"/>
              </a:ext>
            </a:extLst>
          </p:cNvPr>
          <p:cNvSpPr/>
          <p:nvPr/>
        </p:nvSpPr>
        <p:spPr>
          <a:xfrm>
            <a:off x="345927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HSS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2F0B2533-E73D-79A2-EDD5-1CDA7D2CCC38}"/>
              </a:ext>
            </a:extLst>
          </p:cNvPr>
          <p:cNvSpPr/>
          <p:nvPr/>
        </p:nvSpPr>
        <p:spPr>
          <a:xfrm>
            <a:off x="6653408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PCRF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51D5BC98-8475-EC97-2EE4-E2F6E109A753}"/>
              </a:ext>
            </a:extLst>
          </p:cNvPr>
          <p:cNvCxnSpPr>
            <a:cxnSpLocks/>
            <a:stCxn id="11" idx="2"/>
            <a:endCxn id="61" idx="0"/>
          </p:cNvCxnSpPr>
          <p:nvPr/>
        </p:nvCxnSpPr>
        <p:spPr>
          <a:xfrm flipH="1">
            <a:off x="5947776" y="3149771"/>
            <a:ext cx="2088" cy="1091855"/>
          </a:xfrm>
          <a:prstGeom prst="line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9" name="Elbow Connector 1038">
            <a:extLst>
              <a:ext uri="{FF2B5EF4-FFF2-40B4-BE49-F238E27FC236}">
                <a16:creationId xmlns:a16="http://schemas.microsoft.com/office/drawing/2014/main" id="{83244FE4-5519-7042-2D57-536F976721C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59251" y="3067428"/>
            <a:ext cx="4114835" cy="707376"/>
          </a:xfrm>
          <a:prstGeom prst="bentConnector3">
            <a:avLst>
              <a:gd name="adj1" fmla="val 16975"/>
            </a:avLst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4" name="Straight Connector 1043">
            <a:extLst>
              <a:ext uri="{FF2B5EF4-FFF2-40B4-BE49-F238E27FC236}">
                <a16:creationId xmlns:a16="http://schemas.microsoft.com/office/drawing/2014/main" id="{489C9D3B-899B-D9FE-ED61-6A3E859FBDA6}"/>
              </a:ext>
            </a:extLst>
          </p:cNvPr>
          <p:cNvCxnSpPr>
            <a:cxnSpLocks/>
            <a:stCxn id="62" idx="1"/>
          </p:cNvCxnSpPr>
          <p:nvPr/>
        </p:nvCxnSpPr>
        <p:spPr>
          <a:xfrm flipH="1">
            <a:off x="4185781" y="4391939"/>
            <a:ext cx="2467627" cy="0"/>
          </a:xfrm>
          <a:prstGeom prst="line">
            <a:avLst/>
          </a:prstGeom>
          <a:ln w="28575">
            <a:solidFill>
              <a:srgbClr val="B2D6E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F2DDADD2-1A3E-DAF0-82D7-1A5D4F181E7C}"/>
              </a:ext>
            </a:extLst>
          </p:cNvPr>
          <p:cNvSpPr/>
          <p:nvPr/>
        </p:nvSpPr>
        <p:spPr>
          <a:xfrm>
            <a:off x="4521896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MME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17C468BA-6BE0-E0EC-B9BC-D49217F844EE}"/>
              </a:ext>
            </a:extLst>
          </p:cNvPr>
          <p:cNvSpPr/>
          <p:nvPr/>
        </p:nvSpPr>
        <p:spPr>
          <a:xfrm>
            <a:off x="5584521" y="4241626"/>
            <a:ext cx="726510" cy="300625"/>
          </a:xfrm>
          <a:prstGeom prst="roundRect">
            <a:avLst/>
          </a:prstGeom>
          <a:solidFill>
            <a:srgbClr val="99BDD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SPGW_C</a:t>
            </a:r>
          </a:p>
        </p:txBody>
      </p:sp>
      <p:cxnSp>
        <p:nvCxnSpPr>
          <p:cNvPr id="1051" name="Elbow Connector 1050">
            <a:extLst>
              <a:ext uri="{FF2B5EF4-FFF2-40B4-BE49-F238E27FC236}">
                <a16:creationId xmlns:a16="http://schemas.microsoft.com/office/drawing/2014/main" id="{03E3F4BA-DF33-4C38-9978-DBAE64C835CE}"/>
              </a:ext>
            </a:extLst>
          </p:cNvPr>
          <p:cNvCxnSpPr>
            <a:cxnSpLocks/>
          </p:cNvCxnSpPr>
          <p:nvPr/>
        </p:nvCxnSpPr>
        <p:spPr>
          <a:xfrm rot="10800000">
            <a:off x="1459252" y="4141975"/>
            <a:ext cx="3367281" cy="99650"/>
          </a:xfrm>
          <a:prstGeom prst="bentConnector3">
            <a:avLst>
              <a:gd name="adj1" fmla="val 41"/>
            </a:avLst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84588974-2C5F-F4B4-E2A5-08B18A50646E}"/>
              </a:ext>
            </a:extLst>
          </p:cNvPr>
          <p:cNvCxnSpPr>
            <a:cxnSpLocks/>
            <a:endCxn id="57" idx="3"/>
          </p:cNvCxnSpPr>
          <p:nvPr/>
        </p:nvCxnSpPr>
        <p:spPr>
          <a:xfrm flipH="1" flipV="1">
            <a:off x="644743" y="2187133"/>
            <a:ext cx="756654" cy="9968"/>
          </a:xfrm>
          <a:prstGeom prst="line">
            <a:avLst/>
          </a:prstGeom>
          <a:ln w="28575">
            <a:solidFill>
              <a:srgbClr val="2E75B6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84611713-DC6C-2FB8-0219-D5F467FB68D7}"/>
              </a:ext>
            </a:extLst>
          </p:cNvPr>
          <p:cNvCxnSpPr>
            <a:cxnSpLocks/>
            <a:stCxn id="46" idx="1"/>
            <a:endCxn id="57" idx="3"/>
          </p:cNvCxnSpPr>
          <p:nvPr/>
        </p:nvCxnSpPr>
        <p:spPr>
          <a:xfrm flipH="1" flipV="1">
            <a:off x="644743" y="2187133"/>
            <a:ext cx="741957" cy="468924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EE70C7A7-E4C7-E73B-56E1-9C6703CD4068}"/>
              </a:ext>
            </a:extLst>
          </p:cNvPr>
          <p:cNvCxnSpPr>
            <a:cxnSpLocks/>
            <a:stCxn id="1028" idx="1"/>
            <a:endCxn id="58" idx="3"/>
          </p:cNvCxnSpPr>
          <p:nvPr/>
        </p:nvCxnSpPr>
        <p:spPr>
          <a:xfrm flipH="1">
            <a:off x="644743" y="3493085"/>
            <a:ext cx="741957" cy="651747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8" name="TextBox 1077">
            <a:extLst>
              <a:ext uri="{FF2B5EF4-FFF2-40B4-BE49-F238E27FC236}">
                <a16:creationId xmlns:a16="http://schemas.microsoft.com/office/drawing/2014/main" id="{945C2E85-B7E7-ADC2-8A91-02CFA479015E}"/>
              </a:ext>
            </a:extLst>
          </p:cNvPr>
          <p:cNvSpPr txBox="1"/>
          <p:nvPr/>
        </p:nvSpPr>
        <p:spPr>
          <a:xfrm>
            <a:off x="156250" y="235747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UE</a:t>
            </a:r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47AE69B3-994D-E4C9-1477-AFFD99D1B92B}"/>
              </a:ext>
            </a:extLst>
          </p:cNvPr>
          <p:cNvSpPr txBox="1"/>
          <p:nvPr/>
        </p:nvSpPr>
        <p:spPr>
          <a:xfrm>
            <a:off x="156881" y="4311187"/>
            <a:ext cx="570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UE</a:t>
            </a:r>
          </a:p>
        </p:txBody>
      </p:sp>
      <p:sp>
        <p:nvSpPr>
          <p:cNvPr id="1080" name="TextBox 1079">
            <a:extLst>
              <a:ext uri="{FF2B5EF4-FFF2-40B4-BE49-F238E27FC236}">
                <a16:creationId xmlns:a16="http://schemas.microsoft.com/office/drawing/2014/main" id="{96407462-10C7-176A-EA64-8A3554B16B33}"/>
              </a:ext>
            </a:extLst>
          </p:cNvPr>
          <p:cNvSpPr txBox="1"/>
          <p:nvPr/>
        </p:nvSpPr>
        <p:spPr>
          <a:xfrm>
            <a:off x="974467" y="3805803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eNB</a:t>
            </a:r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F465287A-FDD7-9F2D-3D2A-25BE5C0BC9F9}"/>
              </a:ext>
            </a:extLst>
          </p:cNvPr>
          <p:cNvSpPr txBox="1"/>
          <p:nvPr/>
        </p:nvSpPr>
        <p:spPr>
          <a:xfrm>
            <a:off x="979287" y="2961455"/>
            <a:ext cx="5709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gNB</a:t>
            </a:r>
          </a:p>
        </p:txBody>
      </p: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8C1D0CC-9319-0B6A-7A00-207A69523361}"/>
              </a:ext>
            </a:extLst>
          </p:cNvPr>
          <p:cNvSpPr txBox="1"/>
          <p:nvPr/>
        </p:nvSpPr>
        <p:spPr>
          <a:xfrm>
            <a:off x="651315" y="3363654"/>
            <a:ext cx="60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LTE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85199748-B58D-ACCB-CA53-F3B90C88AF39}"/>
              </a:ext>
            </a:extLst>
          </p:cNvPr>
          <p:cNvSpPr txBox="1"/>
          <p:nvPr/>
        </p:nvSpPr>
        <p:spPr>
          <a:xfrm>
            <a:off x="673475" y="2459062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NR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Uu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5" name="TextBox 1084">
            <a:extLst>
              <a:ext uri="{FF2B5EF4-FFF2-40B4-BE49-F238E27FC236}">
                <a16:creationId xmlns:a16="http://schemas.microsoft.com/office/drawing/2014/main" id="{9DD003D6-1D8F-AFAB-E66A-2F2593DB33A9}"/>
              </a:ext>
            </a:extLst>
          </p:cNvPr>
          <p:cNvSpPr txBox="1"/>
          <p:nvPr/>
        </p:nvSpPr>
        <p:spPr>
          <a:xfrm>
            <a:off x="6874939" y="3640653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4G  Core Control Plane</a:t>
            </a:r>
          </a:p>
        </p:txBody>
      </p:sp>
      <p:sp>
        <p:nvSpPr>
          <p:cNvPr id="1086" name="TextBox 1085">
            <a:extLst>
              <a:ext uri="{FF2B5EF4-FFF2-40B4-BE49-F238E27FC236}">
                <a16:creationId xmlns:a16="http://schemas.microsoft.com/office/drawing/2014/main" id="{27F946D2-B71A-5729-5872-A4D63913A1D7}"/>
              </a:ext>
            </a:extLst>
          </p:cNvPr>
          <p:cNvSpPr txBox="1"/>
          <p:nvPr/>
        </p:nvSpPr>
        <p:spPr>
          <a:xfrm>
            <a:off x="6874939" y="2025820"/>
            <a:ext cx="18368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 Core Control Plane</a:t>
            </a:r>
          </a:p>
        </p:txBody>
      </p:sp>
      <p:sp>
        <p:nvSpPr>
          <p:cNvPr id="1087" name="TextBox 1086">
            <a:extLst>
              <a:ext uri="{FF2B5EF4-FFF2-40B4-BE49-F238E27FC236}">
                <a16:creationId xmlns:a16="http://schemas.microsoft.com/office/drawing/2014/main" id="{D576DF47-7D22-1E7A-42FD-C39DA00AE0E4}"/>
              </a:ext>
            </a:extLst>
          </p:cNvPr>
          <p:cNvSpPr txBox="1"/>
          <p:nvPr/>
        </p:nvSpPr>
        <p:spPr>
          <a:xfrm>
            <a:off x="4492582" y="1976231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</a:t>
            </a:r>
          </a:p>
        </p:txBody>
      </p:sp>
      <p:sp>
        <p:nvSpPr>
          <p:cNvPr id="1088" name="TextBox 1087">
            <a:extLst>
              <a:ext uri="{FF2B5EF4-FFF2-40B4-BE49-F238E27FC236}">
                <a16:creationId xmlns:a16="http://schemas.microsoft.com/office/drawing/2014/main" id="{F889D1B0-C595-046C-7ABD-85FDEB798C13}"/>
              </a:ext>
            </a:extLst>
          </p:cNvPr>
          <p:cNvSpPr txBox="1"/>
          <p:nvPr/>
        </p:nvSpPr>
        <p:spPr>
          <a:xfrm>
            <a:off x="4583866" y="2692438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N2</a:t>
            </a: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411286AE-371A-90FE-BAC0-222BF4037C53}"/>
              </a:ext>
            </a:extLst>
          </p:cNvPr>
          <p:cNvSpPr txBox="1"/>
          <p:nvPr/>
        </p:nvSpPr>
        <p:spPr>
          <a:xfrm>
            <a:off x="5252928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N3</a:t>
            </a:r>
          </a:p>
        </p:txBody>
      </p:sp>
      <p:sp>
        <p:nvSpPr>
          <p:cNvPr id="1092" name="TextBox 1091">
            <a:extLst>
              <a:ext uri="{FF2B5EF4-FFF2-40B4-BE49-F238E27FC236}">
                <a16:creationId xmlns:a16="http://schemas.microsoft.com/office/drawing/2014/main" id="{CB29C000-953C-520D-0093-5E51ED1DC8EE}"/>
              </a:ext>
            </a:extLst>
          </p:cNvPr>
          <p:cNvSpPr txBox="1"/>
          <p:nvPr/>
        </p:nvSpPr>
        <p:spPr>
          <a:xfrm>
            <a:off x="5159032" y="3028984"/>
            <a:ext cx="4796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S1-U</a:t>
            </a: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6BCD2E77-AB25-A859-070C-F989E0DEEAEF}"/>
              </a:ext>
            </a:extLst>
          </p:cNvPr>
          <p:cNvSpPr txBox="1"/>
          <p:nvPr/>
        </p:nvSpPr>
        <p:spPr>
          <a:xfrm>
            <a:off x="4187298" y="3921970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366904AA-9D0C-DFFF-01A5-658B0A49C139}"/>
              </a:ext>
            </a:extLst>
          </p:cNvPr>
          <p:cNvSpPr txBox="1"/>
          <p:nvPr/>
        </p:nvSpPr>
        <p:spPr>
          <a:xfrm>
            <a:off x="6262687" y="2768120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N6</a:t>
            </a:r>
          </a:p>
        </p:txBody>
      </p:sp>
      <p:cxnSp>
        <p:nvCxnSpPr>
          <p:cNvPr id="1098" name="Elbow Connector 1097">
            <a:extLst>
              <a:ext uri="{FF2B5EF4-FFF2-40B4-BE49-F238E27FC236}">
                <a16:creationId xmlns:a16="http://schemas.microsoft.com/office/drawing/2014/main" id="{2F1197B7-EF0A-7BBD-62F4-5DB283198587}"/>
              </a:ext>
            </a:extLst>
          </p:cNvPr>
          <p:cNvCxnSpPr>
            <a:cxnSpLocks/>
            <a:stCxn id="60" idx="0"/>
          </p:cNvCxnSpPr>
          <p:nvPr/>
        </p:nvCxnSpPr>
        <p:spPr>
          <a:xfrm rot="16200000" flipV="1">
            <a:off x="2974492" y="2330967"/>
            <a:ext cx="404291" cy="3417028"/>
          </a:xfrm>
          <a:prstGeom prst="bentConnector2">
            <a:avLst/>
          </a:prstGeom>
          <a:ln w="28575">
            <a:solidFill>
              <a:srgbClr val="99BDD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68E1484-9F84-DC2D-7A36-BA7061DD44FF}"/>
              </a:ext>
            </a:extLst>
          </p:cNvPr>
          <p:cNvGrpSpPr/>
          <p:nvPr/>
        </p:nvGrpSpPr>
        <p:grpSpPr>
          <a:xfrm>
            <a:off x="1253612" y="3385146"/>
            <a:ext cx="426130" cy="601653"/>
            <a:chOff x="7814538" y="1011874"/>
            <a:chExt cx="674460" cy="1365462"/>
          </a:xfrm>
        </p:grpSpPr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55DA7E90-19F2-4CB0-AD55-F1829F5AAA5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032" name="Rectangle 1031">
                <a:extLst>
                  <a:ext uri="{FF2B5EF4-FFF2-40B4-BE49-F238E27FC236}">
                    <a16:creationId xmlns:a16="http://schemas.microsoft.com/office/drawing/2014/main" id="{85E5C58A-B5AC-E791-AC8C-0305E02F4CC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33" name="Straight Connector 1032">
                <a:extLst>
                  <a:ext uri="{FF2B5EF4-FFF2-40B4-BE49-F238E27FC236}">
                    <a16:creationId xmlns:a16="http://schemas.microsoft.com/office/drawing/2014/main" id="{F67CD6AE-BF64-3F68-ED1D-2FB837AC5469}"/>
                  </a:ext>
                </a:extLst>
              </p:cNvPr>
              <p:cNvCxnSpPr>
                <a:stCxn id="1032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4" name="Straight Connector 1033">
                <a:extLst>
                  <a:ext uri="{FF2B5EF4-FFF2-40B4-BE49-F238E27FC236}">
                    <a16:creationId xmlns:a16="http://schemas.microsoft.com/office/drawing/2014/main" id="{0A6AA6BD-F303-ECED-8BAA-23BD9AC47B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5" name="Straight Connector 1034">
                <a:extLst>
                  <a:ext uri="{FF2B5EF4-FFF2-40B4-BE49-F238E27FC236}">
                    <a16:creationId xmlns:a16="http://schemas.microsoft.com/office/drawing/2014/main" id="{2E974472-ED43-ED3B-57D8-AD01163369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5" name="Group 1024">
              <a:extLst>
                <a:ext uri="{FF2B5EF4-FFF2-40B4-BE49-F238E27FC236}">
                  <a16:creationId xmlns:a16="http://schemas.microsoft.com/office/drawing/2014/main" id="{CAC68D32-4972-145A-48CE-EE522B39F596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030" name="Arc 1029">
                <a:extLst>
                  <a:ext uri="{FF2B5EF4-FFF2-40B4-BE49-F238E27FC236}">
                    <a16:creationId xmlns:a16="http://schemas.microsoft.com/office/drawing/2014/main" id="{88ACE2A3-D857-80FF-F9B8-D944FAFC02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1" name="Arc 1030">
                <a:extLst>
                  <a:ext uri="{FF2B5EF4-FFF2-40B4-BE49-F238E27FC236}">
                    <a16:creationId xmlns:a16="http://schemas.microsoft.com/office/drawing/2014/main" id="{5DA9F4B7-9D73-13B1-FB75-E38AD9B0629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3F3CDB9F-1263-57B0-2800-54F514A1A4A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28" name="Arc 1027">
                <a:extLst>
                  <a:ext uri="{FF2B5EF4-FFF2-40B4-BE49-F238E27FC236}">
                    <a16:creationId xmlns:a16="http://schemas.microsoft.com/office/drawing/2014/main" id="{1DE241F5-36CD-6794-C5DF-83C158F35E7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9" name="Arc 1028">
                <a:extLst>
                  <a:ext uri="{FF2B5EF4-FFF2-40B4-BE49-F238E27FC236}">
                    <a16:creationId xmlns:a16="http://schemas.microsoft.com/office/drawing/2014/main" id="{FAD4FFC2-562E-50E1-4CCD-25853D2CE6F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3" name="TextBox 1102">
            <a:extLst>
              <a:ext uri="{FF2B5EF4-FFF2-40B4-BE49-F238E27FC236}">
                <a16:creationId xmlns:a16="http://schemas.microsoft.com/office/drawing/2014/main" id="{80E647EA-4A71-0AB0-38D2-3B8FF9960BE8}"/>
              </a:ext>
            </a:extLst>
          </p:cNvPr>
          <p:cNvSpPr txBox="1"/>
          <p:nvPr/>
        </p:nvSpPr>
        <p:spPr>
          <a:xfrm>
            <a:off x="4826533" y="3769603"/>
            <a:ext cx="7184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S1-MME</a:t>
            </a:r>
          </a:p>
        </p:txBody>
      </p:sp>
      <p:sp>
        <p:nvSpPr>
          <p:cNvPr id="1105" name="TextBox 1104">
            <a:extLst>
              <a:ext uri="{FF2B5EF4-FFF2-40B4-BE49-F238E27FC236}">
                <a16:creationId xmlns:a16="http://schemas.microsoft.com/office/drawing/2014/main" id="{D3F32A1E-04B7-AA06-AD48-04DB5B6DC422}"/>
              </a:ext>
            </a:extLst>
          </p:cNvPr>
          <p:cNvSpPr txBox="1"/>
          <p:nvPr/>
        </p:nvSpPr>
        <p:spPr>
          <a:xfrm>
            <a:off x="4141552" y="4365109"/>
            <a:ext cx="407484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S6a</a:t>
            </a:r>
          </a:p>
        </p:txBody>
      </p:sp>
      <p:sp>
        <p:nvSpPr>
          <p:cNvPr id="1106" name="TextBox 1105">
            <a:extLst>
              <a:ext uri="{FF2B5EF4-FFF2-40B4-BE49-F238E27FC236}">
                <a16:creationId xmlns:a16="http://schemas.microsoft.com/office/drawing/2014/main" id="{AE190819-3A5F-3309-43D1-56190B55459E}"/>
              </a:ext>
            </a:extLst>
          </p:cNvPr>
          <p:cNvSpPr txBox="1"/>
          <p:nvPr/>
        </p:nvSpPr>
        <p:spPr>
          <a:xfrm>
            <a:off x="5213447" y="4365108"/>
            <a:ext cx="41229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S11</a:t>
            </a:r>
          </a:p>
        </p:txBody>
      </p:sp>
      <p:sp>
        <p:nvSpPr>
          <p:cNvPr id="1107" name="TextBox 1106">
            <a:extLst>
              <a:ext uri="{FF2B5EF4-FFF2-40B4-BE49-F238E27FC236}">
                <a16:creationId xmlns:a16="http://schemas.microsoft.com/office/drawing/2014/main" id="{23088DC1-1E4B-B0BE-E107-7AA65C699A05}"/>
              </a:ext>
            </a:extLst>
          </p:cNvPr>
          <p:cNvSpPr txBox="1"/>
          <p:nvPr/>
        </p:nvSpPr>
        <p:spPr>
          <a:xfrm>
            <a:off x="6300593" y="4365107"/>
            <a:ext cx="34875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Gx</a:t>
            </a:r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6F7EE9A0-8742-25B1-5A95-F5BDAFD60628}"/>
              </a:ext>
            </a:extLst>
          </p:cNvPr>
          <p:cNvSpPr txBox="1"/>
          <p:nvPr/>
        </p:nvSpPr>
        <p:spPr>
          <a:xfrm>
            <a:off x="5892579" y="1990219"/>
            <a:ext cx="362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N4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BCF4B75D-0468-169C-4F63-582DD9F1FED3}"/>
              </a:ext>
            </a:extLst>
          </p:cNvPr>
          <p:cNvSpPr txBox="1"/>
          <p:nvPr/>
        </p:nvSpPr>
        <p:spPr>
          <a:xfrm>
            <a:off x="3755659" y="1236273"/>
            <a:ext cx="49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Nudr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3E797E2-A9DA-70C1-257A-255BF1823396}"/>
              </a:ext>
            </a:extLst>
          </p:cNvPr>
          <p:cNvSpPr txBox="1"/>
          <p:nvPr/>
        </p:nvSpPr>
        <p:spPr>
          <a:xfrm>
            <a:off x="2717235" y="123627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Nudm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1" name="TextBox 1110">
            <a:extLst>
              <a:ext uri="{FF2B5EF4-FFF2-40B4-BE49-F238E27FC236}">
                <a16:creationId xmlns:a16="http://schemas.microsoft.com/office/drawing/2014/main" id="{45D3F95F-21B9-3255-D19A-61F32184C326}"/>
              </a:ext>
            </a:extLst>
          </p:cNvPr>
          <p:cNvSpPr txBox="1"/>
          <p:nvPr/>
        </p:nvSpPr>
        <p:spPr>
          <a:xfrm>
            <a:off x="3755659" y="1466156"/>
            <a:ext cx="4635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Nnrf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46845515-13EF-A824-19F9-ADBA5E53CAC5}"/>
              </a:ext>
            </a:extLst>
          </p:cNvPr>
          <p:cNvSpPr txBox="1"/>
          <p:nvPr/>
        </p:nvSpPr>
        <p:spPr>
          <a:xfrm>
            <a:off x="4829681" y="1236273"/>
            <a:ext cx="54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Nausf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3" name="TextBox 1112">
            <a:extLst>
              <a:ext uri="{FF2B5EF4-FFF2-40B4-BE49-F238E27FC236}">
                <a16:creationId xmlns:a16="http://schemas.microsoft.com/office/drawing/2014/main" id="{4C624CB1-D725-E1AA-8AEE-917B3B9257FB}"/>
              </a:ext>
            </a:extLst>
          </p:cNvPr>
          <p:cNvSpPr txBox="1"/>
          <p:nvPr/>
        </p:nvSpPr>
        <p:spPr>
          <a:xfrm>
            <a:off x="4831805" y="1466156"/>
            <a:ext cx="526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3AD53AF6-079B-37D3-8859-0D1CDD3C4D67}"/>
              </a:ext>
            </a:extLst>
          </p:cNvPr>
          <p:cNvSpPr txBox="1"/>
          <p:nvPr/>
        </p:nvSpPr>
        <p:spPr>
          <a:xfrm>
            <a:off x="5896104" y="1236273"/>
            <a:ext cx="531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Nnssf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5" name="TextBox 1114">
            <a:extLst>
              <a:ext uri="{FF2B5EF4-FFF2-40B4-BE49-F238E27FC236}">
                <a16:creationId xmlns:a16="http://schemas.microsoft.com/office/drawing/2014/main" id="{446F11C0-DB1B-50F8-000B-B37EF1A0D213}"/>
              </a:ext>
            </a:extLst>
          </p:cNvPr>
          <p:cNvSpPr txBox="1"/>
          <p:nvPr/>
        </p:nvSpPr>
        <p:spPr>
          <a:xfrm>
            <a:off x="5892579" y="1466156"/>
            <a:ext cx="513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Nsmf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5FA0C2C4-CE53-2898-2B20-BE5172088331}"/>
              </a:ext>
            </a:extLst>
          </p:cNvPr>
          <p:cNvSpPr txBox="1"/>
          <p:nvPr/>
        </p:nvSpPr>
        <p:spPr>
          <a:xfrm>
            <a:off x="6961750" y="1236273"/>
            <a:ext cx="4764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Npcf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7" name="TextBox 1116">
            <a:extLst>
              <a:ext uri="{FF2B5EF4-FFF2-40B4-BE49-F238E27FC236}">
                <a16:creationId xmlns:a16="http://schemas.microsoft.com/office/drawing/2014/main" id="{E4F1823A-3C99-FCBB-104A-0B807E87540E}"/>
              </a:ext>
            </a:extLst>
          </p:cNvPr>
          <p:cNvSpPr txBox="1"/>
          <p:nvPr/>
        </p:nvSpPr>
        <p:spPr>
          <a:xfrm>
            <a:off x="8022914" y="1236273"/>
            <a:ext cx="4033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Naf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1C46C08-5DC3-B006-6F9E-8FD5C108623C}"/>
              </a:ext>
            </a:extLst>
          </p:cNvPr>
          <p:cNvSpPr/>
          <p:nvPr/>
        </p:nvSpPr>
        <p:spPr>
          <a:xfrm>
            <a:off x="5584521" y="1730679"/>
            <a:ext cx="726510" cy="300625"/>
          </a:xfrm>
          <a:prstGeom prst="round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1124" name="TextBox 1123">
            <a:extLst>
              <a:ext uri="{FF2B5EF4-FFF2-40B4-BE49-F238E27FC236}">
                <a16:creationId xmlns:a16="http://schemas.microsoft.com/office/drawing/2014/main" id="{21C979F2-6176-6B48-097D-32127700D50C}"/>
              </a:ext>
            </a:extLst>
          </p:cNvPr>
          <p:cNvSpPr txBox="1"/>
          <p:nvPr/>
        </p:nvSpPr>
        <p:spPr>
          <a:xfrm>
            <a:off x="7844917" y="2826441"/>
            <a:ext cx="778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cxnSp>
        <p:nvCxnSpPr>
          <p:cNvPr id="1125" name="Straight Connector 1124">
            <a:extLst>
              <a:ext uri="{FF2B5EF4-FFF2-40B4-BE49-F238E27FC236}">
                <a16:creationId xmlns:a16="http://schemas.microsoft.com/office/drawing/2014/main" id="{655AB8E6-7A0F-099D-A115-B891BA76DD3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248406" y="1880992"/>
            <a:ext cx="336115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F46386D8-4CFF-9596-44ED-505E3BCD820C}"/>
              </a:ext>
            </a:extLst>
          </p:cNvPr>
          <p:cNvSpPr txBox="1"/>
          <p:nvPr/>
        </p:nvSpPr>
        <p:spPr>
          <a:xfrm>
            <a:off x="5204253" y="1849743"/>
            <a:ext cx="4411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N11</a:t>
            </a:r>
          </a:p>
        </p:txBody>
      </p:sp>
    </p:spTree>
    <p:extLst>
      <p:ext uri="{BB962C8B-B14F-4D97-AF65-F5344CB8AC3E}">
        <p14:creationId xmlns:p14="http://schemas.microsoft.com/office/powerpoint/2010/main" val="871046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27AF9914-50C1-AF3F-A631-822C41831961}"/>
              </a:ext>
            </a:extLst>
          </p:cNvPr>
          <p:cNvSpPr/>
          <p:nvPr/>
        </p:nvSpPr>
        <p:spPr>
          <a:xfrm>
            <a:off x="2670371" y="3263920"/>
            <a:ext cx="5082248" cy="18475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UPF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BB5031-403D-7F56-2F49-90A00FB8C94F}"/>
              </a:ext>
            </a:extLst>
          </p:cNvPr>
          <p:cNvSpPr/>
          <p:nvPr/>
        </p:nvSpPr>
        <p:spPr>
          <a:xfrm>
            <a:off x="2670371" y="32046"/>
            <a:ext cx="5082248" cy="1631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5G Mobile Core Control Plane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6F37599-12C9-BFFC-2502-3A2B8EEE78FC}"/>
              </a:ext>
            </a:extLst>
          </p:cNvPr>
          <p:cNvSpPr/>
          <p:nvPr/>
        </p:nvSpPr>
        <p:spPr>
          <a:xfrm>
            <a:off x="4837804" y="521137"/>
            <a:ext cx="738174" cy="296846"/>
          </a:xfrm>
          <a:prstGeom prst="roundRect">
            <a:avLst>
              <a:gd name="adj" fmla="val 16313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SMF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76F9D6A-710B-5627-49B9-2A4C0204EF3D}"/>
              </a:ext>
            </a:extLst>
          </p:cNvPr>
          <p:cNvSpPr/>
          <p:nvPr/>
        </p:nvSpPr>
        <p:spPr>
          <a:xfrm>
            <a:off x="4421965" y="3084422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Server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9D72766-4A9E-D03F-3468-CC5EAA9B5210}"/>
              </a:ext>
            </a:extLst>
          </p:cNvPr>
          <p:cNvSpPr/>
          <p:nvPr/>
        </p:nvSpPr>
        <p:spPr>
          <a:xfrm>
            <a:off x="4421964" y="3465115"/>
            <a:ext cx="1569855" cy="264934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F2415AEC-F5A9-41A1-7329-57C11BCB4037}"/>
              </a:ext>
            </a:extLst>
          </p:cNvPr>
          <p:cNvSpPr/>
          <p:nvPr/>
        </p:nvSpPr>
        <p:spPr>
          <a:xfrm>
            <a:off x="4434435" y="1854894"/>
            <a:ext cx="898215" cy="1214314"/>
          </a:xfrm>
          <a:prstGeom prst="downArrow">
            <a:avLst>
              <a:gd name="adj1" fmla="val 66822"/>
              <a:gd name="adj2" fmla="val 34112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5BC931-25EE-4229-7999-5E611439FB2B}"/>
              </a:ext>
            </a:extLst>
          </p:cNvPr>
          <p:cNvSpPr/>
          <p:nvPr/>
        </p:nvSpPr>
        <p:spPr>
          <a:xfrm>
            <a:off x="4426568" y="1465470"/>
            <a:ext cx="1569855" cy="383353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P4Runtime Client</a:t>
            </a:r>
          </a:p>
        </p:txBody>
      </p:sp>
      <p:sp>
        <p:nvSpPr>
          <p:cNvPr id="38" name="Up Arrow 37">
            <a:extLst>
              <a:ext uri="{FF2B5EF4-FFF2-40B4-BE49-F238E27FC236}">
                <a16:creationId xmlns:a16="http://schemas.microsoft.com/office/drawing/2014/main" id="{36E12812-3398-2D9B-7CCA-DDE1619A8C05}"/>
              </a:ext>
            </a:extLst>
          </p:cNvPr>
          <p:cNvSpPr/>
          <p:nvPr/>
        </p:nvSpPr>
        <p:spPr>
          <a:xfrm>
            <a:off x="5190481" y="1857953"/>
            <a:ext cx="898215" cy="1211255"/>
          </a:xfrm>
          <a:prstGeom prst="upArrow">
            <a:avLst>
              <a:gd name="adj1" fmla="val 66651"/>
              <a:gd name="adj2" fmla="val 30459"/>
            </a:avLst>
          </a:prstGeom>
          <a:solidFill>
            <a:schemeClr val="tx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400D7292-7509-F3FF-C6C6-78D476BFAC71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421964" y="4224921"/>
            <a:ext cx="501814" cy="5066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BE3D7A4C-2E6C-DB80-17E2-42E0EBF46897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5455078" y="4224921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DBD94E3-2AAF-AEAE-66B4-C525FE0AB0BC}"/>
              </a:ext>
            </a:extLst>
          </p:cNvPr>
          <p:cNvCxnSpPr>
            <a:cxnSpLocks/>
            <a:stCxn id="34" idx="2"/>
            <a:endCxn id="49" idx="0"/>
          </p:cNvCxnSpPr>
          <p:nvPr/>
        </p:nvCxnSpPr>
        <p:spPr>
          <a:xfrm flipH="1">
            <a:off x="3875807" y="3730049"/>
            <a:ext cx="1331085" cy="59742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C28FB15-32C0-1D8F-A523-F61976D15D0E}"/>
              </a:ext>
            </a:extLst>
          </p:cNvPr>
          <p:cNvCxnSpPr>
            <a:cxnSpLocks/>
            <a:stCxn id="34" idx="2"/>
            <a:endCxn id="50" idx="0"/>
          </p:cNvCxnSpPr>
          <p:nvPr/>
        </p:nvCxnSpPr>
        <p:spPr>
          <a:xfrm>
            <a:off x="5206892" y="3730049"/>
            <a:ext cx="1316227" cy="615939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C5B5651-CA70-8202-F65A-82EB457CAC18}"/>
              </a:ext>
            </a:extLst>
          </p:cNvPr>
          <p:cNvSpPr/>
          <p:nvPr/>
        </p:nvSpPr>
        <p:spPr>
          <a:xfrm>
            <a:off x="2022504" y="2273409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Model UPF.p4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58F1810-9D1B-5432-E229-F00283DE623E}"/>
              </a:ext>
            </a:extLst>
          </p:cNvPr>
          <p:cNvSpPr/>
          <p:nvPr/>
        </p:nvSpPr>
        <p:spPr>
          <a:xfrm>
            <a:off x="3281042" y="4327473"/>
            <a:ext cx="1189529" cy="267555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Physical UPF.p4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46730616-D2C9-489F-ABBC-ED95C3E8B863}"/>
              </a:ext>
            </a:extLst>
          </p:cNvPr>
          <p:cNvSpPr/>
          <p:nvPr/>
        </p:nvSpPr>
        <p:spPr>
          <a:xfrm>
            <a:off x="5928354" y="4345988"/>
            <a:ext cx="1189529" cy="264491"/>
          </a:xfrm>
          <a:prstGeom prst="roundRect">
            <a:avLst>
              <a:gd name="adj" fmla="val 32052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Buffer Service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8BFDB198-4E11-5861-0858-931E62B891F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65300" y="2246328"/>
            <a:ext cx="410506" cy="431446"/>
          </a:xfrm>
          <a:prstGeom prst="rect">
            <a:avLst/>
          </a:prstGeom>
        </p:spPr>
      </p:pic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E3C4586B-3B5F-188F-8255-F4920E116728}"/>
              </a:ext>
            </a:extLst>
          </p:cNvPr>
          <p:cNvCxnSpPr>
            <a:cxnSpLocks/>
            <a:stCxn id="55" idx="3"/>
            <a:endCxn id="32" idx="1"/>
          </p:cNvCxnSpPr>
          <p:nvPr/>
        </p:nvCxnSpPr>
        <p:spPr>
          <a:xfrm flipV="1">
            <a:off x="3875806" y="1657147"/>
            <a:ext cx="550762" cy="804904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0D6EC58C-ECF6-03FC-65F1-CBCD22564B89}"/>
              </a:ext>
            </a:extLst>
          </p:cNvPr>
          <p:cNvCxnSpPr>
            <a:cxnSpLocks/>
            <a:stCxn id="55" idx="3"/>
            <a:endCxn id="33" idx="1"/>
          </p:cNvCxnSpPr>
          <p:nvPr/>
        </p:nvCxnSpPr>
        <p:spPr>
          <a:xfrm>
            <a:off x="3875806" y="2462051"/>
            <a:ext cx="546159" cy="814048"/>
          </a:xfrm>
          <a:prstGeom prst="bentConnector3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14BD0B6-5675-CDAC-0293-0C798EB51F9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3212033" y="2462051"/>
            <a:ext cx="253267" cy="0"/>
          </a:xfrm>
          <a:prstGeom prst="straightConnector1">
            <a:avLst/>
          </a:prstGeom>
          <a:ln w="28575">
            <a:solidFill>
              <a:schemeClr val="tx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7E46F2F-67B7-0463-310A-4E80ACC999E3}"/>
              </a:ext>
            </a:extLst>
          </p:cNvPr>
          <p:cNvSpPr txBox="1"/>
          <p:nvPr/>
        </p:nvSpPr>
        <p:spPr>
          <a:xfrm>
            <a:off x="3203887" y="2617673"/>
            <a:ext cx="933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P4 Tooling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3F2768-2306-8502-B031-B48061557375}"/>
              </a:ext>
            </a:extLst>
          </p:cNvPr>
          <p:cNvSpPr/>
          <p:nvPr/>
        </p:nvSpPr>
        <p:spPr>
          <a:xfrm>
            <a:off x="4424595" y="1169857"/>
            <a:ext cx="1569855" cy="296847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Translator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F4CA1AB-8D75-3364-09BD-391F0A5E1146}"/>
              </a:ext>
            </a:extLst>
          </p:cNvPr>
          <p:cNvCxnSpPr>
            <a:cxnSpLocks/>
            <a:stCxn id="31" idx="2"/>
            <a:endCxn id="3" idx="0"/>
          </p:cNvCxnSpPr>
          <p:nvPr/>
        </p:nvCxnSpPr>
        <p:spPr>
          <a:xfrm>
            <a:off x="5206891" y="817983"/>
            <a:ext cx="2632" cy="35187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32403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1144098" y="1856515"/>
            <a:ext cx="529254" cy="767855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F94DC5A2-4847-99B9-9781-323D58932124}"/>
              </a:ext>
            </a:extLst>
          </p:cNvPr>
          <p:cNvSpPr/>
          <p:nvPr/>
        </p:nvSpPr>
        <p:spPr>
          <a:xfrm>
            <a:off x="2500884" y="1298610"/>
            <a:ext cx="3562400" cy="1883664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8E1C32B-59FF-4091-9B87-D6D368EA4D72}"/>
              </a:ext>
            </a:extLst>
          </p:cNvPr>
          <p:cNvSpPr/>
          <p:nvPr/>
        </p:nvSpPr>
        <p:spPr>
          <a:xfrm>
            <a:off x="2035444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2E4ECA-52E1-6F7B-F471-ABDE81979F17}"/>
              </a:ext>
            </a:extLst>
          </p:cNvPr>
          <p:cNvSpPr/>
          <p:nvPr/>
        </p:nvSpPr>
        <p:spPr>
          <a:xfrm>
            <a:off x="3608930" y="1792467"/>
            <a:ext cx="1360932" cy="893226"/>
          </a:xfrm>
          <a:prstGeom prst="rect">
            <a:avLst/>
          </a:prstGeom>
          <a:noFill/>
          <a:ln w="28575">
            <a:solidFill>
              <a:srgbClr val="2E75B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UPF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AE00203-3461-F744-CA7B-7F130592B820}"/>
              </a:ext>
            </a:extLst>
          </p:cNvPr>
          <p:cNvSpPr/>
          <p:nvPr/>
        </p:nvSpPr>
        <p:spPr>
          <a:xfrm>
            <a:off x="5600521" y="2105508"/>
            <a:ext cx="925526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enp193s0f0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89CB25-2464-54EE-A439-2AA2162986AB}"/>
              </a:ext>
            </a:extLst>
          </p:cNvPr>
          <p:cNvSpPr/>
          <p:nvPr/>
        </p:nvSpPr>
        <p:spPr>
          <a:xfrm>
            <a:off x="4647443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729998E-582D-DBA0-8FA8-9BBD768474A9}"/>
              </a:ext>
            </a:extLst>
          </p:cNvPr>
          <p:cNvSpPr/>
          <p:nvPr/>
        </p:nvSpPr>
        <p:spPr>
          <a:xfrm>
            <a:off x="3303811" y="2104145"/>
            <a:ext cx="610237" cy="269867"/>
          </a:xfrm>
          <a:prstGeom prst="roundRect">
            <a:avLst>
              <a:gd name="adj" fmla="val 31567"/>
            </a:avLst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8668297-190E-5059-AB0E-54B685CAC65C}"/>
              </a:ext>
            </a:extLst>
          </p:cNvPr>
          <p:cNvCxnSpPr>
            <a:stCxn id="16" idx="1"/>
          </p:cNvCxnSpPr>
          <p:nvPr/>
        </p:nvCxnSpPr>
        <p:spPr>
          <a:xfrm flipH="1" flipV="1">
            <a:off x="1407387" y="2240441"/>
            <a:ext cx="628057" cy="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1BB5D92-47CA-6367-C918-08B6C094FEB4}"/>
              </a:ext>
            </a:extLst>
          </p:cNvPr>
          <p:cNvCxnSpPr>
            <a:cxnSpLocks/>
            <a:stCxn id="20" idx="1"/>
            <a:endCxn id="16" idx="3"/>
          </p:cNvCxnSpPr>
          <p:nvPr/>
        </p:nvCxnSpPr>
        <p:spPr>
          <a:xfrm flipH="1">
            <a:off x="296097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2F45ED-80B4-5F38-72F2-69D291BAEE82}"/>
              </a:ext>
            </a:extLst>
          </p:cNvPr>
          <p:cNvCxnSpPr>
            <a:cxnSpLocks/>
            <a:stCxn id="18" idx="1"/>
            <a:endCxn id="19" idx="3"/>
          </p:cNvCxnSpPr>
          <p:nvPr/>
        </p:nvCxnSpPr>
        <p:spPr>
          <a:xfrm flipH="1" flipV="1">
            <a:off x="5257680" y="2239079"/>
            <a:ext cx="342841" cy="1363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841CCB-D229-0581-12A6-B80E3FD1499C}"/>
              </a:ext>
            </a:extLst>
          </p:cNvPr>
          <p:cNvCxnSpPr>
            <a:cxnSpLocks/>
            <a:endCxn id="18" idx="3"/>
          </p:cNvCxnSpPr>
          <p:nvPr/>
        </p:nvCxnSpPr>
        <p:spPr>
          <a:xfrm flipH="1">
            <a:off x="6526047" y="2240442"/>
            <a:ext cx="628057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890816" y="1673353"/>
            <a:ext cx="1984082" cy="111313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1CCA13-F578-6809-FFC5-8315E3ADB778}"/>
              </a:ext>
            </a:extLst>
          </p:cNvPr>
          <p:cNvSpPr txBox="1"/>
          <p:nvPr/>
        </p:nvSpPr>
        <p:spPr>
          <a:xfrm>
            <a:off x="3773771" y="3216708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10.76.28.113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1F2496-221D-29DA-8227-F5C50341F38B}"/>
              </a:ext>
            </a:extLst>
          </p:cNvPr>
          <p:cNvSpPr txBox="1"/>
          <p:nvPr/>
        </p:nvSpPr>
        <p:spPr>
          <a:xfrm>
            <a:off x="899074" y="2637205"/>
            <a:ext cx="10166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10.76.28.187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7F3A4BE-BB3E-54F6-84AF-1A25FE9E3FDE}"/>
              </a:ext>
            </a:extLst>
          </p:cNvPr>
          <p:cNvSpPr txBox="1"/>
          <p:nvPr/>
        </p:nvSpPr>
        <p:spPr>
          <a:xfrm>
            <a:off x="3220053" y="2759030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192.168.252.3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CEE316-4332-A103-A908-2467840BB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15" y="1777941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5B66BB-5C92-7F0B-AD74-88D700C53411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707607" y="1966428"/>
            <a:ext cx="60178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585BF0C-91EB-AEE2-D8B9-4415F3CDED6B}"/>
              </a:ext>
            </a:extLst>
          </p:cNvPr>
          <p:cNvSpPr txBox="1"/>
          <p:nvPr/>
        </p:nvSpPr>
        <p:spPr>
          <a:xfrm>
            <a:off x="3287" y="2154915"/>
            <a:ext cx="11480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172.250.0.0/16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ACCD2AD-FCBD-E297-BA6E-D896BCFADDF3}"/>
              </a:ext>
            </a:extLst>
          </p:cNvPr>
          <p:cNvSpPr txBox="1"/>
          <p:nvPr/>
        </p:nvSpPr>
        <p:spPr>
          <a:xfrm>
            <a:off x="2737275" y="1537603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192.168.252.1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E3DC67-6ADD-FB84-7E73-7449B38AA428}"/>
              </a:ext>
            </a:extLst>
          </p:cNvPr>
          <p:cNvSpPr txBox="1"/>
          <p:nvPr/>
        </p:nvSpPr>
        <p:spPr>
          <a:xfrm>
            <a:off x="3576753" y="977044"/>
            <a:ext cx="1480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Aether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Server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504CCA-0D9F-9841-248E-EDABED6DD442}"/>
              </a:ext>
            </a:extLst>
          </p:cNvPr>
          <p:cNvSpPr txBox="1"/>
          <p:nvPr/>
        </p:nvSpPr>
        <p:spPr>
          <a:xfrm>
            <a:off x="4705812" y="1529641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BA03D2-EE52-098C-B67B-9FA30CF72411}"/>
              </a:ext>
            </a:extLst>
          </p:cNvPr>
          <p:cNvSpPr txBox="1"/>
          <p:nvPr/>
        </p:nvSpPr>
        <p:spPr>
          <a:xfrm>
            <a:off x="4278786" y="2745456"/>
            <a:ext cx="10967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192.168.250.3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B2470A-0D6D-BCA0-AA91-0E2F0212D2C1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296097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127CC36-0CAD-5B11-1C8E-B694C8CC0425}"/>
              </a:ext>
            </a:extLst>
          </p:cNvPr>
          <p:cNvCxnSpPr>
            <a:cxnSpLocks/>
            <a:endCxn id="20" idx="3"/>
          </p:cNvCxnSpPr>
          <p:nvPr/>
        </p:nvCxnSpPr>
        <p:spPr>
          <a:xfrm flipH="1" flipV="1">
            <a:off x="3914048" y="2239079"/>
            <a:ext cx="253350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16135A-33D8-F008-28A5-8310849D876F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402067" y="2239079"/>
            <a:ext cx="245376" cy="54740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9267240-903C-402C-5314-7AA974878514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5257680" y="1733859"/>
            <a:ext cx="342841" cy="50522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66EB2FA8-DE15-D981-34D4-386294E0E2B7}"/>
              </a:ext>
            </a:extLst>
          </p:cNvPr>
          <p:cNvSpPr txBox="1"/>
          <p:nvPr/>
        </p:nvSpPr>
        <p:spPr>
          <a:xfrm>
            <a:off x="1484510" y="2049791"/>
            <a:ext cx="577401" cy="3970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GTP</a:t>
            </a:r>
          </a:p>
          <a:p>
            <a:pPr algn="ctr">
              <a:lnSpc>
                <a:spcPct val="90000"/>
              </a:lnSpc>
            </a:pPr>
            <a:r>
              <a:rPr lang="en-US" sz="11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Tunnel</a:t>
            </a:r>
          </a:p>
        </p:txBody>
      </p:sp>
    </p:spTree>
    <p:extLst>
      <p:ext uri="{BB962C8B-B14F-4D97-AF65-F5344CB8AC3E}">
        <p14:creationId xmlns:p14="http://schemas.microsoft.com/office/powerpoint/2010/main" val="3878525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8A817B5-F66A-19A3-14CE-D5E0C6E4848E}"/>
              </a:ext>
            </a:extLst>
          </p:cNvPr>
          <p:cNvGrpSpPr/>
          <p:nvPr/>
        </p:nvGrpSpPr>
        <p:grpSpPr>
          <a:xfrm>
            <a:off x="4234770" y="1691881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7FA6BB7-E68E-4EE7-2838-AD3A831B46A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C3D8212-A42D-4995-2FBA-0385C5B16D4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69C4DBAF-E64B-BF5E-2A58-DE49D4A6CCDB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F415FB5-0B8A-67C1-7A66-49F47C593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A2F86F0A-A466-6A54-BAD7-7701AB09A2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08BE6F8-BC61-3D73-BE19-EB65293AD1B2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168BCFC9-CB7D-BAB2-5876-7B03AA92E3A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7BB5F625-1CA8-5851-443A-8E8AC933C1A2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CA6F8D2-F5D5-0DE4-7E5C-3B1DC3691B98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9B54F98E-B348-0C34-02F7-3EC5A511B5B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369A2E5A-432C-2884-5445-63717BD30E5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15" name="Picture 14" descr="A close up of a logo&#10;&#10;Description automatically generated">
            <a:extLst>
              <a:ext uri="{FF2B5EF4-FFF2-40B4-BE49-F238E27FC236}">
                <a16:creationId xmlns:a16="http://schemas.microsoft.com/office/drawing/2014/main" id="{77BF2F35-8EA4-7D23-32B1-AB7F0FD2329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570777" y="2183119"/>
            <a:ext cx="1088852" cy="610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8703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892491" y="1207658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5CF5F6-96F4-1646-8A54-9CE044F4B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14" y="194274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04239" y="1945981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AD07E-B469-6A4C-B53F-EE7FBBB1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761" y="2468984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F0BBC97-974C-2D4B-81CD-D42C855F0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552" y="30016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A619AC-E924-714A-BDDD-F6983C6C2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68" y="2598209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AB8DA86-6649-F244-8B75-1ABB2D788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05" y="178712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ECED9B-21A5-DA4A-9B7A-E3B59FB22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60" y="156447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750379" y="3248376"/>
            <a:ext cx="211009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65" idx="3"/>
          </p:cNvCxnSpPr>
          <p:nvPr/>
        </p:nvCxnSpPr>
        <p:spPr>
          <a:xfrm>
            <a:off x="3654614" y="3248376"/>
            <a:ext cx="121304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7663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D6BAC-0D66-6AC4-7FDC-A3D4E8847B5C}"/>
              </a:ext>
            </a:extLst>
          </p:cNvPr>
          <p:cNvGrpSpPr/>
          <p:nvPr/>
        </p:nvGrpSpPr>
        <p:grpSpPr>
          <a:xfrm>
            <a:off x="2339397" y="1942510"/>
            <a:ext cx="674460" cy="1365462"/>
            <a:chOff x="7814538" y="1011874"/>
            <a:chExt cx="674460" cy="136546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1A2B93F-A19F-239C-4FC0-4FBC1299A9F4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F9AC407-4715-1344-353E-0BABA35C6E88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4D057F0-94B1-0A7F-0901-752C7E3EB1DC}"/>
                  </a:ext>
                </a:extLst>
              </p:cNvPr>
              <p:cNvCxnSpPr>
                <a:stCxn id="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6786686-F4FE-F22D-E8D1-6FFA0BF6F5F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8360E49-380A-8E9A-FD5D-22C1B8C78E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DB6FBF05-72BF-9B42-9159-B952CA55BB8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24002CC6-DEDC-C10A-6DFB-A31C74BB1A1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Arc 29">
                <a:extLst>
                  <a:ext uri="{FF2B5EF4-FFF2-40B4-BE49-F238E27FC236}">
                    <a16:creationId xmlns:a16="http://schemas.microsoft.com/office/drawing/2014/main" id="{EF8A502A-77FD-02FE-F9C0-E42D417E3D8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FC48DE2-FCB8-8A36-4E72-3D1FAA77514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42" name="Arc 41">
                <a:extLst>
                  <a:ext uri="{FF2B5EF4-FFF2-40B4-BE49-F238E27FC236}">
                    <a16:creationId xmlns:a16="http://schemas.microsoft.com/office/drawing/2014/main" id="{213830B7-C2A7-B112-8EE9-C38DB8D02D5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1A9AB0B8-32E2-E2A1-91F8-A3BFAAD31DD1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9308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le 6">
            <a:extLst>
              <a:ext uri="{FF2B5EF4-FFF2-40B4-BE49-F238E27FC236}">
                <a16:creationId xmlns:a16="http://schemas.microsoft.com/office/drawing/2014/main" id="{236E19CD-F130-8045-8D6C-F2A30AD07F83}"/>
              </a:ext>
            </a:extLst>
          </p:cNvPr>
          <p:cNvSpPr/>
          <p:nvPr/>
        </p:nvSpPr>
        <p:spPr>
          <a:xfrm rot="5805545" flipH="1">
            <a:off x="943383" y="1216620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tx2"/>
              </a:gs>
              <a:gs pos="74000">
                <a:schemeClr val="accent4">
                  <a:lumMod val="20000"/>
                  <a:lumOff val="80000"/>
                </a:schemeClr>
              </a:gs>
              <a:gs pos="83000">
                <a:schemeClr val="accent4">
                  <a:lumMod val="20000"/>
                  <a:lumOff val="80000"/>
                </a:schemeClr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BC6F53CC-EE77-AC41-921F-91082A95E16A}"/>
              </a:ext>
            </a:extLst>
          </p:cNvPr>
          <p:cNvSpPr/>
          <p:nvPr/>
        </p:nvSpPr>
        <p:spPr>
          <a:xfrm rot="3648748" flipH="1">
            <a:off x="1067144" y="1932292"/>
            <a:ext cx="1361973" cy="1573856"/>
          </a:xfrm>
          <a:prstGeom prst="triangle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80000">
                <a:schemeClr val="accent6">
                  <a:lumMod val="20000"/>
                  <a:lumOff val="80000"/>
                </a:schemeClr>
              </a:gs>
              <a:gs pos="53000">
                <a:schemeClr val="accent6">
                  <a:lumMod val="20000"/>
                  <a:lumOff val="80000"/>
                </a:schemeClr>
              </a:gs>
              <a:gs pos="100000">
                <a:schemeClr val="accent6">
                  <a:lumMod val="40000"/>
                  <a:lumOff val="60000"/>
                </a:schemeClr>
              </a:gs>
            </a:gsLst>
            <a:lin ang="16200000" scaled="0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</p:cNvCxnSpPr>
          <p:nvPr/>
        </p:nvCxnSpPr>
        <p:spPr>
          <a:xfrm flipH="1">
            <a:off x="2684119" y="3248376"/>
            <a:ext cx="285484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B129B6F9-BF5D-944F-861C-3E0DA3656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923642" y="2780351"/>
            <a:ext cx="739148" cy="57841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8027" y="203167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Control Plane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113571" y="1225715"/>
            <a:ext cx="1686904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cxnSp>
        <p:nvCxnSpPr>
          <p:cNvPr id="58" name="Elbow Connector 57"/>
          <p:cNvCxnSpPr>
            <a:cxnSpLocks/>
            <a:stCxn id="16" idx="1"/>
            <a:endCxn id="18" idx="3"/>
          </p:cNvCxnSpPr>
          <p:nvPr/>
        </p:nvCxnSpPr>
        <p:spPr>
          <a:xfrm flipV="1">
            <a:off x="3662790" y="2377336"/>
            <a:ext cx="1205237" cy="692222"/>
          </a:xfrm>
          <a:prstGeom prst="bentConnector3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cxnSpLocks/>
            <a:endCxn id="65" idx="3"/>
          </p:cNvCxnSpPr>
          <p:nvPr/>
        </p:nvCxnSpPr>
        <p:spPr>
          <a:xfrm flipV="1">
            <a:off x="3662789" y="3248376"/>
            <a:ext cx="1197775" cy="79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9387FB56-707C-8648-97BA-EA8350ABAD4E}"/>
              </a:ext>
            </a:extLst>
          </p:cNvPr>
          <p:cNvSpPr/>
          <p:nvPr/>
        </p:nvSpPr>
        <p:spPr>
          <a:xfrm flipH="1">
            <a:off x="4860564" y="2902717"/>
            <a:ext cx="1491615" cy="691318"/>
          </a:xfrm>
          <a:prstGeom prst="rect">
            <a:avLst/>
          </a:prstGeom>
          <a:solidFill>
            <a:srgbClr val="99BDDF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Mobile Core</a:t>
            </a:r>
          </a:p>
          <a:p>
            <a:pPr algn="ctr">
              <a:lnSpc>
                <a:spcPct val="120000"/>
              </a:lnSpc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User Plane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7AEF2E-E67C-5341-8CAA-83DEC50F4017}"/>
              </a:ext>
            </a:extLst>
          </p:cNvPr>
          <p:cNvGrpSpPr/>
          <p:nvPr/>
        </p:nvGrpSpPr>
        <p:grpSpPr>
          <a:xfrm>
            <a:off x="989538" y="2628148"/>
            <a:ext cx="801218" cy="604261"/>
            <a:chOff x="1191640" y="2352834"/>
            <a:chExt cx="785794" cy="654905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E2AFC14E-D1D4-AC42-A9E6-6C1EAEAB9BD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74098D-F293-C642-8472-FCDED1E92D95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3D23AC-7AE8-E44D-8386-0F133B4AE186}"/>
              </a:ext>
            </a:extLst>
          </p:cNvPr>
          <p:cNvGrpSpPr/>
          <p:nvPr/>
        </p:nvGrpSpPr>
        <p:grpSpPr>
          <a:xfrm>
            <a:off x="705820" y="1711761"/>
            <a:ext cx="1157509" cy="781721"/>
            <a:chOff x="1065925" y="1752050"/>
            <a:chExt cx="1071818" cy="68007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6BFDC215-96AE-0E48-9FE2-BA9A821489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D862609-C696-5849-BF30-B12A98BE3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99263F7E-33B9-E548-A5FC-2B082B1AB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F1CD3FB-D53F-9B46-9469-2D5BC8E14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F862CAE-55F5-3C4B-985F-D189AD9596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11EB9BA-B697-E242-ADF8-A5ED6C7DDC7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A9BF9E-2BE6-754C-89CA-B238308F22C0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CAB353D0-A990-E041-9533-43EC07CC9486}"/>
              </a:ext>
            </a:extLst>
          </p:cNvPr>
          <p:cNvSpPr/>
          <p:nvPr/>
        </p:nvSpPr>
        <p:spPr>
          <a:xfrm>
            <a:off x="6766922" y="2718694"/>
            <a:ext cx="813389" cy="42370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IoT App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10D100CF-47FD-6F40-ABA2-1D389EE0B2F8}"/>
              </a:ext>
            </a:extLst>
          </p:cNvPr>
          <p:cNvSpPr/>
          <p:nvPr/>
        </p:nvSpPr>
        <p:spPr>
          <a:xfrm>
            <a:off x="6766923" y="3382182"/>
            <a:ext cx="813389" cy="42370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Video App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A13E698-3D1F-4F46-88DE-07583B1CD39D}"/>
              </a:ext>
            </a:extLst>
          </p:cNvPr>
          <p:cNvCxnSpPr>
            <a:cxnSpLocks/>
            <a:endCxn id="41" idx="3"/>
          </p:cNvCxnSpPr>
          <p:nvPr/>
        </p:nvCxnSpPr>
        <p:spPr>
          <a:xfrm flipV="1">
            <a:off x="6766922" y="3080349"/>
            <a:ext cx="119118" cy="132182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90CF7BD-24B3-B845-9F52-8778629BD69A}"/>
              </a:ext>
            </a:extLst>
          </p:cNvPr>
          <p:cNvCxnSpPr>
            <a:endCxn id="46" idx="1"/>
          </p:cNvCxnSpPr>
          <p:nvPr/>
        </p:nvCxnSpPr>
        <p:spPr>
          <a:xfrm>
            <a:off x="6766922" y="3300595"/>
            <a:ext cx="119119" cy="143637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AF37397-2539-76A8-5A18-33AE1D97CE7E}"/>
              </a:ext>
            </a:extLst>
          </p:cNvPr>
          <p:cNvGrpSpPr/>
          <p:nvPr/>
        </p:nvGrpSpPr>
        <p:grpSpPr>
          <a:xfrm>
            <a:off x="2405558" y="1938599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5F09CC-A9E3-2CA7-D414-CB3D6D1DEBEA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F13B057-3F99-4555-A16C-CDAB78C1254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E0424B4-1FEC-757E-464E-E3442730FEAE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594475-E8CD-EEF6-D362-4A6A176970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9FAA864D-DE70-B453-B397-A9B42476B3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FA56C52-B9E0-9579-5F63-A2EA0E2DA541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DFE2219-00C2-8201-A860-88277600112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rc 31">
                <a:extLst>
                  <a:ext uri="{FF2B5EF4-FFF2-40B4-BE49-F238E27FC236}">
                    <a16:creationId xmlns:a16="http://schemas.microsoft.com/office/drawing/2014/main" id="{CFAF2176-DE24-711E-470F-8F3C2882C44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5C41987-5FDF-CEEA-6D0E-EE472512E390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9727EA72-54D4-E7F5-CAF7-11BBAE17B45B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54681B90-0D1F-6A98-53D7-0825ADEF2609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6724F6-143F-BCC7-FD09-145D61A0668A}"/>
              </a:ext>
            </a:extLst>
          </p:cNvPr>
          <p:cNvCxnSpPr>
            <a:cxnSpLocks/>
          </p:cNvCxnSpPr>
          <p:nvPr/>
        </p:nvCxnSpPr>
        <p:spPr>
          <a:xfrm>
            <a:off x="3662789" y="3212531"/>
            <a:ext cx="3114529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55BE908-D554-E19A-560F-748E91ACBB9D}"/>
              </a:ext>
            </a:extLst>
          </p:cNvPr>
          <p:cNvCxnSpPr>
            <a:cxnSpLocks/>
          </p:cNvCxnSpPr>
          <p:nvPr/>
        </p:nvCxnSpPr>
        <p:spPr>
          <a:xfrm>
            <a:off x="3662789" y="3300595"/>
            <a:ext cx="3114529" cy="0"/>
          </a:xfrm>
          <a:prstGeom prst="line">
            <a:avLst/>
          </a:prstGeom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12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B7AE034-7E8B-EA4A-A91D-6F9C3D987779}"/>
              </a:ext>
            </a:extLst>
          </p:cNvPr>
          <p:cNvSpPr/>
          <p:nvPr/>
        </p:nvSpPr>
        <p:spPr>
          <a:xfrm rot="16200000">
            <a:off x="2744711" y="2206345"/>
            <a:ext cx="1956563" cy="646947"/>
          </a:xfrm>
          <a:prstGeom prst="rect">
            <a:avLst/>
          </a:prstGeom>
          <a:solidFill>
            <a:srgbClr val="2E75B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 Stack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9312B9-1C61-B349-BD17-897172F7135A}"/>
              </a:ext>
            </a:extLst>
          </p:cNvPr>
          <p:cNvCxnSpPr>
            <a:cxnSpLocks/>
            <a:stCxn id="12" idx="3"/>
          </p:cNvCxnSpPr>
          <p:nvPr/>
        </p:nvCxnSpPr>
        <p:spPr>
          <a:xfrm flipH="1">
            <a:off x="2847659" y="3248376"/>
            <a:ext cx="1133535" cy="0"/>
          </a:xfrm>
          <a:prstGeom prst="straightConnector1">
            <a:avLst/>
          </a:prstGeom>
          <a:ln w="25400">
            <a:solidFill>
              <a:schemeClr val="bg1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82D2337-2766-EB4C-A14D-57FD5E035511}"/>
              </a:ext>
            </a:extLst>
          </p:cNvPr>
          <p:cNvSpPr/>
          <p:nvPr/>
        </p:nvSpPr>
        <p:spPr>
          <a:xfrm flipH="1">
            <a:off x="2224943" y="935954"/>
            <a:ext cx="2444336" cy="2692073"/>
          </a:xfrm>
          <a:prstGeom prst="rect">
            <a:avLst/>
          </a:prstGeom>
          <a:noFill/>
          <a:ln w="254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Base Station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27346BE2-EE8D-D44E-9129-8D494A9D22BC}"/>
              </a:ext>
            </a:extLst>
          </p:cNvPr>
          <p:cNvSpPr/>
          <p:nvPr/>
        </p:nvSpPr>
        <p:spPr>
          <a:xfrm rot="5805545" flipH="1">
            <a:off x="984452" y="911812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35EB9CD-BD6F-2641-9678-C48EBC62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159" y="164689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riangle 32">
            <a:extLst>
              <a:ext uri="{FF2B5EF4-FFF2-40B4-BE49-F238E27FC236}">
                <a16:creationId xmlns:a16="http://schemas.microsoft.com/office/drawing/2014/main" id="{6A630858-CCF6-D241-9F2C-21085FDBFB64}"/>
              </a:ext>
            </a:extLst>
          </p:cNvPr>
          <p:cNvSpPr/>
          <p:nvPr/>
        </p:nvSpPr>
        <p:spPr>
          <a:xfrm rot="3648748" flipH="1">
            <a:off x="1113388" y="1664467"/>
            <a:ext cx="1361973" cy="1573856"/>
          </a:xfrm>
          <a:prstGeom prst="triangle">
            <a:avLst/>
          </a:prstGeom>
          <a:gradFill flip="none" rotWithShape="1">
            <a:gsLst>
              <a:gs pos="23000">
                <a:schemeClr val="tx2"/>
              </a:gs>
              <a:gs pos="48000">
                <a:schemeClr val="bg2"/>
              </a:gs>
              <a:gs pos="77000">
                <a:schemeClr val="bg2">
                  <a:lumMod val="75000"/>
                </a:schemeClr>
              </a:gs>
              <a:gs pos="99000">
                <a:schemeClr val="bg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1ABC68DC-77D7-DB4C-9341-E36E15D3D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806" y="2173138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74FEB23D-E2AA-A349-B35F-E88255A3C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597" y="27057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9DA56B0-0070-1A47-8E60-2BEB8719A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5913" y="2302363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9AC694-2738-8A43-B39B-B89807954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50" y="149127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A2AE53C-A88D-C549-AB36-0BBA93DF7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405" y="1268627"/>
            <a:ext cx="207492" cy="3769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476226-8845-C343-9615-6219D9218828}"/>
              </a:ext>
            </a:extLst>
          </p:cNvPr>
          <p:cNvSpPr txBox="1"/>
          <p:nvPr/>
        </p:nvSpPr>
        <p:spPr>
          <a:xfrm>
            <a:off x="4101416" y="314045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CQI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95A67C-5796-A647-B9E8-BB2A5A01F768}"/>
              </a:ext>
            </a:extLst>
          </p:cNvPr>
          <p:cNvSpPr txBox="1"/>
          <p:nvPr/>
        </p:nvSpPr>
        <p:spPr>
          <a:xfrm>
            <a:off x="4100614" y="1551536"/>
            <a:ext cx="445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QCI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0180A9-EB1E-0A40-9C5C-9CF6360E7F33}"/>
              </a:ext>
            </a:extLst>
          </p:cNvPr>
          <p:cNvSpPr/>
          <p:nvPr/>
        </p:nvSpPr>
        <p:spPr>
          <a:xfrm>
            <a:off x="3463997" y="3042863"/>
            <a:ext cx="517197" cy="411026"/>
          </a:xfrm>
          <a:prstGeom prst="rect">
            <a:avLst/>
          </a:prstGeom>
          <a:solidFill>
            <a:srgbClr val="99BDDF"/>
          </a:solidFill>
          <a:ln>
            <a:solidFill>
              <a:srgbClr val="99BDD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Radio</a:t>
            </a:r>
          </a:p>
          <a:p>
            <a:pPr algn="ctr"/>
            <a:r>
              <a:rPr lang="en-US" sz="1000" dirty="0">
                <a:solidFill>
                  <a:schemeClr val="bg2">
                    <a:lumMod val="1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TX/RX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A43424-2C17-A24B-9ACB-126B07A1CFC4}"/>
              </a:ext>
            </a:extLst>
          </p:cNvPr>
          <p:cNvCxnSpPr>
            <a:stCxn id="45" idx="2"/>
          </p:cNvCxnSpPr>
          <p:nvPr/>
        </p:nvCxnSpPr>
        <p:spPr>
          <a:xfrm>
            <a:off x="4323592" y="1859313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1099B9C-81CE-004D-B461-08260514435A}"/>
              </a:ext>
            </a:extLst>
          </p:cNvPr>
          <p:cNvCxnSpPr/>
          <p:nvPr/>
        </p:nvCxnSpPr>
        <p:spPr>
          <a:xfrm>
            <a:off x="4323592" y="2826631"/>
            <a:ext cx="0" cy="313825"/>
          </a:xfrm>
          <a:prstGeom prst="straightConnector1">
            <a:avLst/>
          </a:prstGeom>
          <a:ln w="12700">
            <a:solidFill>
              <a:schemeClr val="bg2">
                <a:lumMod val="10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9AD2AE26-D68C-BCE2-5DF6-CBCC7CDD1268}"/>
              </a:ext>
            </a:extLst>
          </p:cNvPr>
          <p:cNvGrpSpPr/>
          <p:nvPr/>
        </p:nvGrpSpPr>
        <p:grpSpPr>
          <a:xfrm>
            <a:off x="2436677" y="1491277"/>
            <a:ext cx="674460" cy="1816695"/>
            <a:chOff x="7814538" y="1011874"/>
            <a:chExt cx="674460" cy="136546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6A8F610-0133-945A-1C80-DDF0EF236F79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F8F958B-C904-6E6B-FE63-56433A925B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59A8A0F-159C-2714-9DC7-9578C93BA477}"/>
                  </a:ext>
                </a:extLst>
              </p:cNvPr>
              <p:cNvCxnSpPr>
                <a:stCxn id="18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B2556AC-4B5A-7091-4902-B5451D340D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BB0D862-4600-2838-DD9A-0F7135144D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4C117D7-DA00-6391-B92E-8146F4487DA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FD65828D-6AE1-DC74-61BA-EE02B2E639E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4A860C9A-1CA3-D440-0D06-3E8F14CB48D7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F1F0C50-EF0D-0F65-ED46-8850AE2F5D72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48F7DA8B-1E6E-BF2D-13AF-6CC854E83E64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559E1912-6F34-5DC6-50B0-112147978F2F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4982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4E1D4C1-51D4-6546-9981-65F63DF15500}"/>
              </a:ext>
            </a:extLst>
          </p:cNvPr>
          <p:cNvGrpSpPr/>
          <p:nvPr/>
        </p:nvGrpSpPr>
        <p:grpSpPr>
          <a:xfrm flipH="1">
            <a:off x="1859000" y="1316904"/>
            <a:ext cx="5517443" cy="2490239"/>
            <a:chOff x="1735504" y="832919"/>
            <a:chExt cx="5517443" cy="2490239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26978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0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80E45AD-C97D-6642-8D8E-873156505C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26CD8A8-0537-FC45-805F-B56968BDD66E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4B4DBBB-920F-6848-3F96-B01E23361E67}"/>
              </a:ext>
            </a:extLst>
          </p:cNvPr>
          <p:cNvGrpSpPr/>
          <p:nvPr/>
        </p:nvGrpSpPr>
        <p:grpSpPr>
          <a:xfrm>
            <a:off x="3398733" y="2174305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7AC01B5-13F9-54F2-C0CB-A856781022BF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029DF50-FB23-32B4-E683-B316C9752BEE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CD885FB-E986-D559-2760-5C958BE008ED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99DC1D2D-96E5-90F6-6EF3-AF9707428B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7CDA8A11-734D-1B82-6E5E-C2F9A93CAD9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B1CCCAE-ED5A-02AD-AB41-40CD4B6A960F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1" name="Arc 10">
                <a:extLst>
                  <a:ext uri="{FF2B5EF4-FFF2-40B4-BE49-F238E27FC236}">
                    <a16:creationId xmlns:a16="http://schemas.microsoft.com/office/drawing/2014/main" id="{A74520AE-13B2-C144-52E6-9EFFCF6CF303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0E1D4029-C0D8-85FE-F66D-473B1ACAB9A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085ACEB-EE0E-0500-5ECF-29F47788CA53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221DAD0-D73F-DF74-AA18-25861458C238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0A761EA8-7D83-F1DE-CF62-48186A1D349A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1087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1657C9-7598-0147-9167-5B7FBBC5CE94}"/>
              </a:ext>
            </a:extLst>
          </p:cNvPr>
          <p:cNvGrpSpPr/>
          <p:nvPr/>
        </p:nvGrpSpPr>
        <p:grpSpPr>
          <a:xfrm flipH="1">
            <a:off x="1859000" y="1307176"/>
            <a:ext cx="5517443" cy="2499967"/>
            <a:chOff x="1735504" y="823191"/>
            <a:chExt cx="5517443" cy="2499967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32370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8051048-B9CA-CD42-A131-74D5A6BFB936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028968"/>
              <a:chOff x="1735504" y="1294190"/>
              <a:chExt cx="5517443" cy="2028968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E80E45AD-C97D-6642-8D8E-873156505C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8C2A3DF-B546-7640-A285-B6CA8B30B2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67566" y="2734076"/>
                <a:ext cx="634788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C39A7C89-973F-B44B-9535-1AD940B7B7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7566" y="1880979"/>
                <a:ext cx="0" cy="85283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2C78790E-856D-D749-AC2D-D0AC7586BD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474" y="1890824"/>
                <a:ext cx="797335" cy="1808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A79492E-F502-9747-9614-CAB8C7537BA0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0A5480E-8D5A-D2BD-DFA1-92F35E0C1D3E}"/>
              </a:ext>
            </a:extLst>
          </p:cNvPr>
          <p:cNvGrpSpPr/>
          <p:nvPr/>
        </p:nvGrpSpPr>
        <p:grpSpPr>
          <a:xfrm>
            <a:off x="3397464" y="2174305"/>
            <a:ext cx="674460" cy="1365462"/>
            <a:chOff x="7814538" y="1011874"/>
            <a:chExt cx="674460" cy="136546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E32D9E4-F9D5-CD30-365A-8924A164473D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5E67E60-7404-D685-F145-998965B75B1B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538C01C-BA19-8EF9-ADAC-83DBBE991331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9BB36569-4CE6-33B6-1567-B17A53143EF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5328B7A-9B88-9A47-6626-670FAC9D161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B91730C-BCD9-BE60-AF3A-FA0CDC8556E5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70293CEE-B30E-01E5-E2A2-135F938A282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43F0F232-55EF-21F3-4E1F-15EF2CA12C2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BD9E1E-B25C-FF98-2C64-0FB7DB98294E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EF6AF83E-73B6-189E-58D0-4113205CDA3C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03DEFA49-D71D-002A-AF5E-31E7C5A4BA2C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2144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BA9EBAF-3D18-6342-B27F-22C03581FC9A}"/>
              </a:ext>
            </a:extLst>
          </p:cNvPr>
          <p:cNvGrpSpPr/>
          <p:nvPr/>
        </p:nvGrpSpPr>
        <p:grpSpPr>
          <a:xfrm flipH="1">
            <a:off x="1859000" y="1185434"/>
            <a:ext cx="5517443" cy="2751271"/>
            <a:chOff x="1735504" y="823191"/>
            <a:chExt cx="5517443" cy="2751271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717E225-5D00-4B48-816C-23B3CB37AE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6660531" y="1313346"/>
              <a:ext cx="207492" cy="37697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FC00483F-8185-954C-ACA2-EC22171C80FB}"/>
                </a:ext>
              </a:extLst>
            </p:cNvPr>
            <p:cNvCxnSpPr>
              <a:cxnSpLocks/>
            </p:cNvCxnSpPr>
            <p:nvPr/>
          </p:nvCxnSpPr>
          <p:spPr>
            <a:xfrm>
              <a:off x="5104701" y="2982028"/>
              <a:ext cx="211009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Picture 35" descr="A close up of a logo&#10;&#10;Description automatically generated">
              <a:extLst>
                <a:ext uri="{FF2B5EF4-FFF2-40B4-BE49-F238E27FC236}">
                  <a16:creationId xmlns:a16="http://schemas.microsoft.com/office/drawing/2014/main" id="{53CBAA9E-520E-A44A-B6F1-167D60E377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403299" y="2514003"/>
              <a:ext cx="739148" cy="578414"/>
            </a:xfrm>
            <a:prstGeom prst="rect">
              <a:avLst/>
            </a:prstGeom>
          </p:spPr>
        </p:pic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A7536716-4CB4-154E-A867-BD376B39E603}"/>
                </a:ext>
              </a:extLst>
            </p:cNvPr>
            <p:cNvCxnSpPr>
              <a:cxnSpLocks/>
            </p:cNvCxnSpPr>
            <p:nvPr/>
          </p:nvCxnSpPr>
          <p:spPr>
            <a:xfrm>
              <a:off x="2961066" y="2982028"/>
              <a:ext cx="1472313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B7150E1B-04A0-4743-8A2A-39DC790BF801}"/>
                </a:ext>
              </a:extLst>
            </p:cNvPr>
            <p:cNvSpPr/>
            <p:nvPr/>
          </p:nvSpPr>
          <p:spPr>
            <a:xfrm>
              <a:off x="1735505" y="2734076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</a:t>
              </a:r>
            </a:p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User Plane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359A2CA3-17E4-FD4C-89C0-4028955D5885}"/>
                </a:ext>
              </a:extLst>
            </p:cNvPr>
            <p:cNvSpPr/>
            <p:nvPr/>
          </p:nvSpPr>
          <p:spPr>
            <a:xfrm>
              <a:off x="1735504" y="1729872"/>
              <a:ext cx="1225561" cy="495903"/>
            </a:xfrm>
            <a:prstGeom prst="rect">
              <a:avLst/>
            </a:prstGeom>
            <a:solidFill>
              <a:srgbClr val="99BDDF"/>
            </a:solidFill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>
                      <a:lumMod val="5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Mobile Core Control Plane</a:t>
              </a:r>
            </a:p>
          </p:txBody>
        </p: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4AC933B4-C567-2343-8444-2826E6FCFD8A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2803210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E0F08175-87D2-D34F-8041-1F8943248E48}"/>
                </a:ext>
              </a:extLst>
            </p:cNvPr>
            <p:cNvCxnSpPr>
              <a:cxnSpLocks/>
            </p:cNvCxnSpPr>
            <p:nvPr/>
          </p:nvCxnSpPr>
          <p:spPr>
            <a:xfrm>
              <a:off x="3697222" y="1965182"/>
              <a:ext cx="0" cy="838028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1C75E6B-AA13-C942-ADA1-E800D3594F32}"/>
                </a:ext>
              </a:extLst>
            </p:cNvPr>
            <p:cNvCxnSpPr>
              <a:cxnSpLocks/>
            </p:cNvCxnSpPr>
            <p:nvPr/>
          </p:nvCxnSpPr>
          <p:spPr>
            <a:xfrm>
              <a:off x="2967308" y="1965949"/>
              <a:ext cx="736157" cy="0"/>
            </a:xfrm>
            <a:prstGeom prst="straightConnector1">
              <a:avLst/>
            </a:prstGeom>
            <a:ln w="25400">
              <a:solidFill>
                <a:schemeClr val="bg1"/>
              </a:solidFill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CE7B8A8-424E-6E47-8C37-02288B3C7504}"/>
                </a:ext>
              </a:extLst>
            </p:cNvPr>
            <p:cNvSpPr/>
            <p:nvPr/>
          </p:nvSpPr>
          <p:spPr>
            <a:xfrm>
              <a:off x="4230642" y="1294190"/>
              <a:ext cx="1678174" cy="2028968"/>
            </a:xfrm>
            <a:prstGeom prst="rect">
              <a:avLst/>
            </a:prstGeom>
            <a:noFill/>
            <a:ln w="25400">
              <a:solidFill>
                <a:schemeClr val="bg1"/>
              </a:solidFill>
              <a:prstDash val="sysDot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2"/>
                </a:solidFill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7113944-9E00-2E4C-AD82-C2883F40CAAB}"/>
                </a:ext>
              </a:extLst>
            </p:cNvPr>
            <p:cNvSpPr/>
            <p:nvPr/>
          </p:nvSpPr>
          <p:spPr>
            <a:xfrm>
              <a:off x="4504349" y="1304782"/>
              <a:ext cx="1086516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Base Station</a:t>
              </a: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4AFA67D2-3DB4-DC44-A219-A8BB4E6066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3239" y="1521685"/>
              <a:ext cx="910672" cy="262451"/>
            </a:xfrm>
            <a:prstGeom prst="straightConnector1">
              <a:avLst/>
            </a:prstGeom>
            <a:ln w="25400">
              <a:solidFill>
                <a:srgbClr val="C00000"/>
              </a:solidFill>
              <a:prstDash val="sysDash"/>
              <a:headEnd type="non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Can 46">
              <a:extLst>
                <a:ext uri="{FF2B5EF4-FFF2-40B4-BE49-F238E27FC236}">
                  <a16:creationId xmlns:a16="http://schemas.microsoft.com/office/drawing/2014/main" id="{BCC170D1-35D7-864D-AD12-AE2F0923A3ED}"/>
                </a:ext>
              </a:extLst>
            </p:cNvPr>
            <p:cNvSpPr/>
            <p:nvPr/>
          </p:nvSpPr>
          <p:spPr>
            <a:xfrm rot="5400000">
              <a:off x="3674010" y="2322231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6" name="Can 125">
              <a:extLst>
                <a:ext uri="{FF2B5EF4-FFF2-40B4-BE49-F238E27FC236}">
                  <a16:creationId xmlns:a16="http://schemas.microsoft.com/office/drawing/2014/main" id="{92684504-6022-5246-85B0-B4D7D94542CB}"/>
                </a:ext>
              </a:extLst>
            </p:cNvPr>
            <p:cNvSpPr/>
            <p:nvPr/>
          </p:nvSpPr>
          <p:spPr>
            <a:xfrm rot="5400000">
              <a:off x="3674010" y="2129475"/>
              <a:ext cx="110389" cy="1529578"/>
            </a:xfrm>
            <a:prstGeom prst="can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61" name="Arc 60">
              <a:extLst>
                <a:ext uri="{FF2B5EF4-FFF2-40B4-BE49-F238E27FC236}">
                  <a16:creationId xmlns:a16="http://schemas.microsoft.com/office/drawing/2014/main" id="{50B97949-09B6-6E45-BDA6-B34E5AA42483}"/>
                </a:ext>
              </a:extLst>
            </p:cNvPr>
            <p:cNvSpPr/>
            <p:nvPr/>
          </p:nvSpPr>
          <p:spPr>
            <a:xfrm>
              <a:off x="3030894" y="2567812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77509E1-2D75-EE49-9173-D22339BC284B}"/>
                </a:ext>
              </a:extLst>
            </p:cNvPr>
            <p:cNvSpPr/>
            <p:nvPr/>
          </p:nvSpPr>
          <p:spPr>
            <a:xfrm>
              <a:off x="2398772" y="2441513"/>
              <a:ext cx="87395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Voice Traffi</a:t>
              </a:r>
              <a:r>
                <a:rPr lang="en-US" sz="12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c</a:t>
              </a:r>
            </a:p>
          </p:txBody>
        </p:sp>
        <p:sp>
          <p:nvSpPr>
            <p:cNvPr id="128" name="Arc 127">
              <a:extLst>
                <a:ext uri="{FF2B5EF4-FFF2-40B4-BE49-F238E27FC236}">
                  <a16:creationId xmlns:a16="http://schemas.microsoft.com/office/drawing/2014/main" id="{00A5E817-1608-E147-8CA2-2B345D067E88}"/>
                </a:ext>
              </a:extLst>
            </p:cNvPr>
            <p:cNvSpPr/>
            <p:nvPr/>
          </p:nvSpPr>
          <p:spPr>
            <a:xfrm rot="10800000">
              <a:off x="3424834" y="2912014"/>
              <a:ext cx="406954" cy="523555"/>
            </a:xfrm>
            <a:prstGeom prst="arc">
              <a:avLst/>
            </a:prstGeom>
            <a:ln w="254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DC25FAB7-9CD9-B247-8754-E3DEFE646764}"/>
                </a:ext>
              </a:extLst>
            </p:cNvPr>
            <p:cNvSpPr/>
            <p:nvPr/>
          </p:nvSpPr>
          <p:spPr>
            <a:xfrm>
              <a:off x="3587283" y="3320418"/>
              <a:ext cx="819455" cy="2540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051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Data Traffic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E6A324-2D59-B140-A022-8589CC5FD893}"/>
                </a:ext>
              </a:extLst>
            </p:cNvPr>
            <p:cNvSpPr/>
            <p:nvPr/>
          </p:nvSpPr>
          <p:spPr>
            <a:xfrm>
              <a:off x="6893553" y="1375911"/>
              <a:ext cx="3593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chemeClr val="bg2">
                      <a:lumMod val="10000"/>
                    </a:schemeClr>
                  </a:solidFill>
                  <a:latin typeface="Calibri" charset="0"/>
                  <a:ea typeface="Calibri" charset="0"/>
                  <a:cs typeface="Calibri" charset="0"/>
                </a:rPr>
                <a:t>UE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C4337B2-54B3-8694-95B6-DF64001878C8}"/>
              </a:ext>
            </a:extLst>
          </p:cNvPr>
          <p:cNvGrpSpPr/>
          <p:nvPr/>
        </p:nvGrpSpPr>
        <p:grpSpPr>
          <a:xfrm>
            <a:off x="3400168" y="2048062"/>
            <a:ext cx="674460" cy="1365462"/>
            <a:chOff x="7814538" y="1011874"/>
            <a:chExt cx="674460" cy="136546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7033A8E-FC6B-4813-90EF-5817392DD69C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7B01AAD-C105-C899-7115-8DBD34245C63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0A6F14A1-0C42-BC35-EC39-5B8F8E8A627F}"/>
                  </a:ext>
                </a:extLst>
              </p:cNvPr>
              <p:cNvCxnSpPr>
                <a:stCxn id="11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29C2E152-57A6-492A-2F10-D6C2B97BDD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9A8E318-29C9-8CFF-9E1D-2FF1864923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BBD9426-D981-C471-CE3C-149C9892848D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9" name="Arc 8">
                <a:extLst>
                  <a:ext uri="{FF2B5EF4-FFF2-40B4-BE49-F238E27FC236}">
                    <a16:creationId xmlns:a16="http://schemas.microsoft.com/office/drawing/2014/main" id="{C60EE73C-B6B9-CBF7-F855-FDBBC9C30E7D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B43CB2B0-7623-CB9B-660F-D3B91A5090CE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3BAB86C-AFD2-B2B1-F718-C961191F7F01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BC4874AE-824E-9B09-5AA6-2D52AB8E2B4E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04440C99-FE43-2A0F-DA7B-BB6622F91BD4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3644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382804BD-32BE-0A4D-800E-41E1494952DC}"/>
              </a:ext>
            </a:extLst>
          </p:cNvPr>
          <p:cNvGrpSpPr/>
          <p:nvPr/>
        </p:nvGrpSpPr>
        <p:grpSpPr>
          <a:xfrm flipH="1">
            <a:off x="1859000" y="1174078"/>
            <a:ext cx="5517443" cy="2766161"/>
            <a:chOff x="1735504" y="823191"/>
            <a:chExt cx="5517443" cy="2766160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C5CB7AE3-7F4B-2649-9B96-A315485FFEF8}"/>
                </a:ext>
              </a:extLst>
            </p:cNvPr>
            <p:cNvSpPr/>
            <p:nvPr/>
          </p:nvSpPr>
          <p:spPr>
            <a:xfrm rot="14868850">
              <a:off x="5742098" y="717250"/>
              <a:ext cx="1361973" cy="1573856"/>
            </a:xfrm>
            <a:prstGeom prst="triangle">
              <a:avLst/>
            </a:prstGeom>
            <a:gradFill flip="none" rotWithShape="1">
              <a:gsLst>
                <a:gs pos="23000">
                  <a:schemeClr val="tx2"/>
                </a:gs>
                <a:gs pos="48000">
                  <a:schemeClr val="bg2"/>
                </a:gs>
                <a:gs pos="77000">
                  <a:schemeClr val="bg2">
                    <a:lumMod val="75000"/>
                  </a:schemeClr>
                </a:gs>
                <a:gs pos="99000">
                  <a:schemeClr val="bg2">
                    <a:lumMod val="5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70AE27A-0755-904E-9389-77E017ED276F}"/>
                </a:ext>
              </a:extLst>
            </p:cNvPr>
            <p:cNvGrpSpPr/>
            <p:nvPr/>
          </p:nvGrpSpPr>
          <p:grpSpPr>
            <a:xfrm>
              <a:off x="1735504" y="1294190"/>
              <a:ext cx="5517443" cy="2295161"/>
              <a:chOff x="1735504" y="1294190"/>
              <a:chExt cx="5517443" cy="2295161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1717E225-5D00-4B48-816C-23B3CB37A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flipH="1">
                <a:off x="6660531" y="1313346"/>
                <a:ext cx="207492" cy="37697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15" name="Straight Arrow Connector 114">
                <a:extLst>
                  <a:ext uri="{FF2B5EF4-FFF2-40B4-BE49-F238E27FC236}">
                    <a16:creationId xmlns:a16="http://schemas.microsoft.com/office/drawing/2014/main" id="{FC00483F-8185-954C-ACA2-EC22171C80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04701" y="2982028"/>
                <a:ext cx="211009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6" name="Picture 35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3CBAA9E-520E-A44A-B6F1-167D60E377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3299" y="2514003"/>
                <a:ext cx="739148" cy="578414"/>
              </a:xfrm>
              <a:prstGeom prst="rect">
                <a:avLst/>
              </a:prstGeom>
            </p:spPr>
          </p:pic>
          <p:cxnSp>
            <p:nvCxnSpPr>
              <p:cNvPr id="116" name="Straight Arrow Connector 115">
                <a:extLst>
                  <a:ext uri="{FF2B5EF4-FFF2-40B4-BE49-F238E27FC236}">
                    <a16:creationId xmlns:a16="http://schemas.microsoft.com/office/drawing/2014/main" id="{A7536716-4CB4-154E-A867-BD376B39E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1066" y="2982028"/>
                <a:ext cx="1472313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B7150E1B-04A0-4743-8A2A-39DC790BF801}"/>
                  </a:ext>
                </a:extLst>
              </p:cNvPr>
              <p:cNvSpPr/>
              <p:nvPr/>
            </p:nvSpPr>
            <p:spPr>
              <a:xfrm>
                <a:off x="1735505" y="2734076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User Plane</a:t>
                </a: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359A2CA3-17E4-FD4C-89C0-4028955D5885}"/>
                  </a:ext>
                </a:extLst>
              </p:cNvPr>
              <p:cNvSpPr/>
              <p:nvPr/>
            </p:nvSpPr>
            <p:spPr>
              <a:xfrm>
                <a:off x="1735504" y="1729872"/>
                <a:ext cx="1225561" cy="495903"/>
              </a:xfrm>
              <a:prstGeom prst="rect">
                <a:avLst/>
              </a:prstGeom>
              <a:solidFill>
                <a:srgbClr val="99BDDF"/>
              </a:solidFill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bg1">
                        <a:lumMod val="5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Mobile Core Control Plane</a:t>
                </a:r>
              </a:p>
            </p:txBody>
          </p: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4AC933B4-C567-2343-8444-2826E6FCFD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2803210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Arrow Connector 119">
                <a:extLst>
                  <a:ext uri="{FF2B5EF4-FFF2-40B4-BE49-F238E27FC236}">
                    <a16:creationId xmlns:a16="http://schemas.microsoft.com/office/drawing/2014/main" id="{E0F08175-87D2-D34F-8041-1F8943248E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97222" y="1965182"/>
                <a:ext cx="0" cy="838028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Arrow Connector 120">
                <a:extLst>
                  <a:ext uri="{FF2B5EF4-FFF2-40B4-BE49-F238E27FC236}">
                    <a16:creationId xmlns:a16="http://schemas.microsoft.com/office/drawing/2014/main" id="{11C75E6B-AA13-C942-ADA1-E800D3594F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67308" y="1965949"/>
                <a:ext cx="736157" cy="0"/>
              </a:xfrm>
              <a:prstGeom prst="straightConnector1">
                <a:avLst/>
              </a:prstGeom>
              <a:ln w="25400">
                <a:solidFill>
                  <a:schemeClr val="bg1"/>
                </a:solidFill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FCE7B8A8-424E-6E47-8C37-02288B3C7504}"/>
                  </a:ext>
                </a:extLst>
              </p:cNvPr>
              <p:cNvSpPr/>
              <p:nvPr/>
            </p:nvSpPr>
            <p:spPr>
              <a:xfrm>
                <a:off x="4230642" y="1294190"/>
                <a:ext cx="1678174" cy="2028968"/>
              </a:xfrm>
              <a:prstGeom prst="rect">
                <a:avLst/>
              </a:prstGeom>
              <a:noFill/>
              <a:ln w="25400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>
                  <a:solidFill>
                    <a:schemeClr val="tx2"/>
                  </a:solidFill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7113944-9E00-2E4C-AD82-C2883F40CAAB}"/>
                  </a:ext>
                </a:extLst>
              </p:cNvPr>
              <p:cNvSpPr/>
              <p:nvPr/>
            </p:nvSpPr>
            <p:spPr>
              <a:xfrm>
                <a:off x="4504349" y="1304781"/>
                <a:ext cx="1086516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  <a:latin typeface="Calibri" charset="0"/>
                    <a:ea typeface="Calibri" charset="0"/>
                    <a:cs typeface="Calibri" charset="0"/>
                  </a:rPr>
                  <a:t>Base Station</a:t>
                </a:r>
              </a:p>
            </p:txBody>
          </p: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4AFA67D2-3DB4-DC44-A219-A8BB4E6066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23239" y="1521685"/>
                <a:ext cx="910672" cy="26245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headEnd type="non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E12C6E6-B9B1-8749-964E-FB25E4D9519C}"/>
                  </a:ext>
                </a:extLst>
              </p:cNvPr>
              <p:cNvSpPr/>
              <p:nvPr/>
            </p:nvSpPr>
            <p:spPr>
              <a:xfrm>
                <a:off x="6893553" y="1375911"/>
                <a:ext cx="35939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200" dirty="0">
                    <a:latin typeface="Calibri" charset="0"/>
                    <a:ea typeface="Calibri" charset="0"/>
                    <a:cs typeface="Calibri" charset="0"/>
                  </a:rPr>
                  <a:t>UE</a:t>
                </a:r>
              </a:p>
            </p:txBody>
          </p: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CDD9EA1-1003-3E49-ADD0-C58C9229A206}"/>
                  </a:ext>
                </a:extLst>
              </p:cNvPr>
              <p:cNvGrpSpPr/>
              <p:nvPr/>
            </p:nvGrpSpPr>
            <p:grpSpPr>
              <a:xfrm>
                <a:off x="3330421" y="3068399"/>
                <a:ext cx="619542" cy="116008"/>
                <a:chOff x="6302109" y="3017463"/>
                <a:chExt cx="619542" cy="116008"/>
              </a:xfrm>
            </p:grpSpPr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A997E0DB-AD23-FC47-ADE3-6BE9A889E150}"/>
                    </a:ext>
                  </a:extLst>
                </p:cNvPr>
                <p:cNvSpPr/>
                <p:nvPr/>
              </p:nvSpPr>
              <p:spPr>
                <a:xfrm>
                  <a:off x="6819771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87451FC-42B3-7F42-87A9-499F9D837902}"/>
                    </a:ext>
                  </a:extLst>
                </p:cNvPr>
                <p:cNvSpPr/>
                <p:nvPr/>
              </p:nvSpPr>
              <p:spPr>
                <a:xfrm>
                  <a:off x="6302109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5" name="Right Brace 4">
                <a:extLst>
                  <a:ext uri="{FF2B5EF4-FFF2-40B4-BE49-F238E27FC236}">
                    <a16:creationId xmlns:a16="http://schemas.microsoft.com/office/drawing/2014/main" id="{C3B16DE6-900B-0F49-A170-90F8CC177B72}"/>
                  </a:ext>
                </a:extLst>
              </p:cNvPr>
              <p:cNvSpPr/>
              <p:nvPr/>
            </p:nvSpPr>
            <p:spPr>
              <a:xfrm rot="5400000">
                <a:off x="3573350" y="2945025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D82450F-1280-0446-98D0-69E816DE9DBB}"/>
                  </a:ext>
                </a:extLst>
              </p:cNvPr>
              <p:cNvSpPr txBox="1"/>
              <p:nvPr/>
            </p:nvSpPr>
            <p:spPr>
              <a:xfrm>
                <a:off x="3125644" y="3343130"/>
                <a:ext cx="1130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GTP + UDP over IP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13464E2-9F27-7A44-8613-1421F6C21AA8}"/>
                  </a:ext>
                </a:extLst>
              </p:cNvPr>
              <p:cNvSpPr/>
              <p:nvPr/>
            </p:nvSpPr>
            <p:spPr>
              <a:xfrm>
                <a:off x="6270268" y="1684369"/>
                <a:ext cx="101880" cy="116002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1" name="Right Brace 30">
                <a:extLst>
                  <a:ext uri="{FF2B5EF4-FFF2-40B4-BE49-F238E27FC236}">
                    <a16:creationId xmlns:a16="http://schemas.microsoft.com/office/drawing/2014/main" id="{592E90A7-9C4F-A64B-9052-592D4BC8E5A2}"/>
                  </a:ext>
                </a:extLst>
              </p:cNvPr>
              <p:cNvSpPr/>
              <p:nvPr/>
            </p:nvSpPr>
            <p:spPr>
              <a:xfrm rot="5400000">
                <a:off x="6271220" y="1799270"/>
                <a:ext cx="99975" cy="17831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328D588-DEC1-214D-9D31-36F9E395164F}"/>
                  </a:ext>
                </a:extLst>
              </p:cNvPr>
              <p:cNvSpPr txBox="1"/>
              <p:nvPr/>
            </p:nvSpPr>
            <p:spPr>
              <a:xfrm>
                <a:off x="5876761" y="1898100"/>
                <a:ext cx="118013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Physical Layer 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Packets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Transmitted Using</a:t>
                </a:r>
              </a:p>
              <a:p>
                <a:pPr algn="ctr"/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Analog Modulation</a:t>
                </a:r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6B6BCB1-7A54-FE44-8825-C7CF6FE98450}"/>
                  </a:ext>
                </a:extLst>
              </p:cNvPr>
              <p:cNvGrpSpPr/>
              <p:nvPr/>
            </p:nvGrpSpPr>
            <p:grpSpPr>
              <a:xfrm>
                <a:off x="3157516" y="1751286"/>
                <a:ext cx="619125" cy="116008"/>
                <a:chOff x="6337568" y="3017463"/>
                <a:chExt cx="619125" cy="116008"/>
              </a:xfrm>
            </p:grpSpPr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46EA728-7FC4-DE44-9E2C-2FA6F25AE348}"/>
                    </a:ext>
                  </a:extLst>
                </p:cNvPr>
                <p:cNvSpPr/>
                <p:nvPr/>
              </p:nvSpPr>
              <p:spPr>
                <a:xfrm>
                  <a:off x="6854813" y="3017464"/>
                  <a:ext cx="101880" cy="116002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880B0544-9175-EA40-BFDB-17A7904CA6E7}"/>
                    </a:ext>
                  </a:extLst>
                </p:cNvPr>
                <p:cNvSpPr/>
                <p:nvPr/>
              </p:nvSpPr>
              <p:spPr>
                <a:xfrm>
                  <a:off x="6337568" y="3017463"/>
                  <a:ext cx="518607" cy="116008"/>
                </a:xfrm>
                <a:prstGeom prst="rect">
                  <a:avLst/>
                </a:prstGeom>
                <a:noFill/>
                <a:ln w="158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sp>
            <p:nvSpPr>
              <p:cNvPr id="38" name="Right Brace 37">
                <a:extLst>
                  <a:ext uri="{FF2B5EF4-FFF2-40B4-BE49-F238E27FC236}">
                    <a16:creationId xmlns:a16="http://schemas.microsoft.com/office/drawing/2014/main" id="{E8C61222-1997-BB43-B553-8CB178739AC7}"/>
                  </a:ext>
                </a:extLst>
              </p:cNvPr>
              <p:cNvSpPr/>
              <p:nvPr/>
            </p:nvSpPr>
            <p:spPr>
              <a:xfrm rot="16200000">
                <a:off x="3391399" y="1292900"/>
                <a:ext cx="145812" cy="719451"/>
              </a:xfrm>
              <a:prstGeom prst="rightBrace">
                <a:avLst/>
              </a:prstGeom>
              <a:ln w="12700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CD71B20-15D3-EA47-B2E6-16339F79D69E}"/>
                  </a:ext>
                </a:extLst>
              </p:cNvPr>
              <p:cNvSpPr txBox="1"/>
              <p:nvPr/>
            </p:nvSpPr>
            <p:spPr>
              <a:xfrm>
                <a:off x="3070963" y="1389502"/>
                <a:ext cx="83067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solidFill>
                      <a:schemeClr val="bg2">
                        <a:lumMod val="10000"/>
                      </a:schemeClr>
                    </a:solidFill>
                    <a:latin typeface="Calibri" charset="0"/>
                    <a:ea typeface="Calibri" charset="0"/>
                    <a:cs typeface="Calibri" charset="0"/>
                  </a:rPr>
                  <a:t>SCTP over IP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C545401-24BD-C7A8-8662-18F2152A3702}"/>
              </a:ext>
            </a:extLst>
          </p:cNvPr>
          <p:cNvGrpSpPr/>
          <p:nvPr/>
        </p:nvGrpSpPr>
        <p:grpSpPr>
          <a:xfrm>
            <a:off x="3388708" y="2035256"/>
            <a:ext cx="674460" cy="1365462"/>
            <a:chOff x="7814538" y="1011874"/>
            <a:chExt cx="674460" cy="1365462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FE7501B-29D8-3F38-51FD-09B29BC189A6}"/>
                </a:ext>
              </a:extLst>
            </p:cNvPr>
            <p:cNvGrpSpPr/>
            <p:nvPr/>
          </p:nvGrpSpPr>
          <p:grpSpPr>
            <a:xfrm>
              <a:off x="8048446" y="1076770"/>
              <a:ext cx="202497" cy="1300566"/>
              <a:chOff x="8048446" y="1076770"/>
              <a:chExt cx="202497" cy="1300566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1D7CC3C-7A25-6723-D0E9-03E8E398E6C2}"/>
                  </a:ext>
                </a:extLst>
              </p:cNvPr>
              <p:cNvSpPr/>
              <p:nvPr/>
            </p:nvSpPr>
            <p:spPr>
              <a:xfrm>
                <a:off x="8084321" y="2247544"/>
                <a:ext cx="138305" cy="129792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3793D570-1937-20F9-B42B-2337B0DD9922}"/>
                  </a:ext>
                </a:extLst>
              </p:cNvPr>
              <p:cNvCxnSpPr>
                <a:stCxn id="16" idx="0"/>
              </p:cNvCxnSpPr>
              <p:nvPr/>
            </p:nvCxnSpPr>
            <p:spPr>
              <a:xfrm flipH="1" flipV="1">
                <a:off x="8153473" y="1076770"/>
                <a:ext cx="1" cy="1170774"/>
              </a:xfrm>
              <a:prstGeom prst="line">
                <a:avLst/>
              </a:prstGeom>
              <a:ln w="3810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0BA3D4F-3053-D239-DA79-41382C2DCE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0943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D5E65C-D45A-2617-F850-4F3A0B582C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8446" y="1076770"/>
                <a:ext cx="0" cy="360144"/>
              </a:xfrm>
              <a:prstGeom prst="line">
                <a:avLst/>
              </a:prstGeom>
              <a:ln w="57150" cap="rnd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4093764-6738-8FC0-437C-FA659FBD973B}"/>
                </a:ext>
              </a:extLst>
            </p:cNvPr>
            <p:cNvGrpSpPr/>
            <p:nvPr/>
          </p:nvGrpSpPr>
          <p:grpSpPr>
            <a:xfrm>
              <a:off x="8153473" y="1011874"/>
              <a:ext cx="335525" cy="489936"/>
              <a:chOff x="8153473" y="1011874"/>
              <a:chExt cx="335525" cy="489936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5D75A957-D8E0-EEF6-D5E1-A133FD3D3965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2B889BE3-CF5A-20BE-EF00-8E30DA7832A8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C2AABDC-4C73-C090-D897-E9A38D2B0E37}"/>
                </a:ext>
              </a:extLst>
            </p:cNvPr>
            <p:cNvGrpSpPr/>
            <p:nvPr/>
          </p:nvGrpSpPr>
          <p:grpSpPr>
            <a:xfrm flipH="1">
              <a:off x="7814538" y="1011874"/>
              <a:ext cx="335525" cy="489936"/>
              <a:chOff x="8153473" y="1011874"/>
              <a:chExt cx="335525" cy="489936"/>
            </a:xfrm>
          </p:grpSpPr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AB01F942-CB8C-899A-36CC-174D851AC69A}"/>
                  </a:ext>
                </a:extLst>
              </p:cNvPr>
              <p:cNvSpPr/>
              <p:nvPr/>
            </p:nvSpPr>
            <p:spPr>
              <a:xfrm>
                <a:off x="8153473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1726642D-7213-1BE2-9266-065E6C30BB63}"/>
                  </a:ext>
                </a:extLst>
              </p:cNvPr>
              <p:cNvSpPr/>
              <p:nvPr/>
            </p:nvSpPr>
            <p:spPr>
              <a:xfrm>
                <a:off x="8239239" y="1011874"/>
                <a:ext cx="249759" cy="489936"/>
              </a:xfrm>
              <a:prstGeom prst="arc">
                <a:avLst>
                  <a:gd name="adj1" fmla="val 17029861"/>
                  <a:gd name="adj2" fmla="val 4632886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93373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83">
      <a:dk1>
        <a:srgbClr val="A2A2A2"/>
      </a:dk1>
      <a:lt1>
        <a:srgbClr val="626262"/>
      </a:lt1>
      <a:dk2>
        <a:srgbClr val="FFFFFF"/>
      </a:dk2>
      <a:lt2>
        <a:srgbClr val="D8D8D8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71A5D2"/>
      </a:hlink>
      <a:folHlink>
        <a:srgbClr val="9DC0E1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Office Theme">
  <a:themeElements>
    <a:clrScheme name="Custom 80">
      <a:dk1>
        <a:srgbClr val="EAEAEA"/>
      </a:dk1>
      <a:lt1>
        <a:srgbClr val="FFFFFF"/>
      </a:lt1>
      <a:dk2>
        <a:srgbClr val="8DCACD"/>
      </a:dk2>
      <a:lt2>
        <a:srgbClr val="FFFFFF"/>
      </a:lt2>
      <a:accent1>
        <a:srgbClr val="393939"/>
      </a:accent1>
      <a:accent2>
        <a:srgbClr val="226D6C"/>
      </a:accent2>
      <a:accent3>
        <a:srgbClr val="C4ECEE"/>
      </a:accent3>
      <a:accent4>
        <a:srgbClr val="9BDFE3"/>
      </a:accent4>
      <a:accent5>
        <a:srgbClr val="BDF2F5"/>
      </a:accent5>
      <a:accent6>
        <a:srgbClr val="51CFD5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Office Theme">
  <a:themeElements>
    <a:clrScheme name="_PC_Multi_Dark">
      <a:dk1>
        <a:srgbClr val="FFFFFF"/>
      </a:dk1>
      <a:lt1>
        <a:srgbClr val="DFDFDF"/>
      </a:lt1>
      <a:dk2>
        <a:srgbClr val="363636"/>
      </a:dk2>
      <a:lt2>
        <a:srgbClr val="FFFFFF"/>
      </a:lt2>
      <a:accent1>
        <a:srgbClr val="6BBADD"/>
      </a:accent1>
      <a:accent2>
        <a:srgbClr val="EEAD2A"/>
      </a:accent2>
      <a:accent3>
        <a:srgbClr val="ABCA48"/>
      </a:accent3>
      <a:accent4>
        <a:srgbClr val="D05258"/>
      </a:accent4>
      <a:accent5>
        <a:srgbClr val="8DCACD"/>
      </a:accent5>
      <a:accent6>
        <a:srgbClr val="388F5D"/>
      </a:accent6>
      <a:hlink>
        <a:srgbClr val="0000FF"/>
      </a:hlink>
      <a:folHlink>
        <a:srgbClr val="800080"/>
      </a:folHlink>
    </a:clrScheme>
    <a:fontScheme name="Custom 31">
      <a:majorFont>
        <a:latin typeface="Lato Bold"/>
        <a:ea typeface=""/>
        <a:cs typeface=""/>
      </a:majorFont>
      <a:minorFont>
        <a:latin typeface="Lato Light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95A2B5-7E97-944B-B26F-AC7C252F7F74}">
  <we:reference id="wa104381063" version="1.0.0.1" store="en-US" storeType="OMEX"/>
  <we:alternateReferences>
    <we:reference id="wa104381063" version="1.0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253962</TotalTime>
  <Words>570</Words>
  <Application>Microsoft Macintosh PowerPoint</Application>
  <PresentationFormat>On-screen Show (16:9)</PresentationFormat>
  <Paragraphs>262</Paragraphs>
  <Slides>25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Arial</vt:lpstr>
      <vt:lpstr>Calibri</vt:lpstr>
      <vt:lpstr>Lato</vt:lpstr>
      <vt:lpstr>Lato Bold</vt:lpstr>
      <vt:lpstr>Lato Light</vt:lpstr>
      <vt:lpstr>Open Sans</vt:lpstr>
      <vt:lpstr>Symbol</vt:lpstr>
      <vt:lpstr>1_Office Theme</vt:lpstr>
      <vt:lpstr>2_Office Theme</vt:lpstr>
      <vt:lpstr>3_Office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Premium Cloud</dc:title>
  <dc:subject/>
  <dc:creator>DesignSmash</dc:creator>
  <cp:keywords/>
  <dc:description/>
  <cp:lastModifiedBy>Larry Peterson</cp:lastModifiedBy>
  <cp:revision>1823</cp:revision>
  <cp:lastPrinted>2023-04-18T21:12:46Z</cp:lastPrinted>
  <dcterms:created xsi:type="dcterms:W3CDTF">2013-11-05T15:47:42Z</dcterms:created>
  <dcterms:modified xsi:type="dcterms:W3CDTF">2023-04-26T17:26:54Z</dcterms:modified>
  <cp:category/>
</cp:coreProperties>
</file>