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tiff" ContentType="image/tif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2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80" r:id="rId2"/>
    <p:sldMasterId id="2147483817" r:id="rId3"/>
  </p:sldMasterIdLst>
  <p:notesMasterIdLst>
    <p:notesMasterId r:id="rId31"/>
  </p:notesMasterIdLst>
  <p:handoutMasterIdLst>
    <p:handoutMasterId r:id="rId32"/>
  </p:handoutMasterIdLst>
  <p:sldIdLst>
    <p:sldId id="2134096165" r:id="rId4"/>
    <p:sldId id="2134096180" r:id="rId5"/>
    <p:sldId id="2134096181" r:id="rId6"/>
    <p:sldId id="2134096242" r:id="rId7"/>
    <p:sldId id="2134096243" r:id="rId8"/>
    <p:sldId id="2134096182" r:id="rId9"/>
    <p:sldId id="2134096183" r:id="rId10"/>
    <p:sldId id="2134096184" r:id="rId11"/>
    <p:sldId id="2134096185" r:id="rId12"/>
    <p:sldId id="2134096186" r:id="rId13"/>
    <p:sldId id="2134096187" r:id="rId14"/>
    <p:sldId id="1513" r:id="rId15"/>
    <p:sldId id="1514" r:id="rId16"/>
    <p:sldId id="1512" r:id="rId17"/>
    <p:sldId id="2134096171" r:id="rId18"/>
    <p:sldId id="2134096172" r:id="rId19"/>
    <p:sldId id="1500" r:id="rId20"/>
    <p:sldId id="2134096175" r:id="rId21"/>
    <p:sldId id="1480" r:id="rId22"/>
    <p:sldId id="1481" r:id="rId23"/>
    <p:sldId id="1491" r:id="rId24"/>
    <p:sldId id="1511" r:id="rId25"/>
    <p:sldId id="1521" r:id="rId26"/>
    <p:sldId id="2134096200" r:id="rId27"/>
    <p:sldId id="2134096245" r:id="rId28"/>
    <p:sldId id="2134096244" r:id="rId29"/>
    <p:sldId id="2134096246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">
          <p15:clr>
            <a:srgbClr val="A4A3A4"/>
          </p15:clr>
        </p15:guide>
        <p15:guide id="2" orient="horz" pos="1856">
          <p15:clr>
            <a:srgbClr val="A4A3A4"/>
          </p15:clr>
        </p15:guide>
        <p15:guide id="3" pos="340">
          <p15:clr>
            <a:srgbClr val="A4A3A4"/>
          </p15:clr>
        </p15:guide>
        <p15:guide id="4" pos="4822">
          <p15:clr>
            <a:srgbClr val="A4A3A4"/>
          </p15:clr>
        </p15:guide>
        <p15:guide id="5" pos="5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u Parulkar" initials="G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D6EA"/>
    <a:srgbClr val="6ABADD"/>
    <a:srgbClr val="3A86AA"/>
    <a:srgbClr val="809D1F"/>
    <a:srgbClr val="186C3F"/>
    <a:srgbClr val="942093"/>
    <a:srgbClr val="BF8100"/>
    <a:srgbClr val="A4242D"/>
    <a:srgbClr val="A3242D"/>
    <a:srgbClr val="97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4" autoAdjust="0"/>
    <p:restoredTop sz="95352" autoAdjust="0"/>
  </p:normalViewPr>
  <p:slideViewPr>
    <p:cSldViewPr snapToGrid="0" snapToObjects="1">
      <p:cViewPr varScale="1">
        <p:scale>
          <a:sx n="139" d="100"/>
          <a:sy n="139" d="100"/>
        </p:scale>
        <p:origin x="160" y="360"/>
      </p:cViewPr>
      <p:guideLst>
        <p:guide orient="horz" pos="453"/>
        <p:guide orient="horz" pos="1856"/>
        <p:guide pos="340"/>
        <p:guide pos="4822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 varScale="1">
      <p:scale>
        <a:sx n="61" d="100"/>
        <a:sy n="61" d="100"/>
      </p:scale>
      <p:origin x="0" y="20240"/>
    </p:cViewPr>
  </p:sorterViewPr>
  <p:notesViewPr>
    <p:cSldViewPr snapToGrid="0" snapToObjects="1">
      <p:cViewPr>
        <p:scale>
          <a:sx n="177" d="100"/>
          <a:sy n="177" d="100"/>
        </p:scale>
        <p:origin x="144" y="-2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0AD5-5770-0047-B01C-0D44DA2D50F8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FC40-8C88-4245-9DEA-E93D2125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2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90C62-4511-1647-9FD9-4790B2DD9EDB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50710-3577-E74A-9C2F-93CD9026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13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from 30,000 feet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 Office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Edge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Smart-phones  Cyber-physical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45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𝑐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velocity of the signal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𝑣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velocity of the receiver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𝑓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frequency of the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carrier signal.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Inversely proportional to both v and f</a:t>
            </a:r>
            <a:r>
              <a:rPr lang="mr-I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 frequency =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narrower wave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shorter coherence time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Faster receiver moving = longer coherence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84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Scheduler is the Abstract Interface:</a:t>
            </a:r>
          </a:p>
          <a:p>
            <a:r>
              <a:rPr lang="en-US" baseline="0" dirty="0"/>
              <a:t>Two parameters: CQI, QCI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28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3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348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63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04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multiple “User Plane Tunnels” each with a different QCI and for a different application.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58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SCTP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 Control Transport Protocol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alternative to TCP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GTP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(General Packet Radio Service) Tunneling Protocol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alternative to GRE (Generic Routing Encapsulation)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48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11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35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MIMO </a:t>
            </a:r>
            <a:r>
              <a:rPr lang="mr-IN" dirty="0"/>
              <a:t>–</a:t>
            </a:r>
            <a:r>
              <a:rPr lang="en-US" dirty="0"/>
              <a:t> Multiple Input</a:t>
            </a:r>
            <a:r>
              <a:rPr lang="en-US" baseline="0" dirty="0"/>
              <a:t> / Multiple Output</a:t>
            </a:r>
          </a:p>
          <a:p>
            <a:r>
              <a:rPr lang="en-US" baseline="0" dirty="0"/>
              <a:t>Wireline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2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4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2684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81605487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9037090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528356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9846378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solidFill>
                <a:srgbClr val="FFFFFF"/>
              </a:solidFill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8975432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373512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396012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575788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027294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090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2622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9057726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409891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09291B-4395-DA4E-AF45-4FED56D0D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841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2421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5352501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7643021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97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9696156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3FDF77-1F39-A240-9120-1832B60EC5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8719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4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985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0253611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5468475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1548944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74632231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8215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35178077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9039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3764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88785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7463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>
                <a:lumMod val="75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48473012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59706821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18304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231271715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95164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21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1349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2071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696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870598"/>
            <a:ext cx="8020050" cy="1021556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none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864611"/>
            <a:ext cx="8020050" cy="23788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993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919424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5082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6014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077283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80921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46587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59950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02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75E1E9-CB69-D04C-98F3-86F236581B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57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825000-6CE9-7247-A404-92CE09488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79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F05AE-2EA4-AA49-8394-466C3300E6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55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C1A369-9A24-C84E-AFFF-4A2A10E3C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27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F392D-13E4-7A48-95D8-E58FBB0B1C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Ligh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898697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solidFill>
              <a:srgbClr val="2E99C8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CF6BE-9A73-BA42-A32A-4076AF0550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2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6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0B4F04-BF98-F04A-8AA2-65429A01CB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25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9B970A-1C4D-844F-B6D7-8B4A8A952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30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7CD406-A709-1849-9AD8-53603FABD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95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A3FD9B-9C12-E04C-9EF3-5ECFF5171B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34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5529587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  <a:prstGeom prst="rect">
            <a:avLst/>
          </a:prstGeo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B9F48-7A1C-C348-824E-7CC933CE4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887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26E128-41CD-8F4B-AD6D-4AF7BDBB4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5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Light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595958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76727391-C727-CE4A-AD91-DD738CE64F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20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B2882B-F856-C045-9BC1-CB7E1FA81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12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F740E0-FF25-1E4F-9301-921B26DB4B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5562BB-E200-7D49-A1F0-E9EA9D9195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87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3EA25C2-E59E-AF47-912D-476E47A3D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E90447F-00FD-8247-98B3-082E5F3B5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81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D83C8AD-FEB0-1E43-B2D7-61F175A83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AFD1D11-9E44-0B4A-8BB6-30CC013423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698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B811659-14BC-2347-853E-8946DE183C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40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F4ED552-94DC-4D44-915D-770F81842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Light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050851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75FB99-DCAB-D049-A8D7-70CD4C9228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636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92176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2130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4" name="Oval 13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Arc 15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Arc 16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2052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/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41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6570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6326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222023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896698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003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Light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414253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251593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407128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863441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2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3481" y="4897913"/>
            <a:ext cx="1073865" cy="1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09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487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72057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281485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297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8455907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35D1F-E67A-FB48-BD9C-3B6458BD59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Light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037867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886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0456520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05809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53153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9455665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721458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2299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450362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39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025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Light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267917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6323539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73508612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80636888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23017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5819924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181752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91809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09753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387146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6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6116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50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211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452131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34247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19857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35648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1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13264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2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16623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3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80818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4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04008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17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21" Type="http://schemas.openxmlformats.org/officeDocument/2006/relationships/slideLayout" Target="../slideLayouts/slideLayout71.xml"/><Relationship Id="rId34" Type="http://schemas.openxmlformats.org/officeDocument/2006/relationships/slideLayout" Target="../slideLayouts/slideLayout84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33" Type="http://schemas.openxmlformats.org/officeDocument/2006/relationships/slideLayout" Target="../slideLayouts/slideLayout8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32" Type="http://schemas.openxmlformats.org/officeDocument/2006/relationships/slideLayout" Target="../slideLayouts/slideLayout82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36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80.xml"/><Relationship Id="rId35" Type="http://schemas.openxmlformats.org/officeDocument/2006/relationships/slideLayout" Target="../slideLayouts/slideLayout85.xml"/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4.xml"/><Relationship Id="rId26" Type="http://schemas.openxmlformats.org/officeDocument/2006/relationships/slideLayout" Target="../slideLayouts/slideLayout112.xml"/><Relationship Id="rId39" Type="http://schemas.openxmlformats.org/officeDocument/2006/relationships/slideLayout" Target="../slideLayouts/slideLayout125.xml"/><Relationship Id="rId21" Type="http://schemas.openxmlformats.org/officeDocument/2006/relationships/slideLayout" Target="../slideLayouts/slideLayout107.xml"/><Relationship Id="rId34" Type="http://schemas.openxmlformats.org/officeDocument/2006/relationships/slideLayout" Target="../slideLayouts/slideLayout120.xml"/><Relationship Id="rId42" Type="http://schemas.openxmlformats.org/officeDocument/2006/relationships/slideLayout" Target="../slideLayouts/slideLayout128.xml"/><Relationship Id="rId47" Type="http://schemas.openxmlformats.org/officeDocument/2006/relationships/slideLayout" Target="../slideLayouts/slideLayout133.xml"/><Relationship Id="rId50" Type="http://schemas.openxmlformats.org/officeDocument/2006/relationships/theme" Target="../theme/theme3.xml"/><Relationship Id="rId7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97.xml"/><Relationship Id="rId24" Type="http://schemas.openxmlformats.org/officeDocument/2006/relationships/slideLayout" Target="../slideLayouts/slideLayout110.xml"/><Relationship Id="rId32" Type="http://schemas.openxmlformats.org/officeDocument/2006/relationships/slideLayout" Target="../slideLayouts/slideLayout118.xml"/><Relationship Id="rId37" Type="http://schemas.openxmlformats.org/officeDocument/2006/relationships/slideLayout" Target="../slideLayouts/slideLayout123.xml"/><Relationship Id="rId40" Type="http://schemas.openxmlformats.org/officeDocument/2006/relationships/slideLayout" Target="../slideLayouts/slideLayout126.xml"/><Relationship Id="rId45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01.xml"/><Relationship Id="rId23" Type="http://schemas.openxmlformats.org/officeDocument/2006/relationships/slideLayout" Target="../slideLayouts/slideLayout109.xml"/><Relationship Id="rId28" Type="http://schemas.openxmlformats.org/officeDocument/2006/relationships/slideLayout" Target="../slideLayouts/slideLayout114.xml"/><Relationship Id="rId36" Type="http://schemas.openxmlformats.org/officeDocument/2006/relationships/slideLayout" Target="../slideLayouts/slideLayout122.xml"/><Relationship Id="rId49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96.xml"/><Relationship Id="rId19" Type="http://schemas.openxmlformats.org/officeDocument/2006/relationships/slideLayout" Target="../slideLayouts/slideLayout105.xml"/><Relationship Id="rId31" Type="http://schemas.openxmlformats.org/officeDocument/2006/relationships/slideLayout" Target="../slideLayouts/slideLayout117.xml"/><Relationship Id="rId44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Relationship Id="rId22" Type="http://schemas.openxmlformats.org/officeDocument/2006/relationships/slideLayout" Target="../slideLayouts/slideLayout108.xml"/><Relationship Id="rId27" Type="http://schemas.openxmlformats.org/officeDocument/2006/relationships/slideLayout" Target="../slideLayouts/slideLayout113.xml"/><Relationship Id="rId30" Type="http://schemas.openxmlformats.org/officeDocument/2006/relationships/slideLayout" Target="../slideLayouts/slideLayout116.xml"/><Relationship Id="rId35" Type="http://schemas.openxmlformats.org/officeDocument/2006/relationships/slideLayout" Target="../slideLayouts/slideLayout121.xml"/><Relationship Id="rId43" Type="http://schemas.openxmlformats.org/officeDocument/2006/relationships/slideLayout" Target="../slideLayouts/slideLayout129.xml"/><Relationship Id="rId48" Type="http://schemas.openxmlformats.org/officeDocument/2006/relationships/slideLayout" Target="../slideLayouts/slideLayout134.xml"/><Relationship Id="rId8" Type="http://schemas.openxmlformats.org/officeDocument/2006/relationships/slideLayout" Target="../slideLayouts/slideLayout94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5" Type="http://schemas.openxmlformats.org/officeDocument/2006/relationships/slideLayout" Target="../slideLayouts/slideLayout111.xml"/><Relationship Id="rId33" Type="http://schemas.openxmlformats.org/officeDocument/2006/relationships/slideLayout" Target="../slideLayouts/slideLayout119.xml"/><Relationship Id="rId38" Type="http://schemas.openxmlformats.org/officeDocument/2006/relationships/slideLayout" Target="../slideLayouts/slideLayout124.xml"/><Relationship Id="rId46" Type="http://schemas.openxmlformats.org/officeDocument/2006/relationships/slideLayout" Target="../slideLayouts/slideLayout132.xml"/><Relationship Id="rId20" Type="http://schemas.openxmlformats.org/officeDocument/2006/relationships/slideLayout" Target="../slideLayouts/slideLayout106.xml"/><Relationship Id="rId41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02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7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726" r:id="rId9"/>
    <p:sldLayoutId id="2147483719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670" r:id="rId16"/>
    <p:sldLayoutId id="2147483857" r:id="rId17"/>
    <p:sldLayoutId id="2147483864" r:id="rId18"/>
    <p:sldLayoutId id="2147483860" r:id="rId19"/>
    <p:sldLayoutId id="2147483861" r:id="rId20"/>
    <p:sldLayoutId id="2147483862" r:id="rId21"/>
    <p:sldLayoutId id="2147483863" r:id="rId22"/>
    <p:sldLayoutId id="2147483865" r:id="rId23"/>
    <p:sldLayoutId id="2147483673" r:id="rId24"/>
    <p:sldLayoutId id="2147483734" r:id="rId25"/>
    <p:sldLayoutId id="2147483735" r:id="rId26"/>
    <p:sldLayoutId id="2147483733" r:id="rId27"/>
    <p:sldLayoutId id="2147483724" r:id="rId28"/>
    <p:sldLayoutId id="2147483736" r:id="rId29"/>
    <p:sldLayoutId id="2147483728" r:id="rId30"/>
    <p:sldLayoutId id="2147483729" r:id="rId31"/>
    <p:sldLayoutId id="2147483725" r:id="rId32"/>
    <p:sldLayoutId id="2147483676" r:id="rId33"/>
    <p:sldLayoutId id="2147483714" r:id="rId34"/>
    <p:sldLayoutId id="2147483716" r:id="rId35"/>
    <p:sldLayoutId id="2147483723" r:id="rId36"/>
    <p:sldLayoutId id="2147483718" r:id="rId37"/>
    <p:sldLayoutId id="2147483677" r:id="rId38"/>
    <p:sldLayoutId id="2147483678" r:id="rId39"/>
    <p:sldLayoutId id="2147483732" r:id="rId40"/>
    <p:sldLayoutId id="2147483709" r:id="rId41"/>
    <p:sldLayoutId id="2147483720" r:id="rId42"/>
    <p:sldLayoutId id="2147483710" r:id="rId43"/>
    <p:sldLayoutId id="2147483721" r:id="rId44"/>
    <p:sldLayoutId id="2147483722" r:id="rId45"/>
    <p:sldLayoutId id="2147483711" r:id="rId46"/>
    <p:sldLayoutId id="2147483713" r:id="rId47"/>
    <p:sldLayoutId id="2147483712" r:id="rId48"/>
    <p:sldLayoutId id="2147483715" r:id="rId49"/>
    <p:sldLayoutId id="2147483681" r:id="rId50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612D16-43C0-ED4C-8800-6C191538AF54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858" r:id="rId6"/>
    <p:sldLayoutId id="2147483786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15" r:id="rId35"/>
    <p:sldLayoutId id="2147483816" r:id="rId36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1263E83-984E-DA4D-8620-FBCB320A2D4C}"/>
              </a:ext>
            </a:extLst>
          </p:cNvPr>
          <p:cNvPicPr>
            <a:picLocks noChangeAspect="1"/>
          </p:cNvPicPr>
          <p:nvPr userDrawn="1"/>
        </p:nvPicPr>
        <p:blipFill>
          <a:blip r:embed="rId51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59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67" r:id="rId13"/>
    <p:sldLayoutId id="2147483873" r:id="rId14"/>
    <p:sldLayoutId id="2147483868" r:id="rId15"/>
    <p:sldLayoutId id="2147483869" r:id="rId16"/>
    <p:sldLayoutId id="2147483870" r:id="rId17"/>
    <p:sldLayoutId id="2147483871" r:id="rId18"/>
    <p:sldLayoutId id="2147483872" r:id="rId19"/>
    <p:sldLayoutId id="2147483823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  <p:sldLayoutId id="2147483831" r:id="rId27"/>
    <p:sldLayoutId id="2147483832" r:id="rId28"/>
    <p:sldLayoutId id="2147483833" r:id="rId29"/>
    <p:sldLayoutId id="2147483834" r:id="rId30"/>
    <p:sldLayoutId id="2147483835" r:id="rId31"/>
    <p:sldLayoutId id="2147483836" r:id="rId32"/>
    <p:sldLayoutId id="2147483837" r:id="rId33"/>
    <p:sldLayoutId id="2147483838" r:id="rId34"/>
    <p:sldLayoutId id="2147483839" r:id="rId35"/>
    <p:sldLayoutId id="2147483840" r:id="rId36"/>
    <p:sldLayoutId id="2147483841" r:id="rId37"/>
    <p:sldLayoutId id="2147483842" r:id="rId38"/>
    <p:sldLayoutId id="2147483843" r:id="rId39"/>
    <p:sldLayoutId id="2147483844" r:id="rId40"/>
    <p:sldLayoutId id="2147483845" r:id="rId41"/>
    <p:sldLayoutId id="2147483846" r:id="rId42"/>
    <p:sldLayoutId id="2147483847" r:id="rId43"/>
    <p:sldLayoutId id="2147483848" r:id="rId44"/>
    <p:sldLayoutId id="2147483849" r:id="rId45"/>
    <p:sldLayoutId id="2147483850" r:id="rId46"/>
    <p:sldLayoutId id="2147483851" r:id="rId47"/>
    <p:sldLayoutId id="2147483852" r:id="rId48"/>
    <p:sldLayoutId id="2147483853" r:id="rId49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 flipV="1">
            <a:off x="5444837" y="3823751"/>
            <a:ext cx="1350455" cy="697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4957268" y="979694"/>
            <a:ext cx="2367007" cy="1077059"/>
            <a:chOff x="771700" y="1212170"/>
            <a:chExt cx="5227360" cy="2771093"/>
          </a:xfrm>
        </p:grpSpPr>
        <p:sp>
          <p:nvSpPr>
            <p:cNvPr id="146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20403" y="1957834"/>
              <a:ext cx="335153" cy="291095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25261" y="158224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1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53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4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15116" y="260964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54567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79151" y="3761194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7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69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0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1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5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6" name="TextBox 175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739855" y="1926930"/>
            <a:ext cx="2367007" cy="1058952"/>
            <a:chOff x="771700" y="1212170"/>
            <a:chExt cx="5227360" cy="2724508"/>
          </a:xfrm>
        </p:grpSpPr>
        <p:sp>
          <p:nvSpPr>
            <p:cNvPr id="190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00850" y="1882645"/>
              <a:ext cx="354706" cy="366284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33358" y="161880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5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7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8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115152" y="260964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07983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519137" y="371461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7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09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0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1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3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4" name="TextBox 213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3106470" y="3160191"/>
            <a:ext cx="2367007" cy="1113271"/>
            <a:chOff x="771700" y="1212171"/>
            <a:chExt cx="5227360" cy="2864260"/>
          </a:xfrm>
        </p:grpSpPr>
        <p:sp>
          <p:nvSpPr>
            <p:cNvPr id="218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2917919" y="1958485"/>
              <a:ext cx="437637" cy="29044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1" y="1212171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17804" y="152436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3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3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1" y="2468254"/>
              <a:ext cx="496679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1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25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5" y="2801356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6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3" y="2069521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5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115152" y="260964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2" y="1958488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2" name="Picture 231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7785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519137" y="3854362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4" name="Picture 233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2" y="3552715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5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2" y="2979972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9" y="2611563"/>
              <a:ext cx="1212422" cy="6485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37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2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8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2" y="2813296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9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1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8" y="2718734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2" name="TextBox 241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43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6073301" y="2615289"/>
            <a:ext cx="1022075" cy="798869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4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7298439" y="1652955"/>
            <a:ext cx="606027" cy="145903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02052" y="20602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5913896" y="39366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35564" y="2969521"/>
            <a:ext cx="2177211" cy="1221485"/>
            <a:chOff x="6546346" y="3357350"/>
            <a:chExt cx="2177210" cy="1221484"/>
          </a:xfrm>
        </p:grpSpPr>
        <p:pic>
          <p:nvPicPr>
            <p:cNvPr id="91" name="Picture 90" descr="A close up of a logo&#10;&#10;Description automatically generated">
              <a:extLst>
                <a:ext uri="{FF2B5EF4-FFF2-40B4-BE49-F238E27FC236}">
                  <a16:creationId xmlns:a16="http://schemas.microsoft.com/office/drawing/2014/main" id="{362410F8-1FF3-9F41-AF66-D0B0463E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6546346" y="3357350"/>
              <a:ext cx="2177210" cy="12214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TextBox 2"/>
            <p:cNvSpPr txBox="1"/>
            <p:nvPr/>
          </p:nvSpPr>
          <p:spPr>
            <a:xfrm>
              <a:off x="7139774" y="3761437"/>
              <a:ext cx="1128833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Backbone</a:t>
              </a:r>
            </a:p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(Internet)</a:t>
              </a:r>
            </a:p>
          </p:txBody>
        </p:sp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70AC26F9-5624-994F-87EE-EC19EEE85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841086" y="2100517"/>
            <a:ext cx="45719" cy="650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BC13142-B9B9-CC45-9F28-2AAAC2452D2B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9986" y="1658822"/>
            <a:ext cx="446049" cy="474255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341791B5-567A-3249-BE27-42F2B6DDE15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65047" y="1880933"/>
            <a:ext cx="446049" cy="474255"/>
          </a:xfrm>
          <a:prstGeom prst="rect">
            <a:avLst/>
          </a:prstGeom>
        </p:spPr>
      </p:pic>
      <p:pic>
        <p:nvPicPr>
          <p:cNvPr id="123" name="Graphic 122">
            <a:extLst>
              <a:ext uri="{FF2B5EF4-FFF2-40B4-BE49-F238E27FC236}">
                <a16:creationId xmlns:a16="http://schemas.microsoft.com/office/drawing/2014/main" id="{BE768C51-3D04-B246-8108-9F41917AA764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48713" y="2097705"/>
            <a:ext cx="446049" cy="474255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119D776B-D7EB-804E-A4D2-EF268578401A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96075" y="2599517"/>
            <a:ext cx="446049" cy="474255"/>
          </a:xfrm>
          <a:prstGeom prst="rect">
            <a:avLst/>
          </a:prstGeom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11657680-17E3-7C49-AEED-319C600C1FB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9021" y="3109784"/>
            <a:ext cx="446049" cy="474255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23983350-BAF4-984E-BBD7-C8B301B6CF5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0637" y="3349783"/>
            <a:ext cx="446049" cy="474255"/>
          </a:xfrm>
          <a:prstGeom prst="rect">
            <a:avLst/>
          </a:prstGeom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69B7BBEE-4E15-0043-95A8-93932B9068E0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66193" y="3847294"/>
            <a:ext cx="446049" cy="474255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F4F2072-107A-0B4E-BC26-3F1E6EC7BA62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72378" y="1178621"/>
            <a:ext cx="446049" cy="474255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756A0417-BE1E-E847-B2EC-16A9075A94BB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83437" y="937243"/>
            <a:ext cx="446049" cy="47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1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6825FA7-BC80-F143-A37F-80DFB02C4675}"/>
              </a:ext>
            </a:extLst>
          </p:cNvPr>
          <p:cNvGrpSpPr/>
          <p:nvPr/>
        </p:nvGrpSpPr>
        <p:grpSpPr>
          <a:xfrm flipH="1">
            <a:off x="1435463" y="952959"/>
            <a:ext cx="6573980" cy="3230283"/>
            <a:chOff x="1735504" y="952959"/>
            <a:chExt cx="6573980" cy="3230282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2DB4DD3-CFCC-0E4D-B2FF-2B2DACF0F2D4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847018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031" y="1521685"/>
              <a:ext cx="1008880" cy="401954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E12C6E6-B9B1-8749-964E-FB25E4D9519C}"/>
                </a:ext>
              </a:extLst>
            </p:cNvPr>
            <p:cNvSpPr/>
            <p:nvPr/>
          </p:nvSpPr>
          <p:spPr>
            <a:xfrm>
              <a:off x="6838689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6A8421-BAAE-8B47-B0CE-272673009866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F1B72A48-8639-6549-AEAD-59C5D5738C4A}"/>
                </a:ext>
              </a:extLst>
            </p:cNvPr>
            <p:cNvSpPr/>
            <p:nvPr/>
          </p:nvSpPr>
          <p:spPr>
            <a:xfrm rot="14868850">
              <a:off x="6841569" y="1835186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F5F4F18A-8346-464C-9E0B-5F59FC018E84}"/>
                </a:ext>
              </a:extLst>
            </p:cNvPr>
            <p:cNvSpPr/>
            <p:nvPr/>
          </p:nvSpPr>
          <p:spPr>
            <a:xfrm>
              <a:off x="6281033" y="1622518"/>
              <a:ext cx="1296795" cy="1875815"/>
            </a:xfrm>
            <a:prstGeom prst="arc">
              <a:avLst/>
            </a:prstGeom>
            <a:ln w="22225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4F3C3F6-B998-EF4B-AF38-6ADE334DC1F0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2C16E09-1F7F-3A49-9C27-02DA2AD04E97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A61B9AF-DAA1-604D-8FF4-1BC6BCB9494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5393F94-0424-C74D-AD67-2A339217EE49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A5A9150-7DDE-0042-9F92-CFF59F50DC98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E66F036-615F-284A-A090-70E63239BA1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id="{F5DAC756-96B6-7A40-8CB6-2CE7654E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3B659B1-7D20-B325-05C4-93569B832BA1}"/>
              </a:ext>
            </a:extLst>
          </p:cNvPr>
          <p:cNvGrpSpPr/>
          <p:nvPr/>
        </p:nvGrpSpPr>
        <p:grpSpPr>
          <a:xfrm>
            <a:off x="4119915" y="1684903"/>
            <a:ext cx="583339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3E65ED2-F1F8-9123-E26B-4AAF572E35C6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ECB4DC-214F-C9CA-57D6-589440F847AB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6F9B3C3-A572-28C2-DAEE-58884CF4019D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EE60CCA-5A3E-D170-253F-E7E0CD6073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B53C358-01D2-62C4-1D7C-CE493CFEDB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3D3A01-431B-6B90-AA04-F199C097FAB5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F0A4F9CA-D6CE-1E41-DFC1-143C602B444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21751843-F486-F026-886F-A6725272475F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3E3BB6-79C3-77E2-E5CC-2538F61F574E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A1C5EA5C-B255-1B0D-88AD-D182A5F02FC7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1A2EEE97-B0C4-E1AC-81B7-6A7D10EC4AD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96F1C8-B2CE-D794-714F-4CFEF9C6C5EB}"/>
              </a:ext>
            </a:extLst>
          </p:cNvPr>
          <p:cNvGrpSpPr/>
          <p:nvPr/>
        </p:nvGrpSpPr>
        <p:grpSpPr>
          <a:xfrm>
            <a:off x="2930261" y="2775127"/>
            <a:ext cx="583339" cy="1365462"/>
            <a:chOff x="7814538" y="1011874"/>
            <a:chExt cx="674460" cy="13654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CA28A23-93A3-575B-A42C-CB27C5EA4305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75C84A9-96F8-9C45-4CC8-4C6ED4F136C7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F8FA7FD-505E-7806-A166-6CCF7391D561}"/>
                  </a:ext>
                </a:extLst>
              </p:cNvPr>
              <p:cNvCxnSpPr>
                <a:stCxn id="2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779EB08-3619-E3A6-62FE-F809ECC338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5A2F5F3-547A-7723-56E4-A360F99DB4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C122748-ECBA-BE4D-8AE0-017E2E865040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812A211F-B169-734B-12F2-4B9F4DFC0966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DF73CA4C-AD38-CEF2-0492-1FEF33DE28A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9B80A27-9C33-B267-D4C8-41CD1843FD72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C28345AC-2094-B5D0-7203-07F0722C59D1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C4741815-9BF7-E408-0829-AF0EAC19EFE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5422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58FF851-81EC-E744-AB02-7B1464F5D221}"/>
              </a:ext>
            </a:extLst>
          </p:cNvPr>
          <p:cNvGrpSpPr/>
          <p:nvPr/>
        </p:nvGrpSpPr>
        <p:grpSpPr>
          <a:xfrm flipH="1">
            <a:off x="1585777" y="1132259"/>
            <a:ext cx="6423667" cy="3050983"/>
            <a:chOff x="1735504" y="1132259"/>
            <a:chExt cx="6423667" cy="305098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C77AB67-D640-B943-8A1B-29D5D89AC0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45F1AD69-5BF9-AF43-BE18-82884C463AA6}"/>
                </a:ext>
              </a:extLst>
            </p:cNvPr>
            <p:cNvSpPr/>
            <p:nvPr/>
          </p:nvSpPr>
          <p:spPr>
            <a:xfrm rot="15420000">
              <a:off x="5949240" y="769771"/>
              <a:ext cx="1361973" cy="2086950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42EEDFB-2D20-6F4F-A151-2E19D2395C42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 descr="A close up of a logo&#10;&#10;Description automatically generated">
              <a:extLst>
                <a:ext uri="{FF2B5EF4-FFF2-40B4-BE49-F238E27FC236}">
                  <a16:creationId xmlns:a16="http://schemas.microsoft.com/office/drawing/2014/main" id="{4181E616-E42D-6740-AB94-EC20D40F0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9349FBE-8DF1-E24D-BCE5-27A33427FF70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FE143D0-79AA-3D44-9009-7CE6F8943D76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626EB9F-B7AB-9746-8C56-70CB0F783340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655292E-AC9C-8E4E-B075-2D4121EF20CB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147F282-5839-1C4A-8ACD-AB58610328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FB0BA43-D460-3E43-A8F4-33CAF2D25691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09D06BA-FF9B-664C-91A8-65E5377C5539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6E604F9-A3C1-F646-AE40-ED0411716CDC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E563469-D948-6E47-9B93-474E93F8DA3F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V="1">
              <a:off x="5654296" y="1962551"/>
              <a:ext cx="1509795" cy="80517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9B8BB9B-9576-DC46-A1D4-4F9A3D2ADAB9}"/>
                </a:ext>
              </a:extLst>
            </p:cNvPr>
            <p:cNvSpPr/>
            <p:nvPr/>
          </p:nvSpPr>
          <p:spPr>
            <a:xfrm>
              <a:off x="698499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28C5F68-8C98-5442-92DC-0DCA10995D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id="{E299D6F2-F55A-A941-A113-29F55EDD8A56}"/>
                </a:ext>
              </a:extLst>
            </p:cNvPr>
            <p:cNvSpPr/>
            <p:nvPr/>
          </p:nvSpPr>
          <p:spPr>
            <a:xfrm rot="13860000">
              <a:off x="6547520" y="1337096"/>
              <a:ext cx="1468763" cy="1754538"/>
            </a:xfrm>
            <a:prstGeom prst="triangle">
              <a:avLst>
                <a:gd name="adj" fmla="val 27156"/>
              </a:avLst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92FCDA4-D189-0146-AE1A-FD71B3D95303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02195C2-364A-F24C-B4E0-20F0D3FEB1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D76E61E-7CA5-774B-9532-AE988FF8777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4A83A92-A16D-6142-99AB-064FAD6E41B0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F8BF907-F7E3-D744-A19E-855FE8F4C797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96C7F8D-8992-2444-B2BE-C989E8DF443E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:a16="http://schemas.microsoft.com/office/drawing/2014/main" id="{AC449C9F-13D6-214B-A451-EA8786479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5B39346-1BCE-254A-8B54-86C875D3A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164091" y="1779671"/>
              <a:ext cx="201320" cy="3657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563469-D948-6E47-9B93-474E93F8DA3F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2480197" y="2145431"/>
            <a:ext cx="450064" cy="904934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9EF537E-3856-0781-1EEE-CC559F245593}"/>
              </a:ext>
            </a:extLst>
          </p:cNvPr>
          <p:cNvGrpSpPr/>
          <p:nvPr/>
        </p:nvGrpSpPr>
        <p:grpSpPr>
          <a:xfrm>
            <a:off x="4119915" y="1684903"/>
            <a:ext cx="583339" cy="1365462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4823259-C5B1-D28A-287E-C6179F9497AB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B0C7E1C-AF57-49C9-3327-E6AC778983D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E06DC95-CE30-34AC-1AA1-B8E06A1E9AF9}"/>
                  </a:ext>
                </a:extLst>
              </p:cNvPr>
              <p:cNvCxnSpPr>
                <a:stCxn id="10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0AB2407-4BCC-8B77-38FF-4EB4A3B0C5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EEEB2CB-66ED-5E0F-8E1B-7C4DD75CD9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3C81241-EA45-97CC-4CB9-4C61B33AC9EC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4E1D2D00-D73B-56DA-925A-07157EC930C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3E7D77FF-80FE-82A6-7E73-7AB477A4C17B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D268CCF-B895-814C-6A87-70E7C42217E5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F1313386-94E7-B59B-F9D9-5A744F2E6E9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0D83F50F-B7E8-35E8-D101-AE57A45399E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3B9AF1-18FB-2D70-8649-B7E7732A372C}"/>
              </a:ext>
            </a:extLst>
          </p:cNvPr>
          <p:cNvGrpSpPr/>
          <p:nvPr/>
        </p:nvGrpSpPr>
        <p:grpSpPr>
          <a:xfrm>
            <a:off x="2930261" y="2775127"/>
            <a:ext cx="583339" cy="1365462"/>
            <a:chOff x="7814538" y="1011874"/>
            <a:chExt cx="674460" cy="136546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95DBC2C-CBB0-88C3-5BC2-74F713207EC0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4945A35-7A7B-17C1-0116-B886E1C4A9B0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19BECD0-78D0-2630-CED4-573B588735BE}"/>
                  </a:ext>
                </a:extLst>
              </p:cNvPr>
              <p:cNvCxnSpPr>
                <a:stCxn id="2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209B35E-BD2B-89E3-A43A-DE5C5D8582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2C5A39B-B271-3FBB-50FF-09BEA9F7C1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312D422-3497-3211-380D-D2D335991F6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F7A6B3B7-BC0A-5ABD-3ECD-4963933CB9FF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3E92F8C8-E364-3B50-050B-7C3F8C7C0BB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1BFEBAC-C17A-F707-AE6B-91DCDD96720C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847C8852-62F6-E55A-AAA7-0CB805AF8A47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00A5A91C-79D8-D7AA-251E-4B03098C589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063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536716-4CB4-154E-A867-BD376B39E603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 flipH="1" flipV="1">
            <a:off x="4692097" y="2504511"/>
            <a:ext cx="1426727" cy="626078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6118824" y="2882637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Core-UP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6118824" y="1630482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Core-CP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C75E6B-AA13-C942-ADA1-E800D3594F32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 flipH="1">
            <a:off x="4692097" y="1878434"/>
            <a:ext cx="1426727" cy="626077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3466536" y="2283200"/>
            <a:ext cx="1225561" cy="4426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1302023" y="2126385"/>
            <a:ext cx="616225" cy="7562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</a:t>
            </a:r>
          </a:p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Left Brace 42"/>
          <p:cNvSpPr/>
          <p:nvPr/>
        </p:nvSpPr>
        <p:spPr>
          <a:xfrm rot="16200000">
            <a:off x="5286000" y="1640082"/>
            <a:ext cx="238923" cy="387784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94920" y="3658711"/>
            <a:ext cx="2633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Secure Private Network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047461" y="2504510"/>
            <a:ext cx="1321904" cy="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047460" y="1729409"/>
            <a:ext cx="3995531" cy="43224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728790" y="2191472"/>
            <a:ext cx="0" cy="626078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70467" y="236601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(3a)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790661" y="1797431"/>
            <a:ext cx="1252331" cy="51324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41494" y="1936324"/>
            <a:ext cx="423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(3b)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047459" y="1797431"/>
            <a:ext cx="3995534" cy="61217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59421" y="2068846"/>
            <a:ext cx="410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(3c)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47459" y="2847368"/>
            <a:ext cx="3995532" cy="41339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92965" y="246935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66330" y="165893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904695" y="3044889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</a:p>
        </p:txBody>
      </p:sp>
      <p:sp>
        <p:nvSpPr>
          <p:cNvPr id="89" name="TextBox 88"/>
          <p:cNvSpPr txBox="1"/>
          <p:nvPr/>
        </p:nvSpPr>
        <p:spPr>
          <a:xfrm rot="-1500000">
            <a:off x="5161113" y="2163388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SCTP/IP</a:t>
            </a:r>
          </a:p>
        </p:txBody>
      </p:sp>
      <p:sp>
        <p:nvSpPr>
          <p:cNvPr id="91" name="TextBox 90"/>
          <p:cNvSpPr txBox="1"/>
          <p:nvPr/>
        </p:nvSpPr>
        <p:spPr>
          <a:xfrm rot="1500000">
            <a:off x="5150005" y="2653714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GTP/UDP/IP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F6EF43-9E41-3E47-A40B-D2B8B16A5F96}"/>
              </a:ext>
            </a:extLst>
          </p:cNvPr>
          <p:cNvSpPr/>
          <p:nvPr/>
        </p:nvSpPr>
        <p:spPr>
          <a:xfrm flipH="1">
            <a:off x="1378345" y="2607850"/>
            <a:ext cx="467511" cy="1947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65311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stCxn id="77" idx="2"/>
            <a:endCxn id="28" idx="3"/>
          </p:cNvCxnSpPr>
          <p:nvPr/>
        </p:nvCxnSpPr>
        <p:spPr>
          <a:xfrm flipH="1">
            <a:off x="1674744" y="3622086"/>
            <a:ext cx="826481" cy="36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2"/>
            <a:endCxn id="27" idx="3"/>
          </p:cNvCxnSpPr>
          <p:nvPr/>
        </p:nvCxnSpPr>
        <p:spPr>
          <a:xfrm flipH="1" flipV="1">
            <a:off x="1674744" y="2633922"/>
            <a:ext cx="821052" cy="4732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3459851" y="2898807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2385970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3377776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UE2</a:t>
            </a:r>
          </a:p>
        </p:txBody>
      </p:sp>
      <p:grpSp>
        <p:nvGrpSpPr>
          <p:cNvPr id="8" name="Group 7"/>
          <p:cNvGrpSpPr/>
          <p:nvPr/>
        </p:nvGrpSpPr>
        <p:grpSpPr>
          <a:xfrm rot="1200000">
            <a:off x="2464767" y="2731361"/>
            <a:ext cx="942191" cy="151222"/>
            <a:chOff x="5486400" y="1421296"/>
            <a:chExt cx="834224" cy="154825"/>
          </a:xfrm>
        </p:grpSpPr>
        <p:sp>
          <p:nvSpPr>
            <p:cNvPr id="3" name="Oval 2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" name="Straight Connector 4"/>
            <p:cNvCxnSpPr>
              <a:stCxn id="3" idx="0"/>
              <a:endCxn id="30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505420" y="157280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288381" y="2911690"/>
            <a:ext cx="947666" cy="141794"/>
            <a:chOff x="5486400" y="1421296"/>
            <a:chExt cx="834224" cy="142462"/>
          </a:xfrm>
        </p:grpSpPr>
        <p:sp>
          <p:nvSpPr>
            <p:cNvPr id="56" name="Oval 55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-1200000">
            <a:off x="2474272" y="3392756"/>
            <a:ext cx="942191" cy="144424"/>
            <a:chOff x="5486400" y="1421296"/>
            <a:chExt cx="834224" cy="147865"/>
          </a:xfrm>
          <a:solidFill>
            <a:schemeClr val="tx1"/>
          </a:solidFill>
        </p:grpSpPr>
        <p:sp>
          <p:nvSpPr>
            <p:cNvPr id="77" name="Oval 76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1" name="Straight Connector 80"/>
            <p:cNvCxnSpPr>
              <a:stCxn id="77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511440" y="156584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>
            <a:cxnSpLocks/>
            <a:stCxn id="57" idx="6"/>
          </p:cNvCxnSpPr>
          <p:nvPr/>
        </p:nvCxnSpPr>
        <p:spPr>
          <a:xfrm flipV="1">
            <a:off x="5236047" y="2977639"/>
            <a:ext cx="837441" cy="65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0" idx="6"/>
            <a:endCxn id="56" idx="6"/>
          </p:cNvCxnSpPr>
          <p:nvPr/>
        </p:nvCxnSpPr>
        <p:spPr>
          <a:xfrm>
            <a:off x="3380059" y="2963944"/>
            <a:ext cx="960258" cy="16994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239362" y="3279124"/>
            <a:ext cx="837441" cy="65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cxnSpLocks/>
            <a:stCxn id="78" idx="6"/>
            <a:endCxn id="61" idx="6"/>
          </p:cNvCxnSpPr>
          <p:nvPr/>
        </p:nvCxnSpPr>
        <p:spPr>
          <a:xfrm flipV="1">
            <a:off x="3387704" y="3300814"/>
            <a:ext cx="952613" cy="207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661085" y="2475421"/>
            <a:ext cx="159027" cy="12983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990585" y="3808575"/>
            <a:ext cx="1500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 to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Core-UP Tunnel(s)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5329628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 UP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288381" y="3231566"/>
            <a:ext cx="947666" cy="141794"/>
            <a:chOff x="5486400" y="1421296"/>
            <a:chExt cx="834224" cy="142462"/>
          </a:xfrm>
          <a:solidFill>
            <a:schemeClr val="tx1"/>
          </a:solidFill>
        </p:grpSpPr>
        <p:sp>
          <p:nvSpPr>
            <p:cNvPr id="61" name="Oval 60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3025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1191869" y="1362072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ADAD0E-F4B6-5241-9BF4-F332E66144C1}"/>
              </a:ext>
            </a:extLst>
          </p:cNvPr>
          <p:cNvCxnSpPr>
            <a:endCxn id="6" idx="1"/>
          </p:cNvCxnSpPr>
          <p:nvPr/>
        </p:nvCxnSpPr>
        <p:spPr>
          <a:xfrm>
            <a:off x="735498" y="1719257"/>
            <a:ext cx="456371" cy="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4294119" y="1719258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2948611" y="1362071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6462093" y="1362070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RF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4705352" y="1362070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Pulse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Shaping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ADAD0E-F4B6-5241-9BF4-F332E66144C1}"/>
              </a:ext>
            </a:extLst>
          </p:cNvPr>
          <p:cNvCxnSpPr>
            <a:stCxn id="6" idx="3"/>
            <a:endCxn id="17" idx="1"/>
          </p:cNvCxnSpPr>
          <p:nvPr/>
        </p:nvCxnSpPr>
        <p:spPr>
          <a:xfrm flipV="1">
            <a:off x="2537378" y="1719259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>
            <a:off x="6050861" y="1719258"/>
            <a:ext cx="41123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20" idx="3"/>
          </p:cNvCxnSpPr>
          <p:nvPr/>
        </p:nvCxnSpPr>
        <p:spPr>
          <a:xfrm flipV="1">
            <a:off x="7807601" y="1719257"/>
            <a:ext cx="411232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1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65914" y="1168894"/>
            <a:ext cx="8412175" cy="2805712"/>
            <a:chOff x="359140" y="1668775"/>
            <a:chExt cx="8412174" cy="28057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7ED7C0-3948-9140-9262-D5B65CBF1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35396" y="3477279"/>
              <a:ext cx="1209504" cy="99720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153C086-B102-2F4D-95B2-F2BF920D3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77204" y="2078293"/>
              <a:ext cx="1074017" cy="100601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214364A-BCB3-B147-91C8-D6406AD96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55421" y="2400972"/>
              <a:ext cx="315893" cy="664806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B22C1EA-47D0-104B-B886-14C8CB7ACB49}"/>
                </a:ext>
              </a:extLst>
            </p:cNvPr>
            <p:cNvCxnSpPr/>
            <p:nvPr/>
          </p:nvCxnSpPr>
          <p:spPr>
            <a:xfrm>
              <a:off x="1451234" y="4434138"/>
              <a:ext cx="3924611" cy="0"/>
            </a:xfrm>
            <a:prstGeom prst="line">
              <a:avLst/>
            </a:prstGeom>
            <a:ln w="38100">
              <a:solidFill>
                <a:srgbClr val="9797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CF03EC8-8954-A343-92A5-EA45F122ABEB}"/>
                </a:ext>
              </a:extLst>
            </p:cNvPr>
            <p:cNvCxnSpPr>
              <a:cxnSpLocks/>
            </p:cNvCxnSpPr>
            <p:nvPr/>
          </p:nvCxnSpPr>
          <p:spPr>
            <a:xfrm>
              <a:off x="6629091" y="3065778"/>
              <a:ext cx="2044260" cy="0"/>
            </a:xfrm>
            <a:prstGeom prst="line">
              <a:avLst/>
            </a:prstGeom>
            <a:ln w="38100">
              <a:solidFill>
                <a:srgbClr val="9797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93DFF1-DE39-1B4D-A17E-E0C325612854}"/>
                </a:ext>
              </a:extLst>
            </p:cNvPr>
            <p:cNvCxnSpPr>
              <a:cxnSpLocks/>
            </p:cNvCxnSpPr>
            <p:nvPr/>
          </p:nvCxnSpPr>
          <p:spPr>
            <a:xfrm>
              <a:off x="359140" y="1979954"/>
              <a:ext cx="6108797" cy="1725"/>
            </a:xfrm>
            <a:prstGeom prst="line">
              <a:avLst/>
            </a:prstGeom>
            <a:ln w="38100">
              <a:solidFill>
                <a:srgbClr val="9797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49120B9-AE18-CF4E-9354-B67B32EDF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70835" y="1668775"/>
              <a:ext cx="914740" cy="375901"/>
            </a:xfrm>
            <a:prstGeom prst="rect">
              <a:avLst/>
            </a:prstGeom>
          </p:spPr>
        </p:pic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E21F49A-6C61-4247-9D8C-6FADBDBC766C}"/>
                </a:ext>
              </a:extLst>
            </p:cNvPr>
            <p:cNvCxnSpPr>
              <a:cxnSpLocks/>
            </p:cNvCxnSpPr>
            <p:nvPr/>
          </p:nvCxnSpPr>
          <p:spPr>
            <a:xfrm>
              <a:off x="1874655" y="2949793"/>
              <a:ext cx="2907101" cy="587441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0EA6F44-6930-BC46-8E7D-8891E1873D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1062" y="2487345"/>
              <a:ext cx="3891595" cy="1049812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B0A84F-E245-1346-9F9F-55D4AF6A6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526" y="2305904"/>
              <a:ext cx="5251686" cy="64388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E115432-C9BE-F547-B002-7094CE2F2005}"/>
                </a:ext>
              </a:extLst>
            </p:cNvPr>
            <p:cNvCxnSpPr>
              <a:cxnSpLocks/>
            </p:cNvCxnSpPr>
            <p:nvPr/>
          </p:nvCxnSpPr>
          <p:spPr>
            <a:xfrm>
              <a:off x="7114212" y="2305903"/>
              <a:ext cx="1559139" cy="18136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F44E433-8B00-F448-8384-51251E78D2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4655" y="2498379"/>
              <a:ext cx="6798696" cy="47150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58BD7DA-2C9B-BC44-9DE6-22182E20F9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4655" y="1883500"/>
              <a:ext cx="1478780" cy="10662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0256036-19B6-E74A-9A3A-6358401FB1F6}"/>
                </a:ext>
              </a:extLst>
            </p:cNvPr>
            <p:cNvCxnSpPr>
              <a:cxnSpLocks/>
            </p:cNvCxnSpPr>
            <p:nvPr/>
          </p:nvCxnSpPr>
          <p:spPr>
            <a:xfrm>
              <a:off x="3353435" y="1893688"/>
              <a:ext cx="5309222" cy="62991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CDEB5C2-7F7B-080F-F5A1-ACE2365C21F0}"/>
              </a:ext>
            </a:extLst>
          </p:cNvPr>
          <p:cNvGrpSpPr/>
          <p:nvPr/>
        </p:nvGrpSpPr>
        <p:grpSpPr>
          <a:xfrm>
            <a:off x="1193405" y="2101181"/>
            <a:ext cx="674460" cy="1833076"/>
            <a:chOff x="7814538" y="1011874"/>
            <a:chExt cx="674460" cy="136546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7FD4D2E-76A7-639B-CC6C-8FEA3AE7EE57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1DB80F2-2EC8-9C4B-27CE-A75E228F6CD5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943E9CF-F001-C842-5A3E-8AFE1B129165}"/>
                  </a:ext>
                </a:extLst>
              </p:cNvPr>
              <p:cNvCxnSpPr>
                <a:stCxn id="3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B3B0DC2-9002-781C-23A7-B5757FBF8F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5D9DFC5-606E-F9B4-21D7-CD55D582A2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0759822-3F60-28C3-ECE7-4A6EE2BA1EC9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6A59CE96-CE6F-CF7C-A841-19A4AE287712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B2E4CBFB-4129-4AE2-0F0E-B2A5799F5A16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0C02426-2685-A783-93ED-B0D2E8830D34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9D1CC36F-0D38-6CA9-1A34-A879DC59B80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8C3C3888-C825-079B-9097-30BA5033E08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41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0769" y="907370"/>
            <a:ext cx="7252539" cy="3976813"/>
            <a:chOff x="1110611" y="843361"/>
            <a:chExt cx="7252539" cy="3976813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98ED6BF-A3CA-2D4F-B3F8-C737A6D83700}"/>
                </a:ext>
              </a:extLst>
            </p:cNvPr>
            <p:cNvCxnSpPr>
              <a:cxnSpLocks/>
            </p:cNvCxnSpPr>
            <p:nvPr/>
          </p:nvCxnSpPr>
          <p:spPr>
            <a:xfrm>
              <a:off x="1232663" y="3917979"/>
              <a:ext cx="6897545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04DDAF-FFD4-5545-B2A1-89E4C21F04D4}"/>
                </a:ext>
              </a:extLst>
            </p:cNvPr>
            <p:cNvSpPr txBox="1"/>
            <p:nvPr/>
          </p:nvSpPr>
          <p:spPr>
            <a:xfrm>
              <a:off x="7713613" y="3995800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Time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F52AAA7-6CF4-CC47-8AEE-F3BE318933E2}"/>
                </a:ext>
              </a:extLst>
            </p:cNvPr>
            <p:cNvGrpSpPr/>
            <p:nvPr/>
          </p:nvGrpSpPr>
          <p:grpSpPr>
            <a:xfrm>
              <a:off x="1417489" y="2423569"/>
              <a:ext cx="256161" cy="1416590"/>
              <a:chOff x="671209" y="2571750"/>
              <a:chExt cx="256161" cy="141659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9203317-FA34-7844-AC4B-0E35BC748E69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41659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D485154-C949-CE4B-A786-5687F91842BE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41659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6A8CA72-8208-1944-B2AA-485FB0D646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CAD4CA-1832-7247-9CD1-020EF90C5444}"/>
                </a:ext>
              </a:extLst>
            </p:cNvPr>
            <p:cNvSpPr txBox="1"/>
            <p:nvPr/>
          </p:nvSpPr>
          <p:spPr>
            <a:xfrm>
              <a:off x="1110611" y="1970775"/>
              <a:ext cx="9295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Transmitted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702E169-9723-F941-8CBD-6B42770352EF}"/>
                </a:ext>
              </a:extLst>
            </p:cNvPr>
            <p:cNvGrpSpPr/>
            <p:nvPr/>
          </p:nvGrpSpPr>
          <p:grpSpPr>
            <a:xfrm>
              <a:off x="3398689" y="2649339"/>
              <a:ext cx="256161" cy="1188720"/>
              <a:chOff x="671209" y="2571750"/>
              <a:chExt cx="256161" cy="118872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D8F8704-F81F-E64B-9E43-D5991DE8A7D2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18872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B7739ED-F96C-A240-AAA8-DD1FE40DD32E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18872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28A35E4-824A-D842-BE05-19E6DFAE5D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57CE5EC-0582-3F49-BA53-7F52A46AAB93}"/>
                </a:ext>
              </a:extLst>
            </p:cNvPr>
            <p:cNvGrpSpPr/>
            <p:nvPr/>
          </p:nvGrpSpPr>
          <p:grpSpPr>
            <a:xfrm>
              <a:off x="3782930" y="3364892"/>
              <a:ext cx="256161" cy="473167"/>
              <a:chOff x="671209" y="2571750"/>
              <a:chExt cx="256161" cy="473167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C022321-EF3C-1F43-B7D9-A9219CC7C7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209" y="2571750"/>
                <a:ext cx="0" cy="473167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D315773-565D-4947-A914-EFD7071AF2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7370" y="2571750"/>
                <a:ext cx="0" cy="473167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CBEDFF6-1FAC-5D48-9713-DE5A509680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8EEC552-40B4-3249-97E0-DEF719A58012}"/>
                </a:ext>
              </a:extLst>
            </p:cNvPr>
            <p:cNvGrpSpPr/>
            <p:nvPr/>
          </p:nvGrpSpPr>
          <p:grpSpPr>
            <a:xfrm>
              <a:off x="4734619" y="3099495"/>
              <a:ext cx="256161" cy="740664"/>
              <a:chOff x="671209" y="2571751"/>
              <a:chExt cx="256161" cy="740664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5F9BE1F3-A6E2-CF4D-A9F0-E0E83D30E1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209" y="2571751"/>
                <a:ext cx="0" cy="740664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CF1A82E-3367-5D46-8A4A-663894CFF3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7370" y="2571751"/>
                <a:ext cx="0" cy="738564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8900FD8-2BCB-6E47-9D0B-8383578274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82A160E-9F11-D746-83B5-2DEF97ECF951}"/>
                </a:ext>
              </a:extLst>
            </p:cNvPr>
            <p:cNvSpPr txBox="1"/>
            <p:nvPr/>
          </p:nvSpPr>
          <p:spPr>
            <a:xfrm>
              <a:off x="3911010" y="2142917"/>
              <a:ext cx="7447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Received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44BCC79-5183-8445-A34E-2D288F417B59}"/>
                </a:ext>
              </a:extLst>
            </p:cNvPr>
            <p:cNvGrpSpPr/>
            <p:nvPr/>
          </p:nvGrpSpPr>
          <p:grpSpPr>
            <a:xfrm>
              <a:off x="2113017" y="2423569"/>
              <a:ext cx="256161" cy="1416590"/>
              <a:chOff x="671209" y="2571750"/>
              <a:chExt cx="256161" cy="1416590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8094077-4A90-C14A-81A0-3D8470FAA21B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41659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82DB9FD-8CF9-5B4E-8E6A-5DE8A9C93D84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41659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22DE32E-E50B-E44C-AABB-C5504C3E1B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134CD31-A2C3-E941-956D-6718F6BBCCA3}"/>
                </a:ext>
              </a:extLst>
            </p:cNvPr>
            <p:cNvGrpSpPr/>
            <p:nvPr/>
          </p:nvGrpSpPr>
          <p:grpSpPr>
            <a:xfrm>
              <a:off x="5764130" y="3015099"/>
              <a:ext cx="256161" cy="822960"/>
              <a:chOff x="671209" y="2571750"/>
              <a:chExt cx="256161" cy="822960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04FAA6D-32C1-6C47-94F5-7B00DDFB4316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8229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64703BC-4BDE-3F47-8E58-6682F153D611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8229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563CED4-2C32-9645-8495-AA79C38208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1A1D39-6595-5446-9CCA-32B7057CD743}"/>
                </a:ext>
              </a:extLst>
            </p:cNvPr>
            <p:cNvGrpSpPr/>
            <p:nvPr/>
          </p:nvGrpSpPr>
          <p:grpSpPr>
            <a:xfrm>
              <a:off x="6269966" y="2832219"/>
              <a:ext cx="256161" cy="1005840"/>
              <a:chOff x="671209" y="2571750"/>
              <a:chExt cx="256161" cy="1005840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A709CC6-0BF0-9F48-A549-5CB2196DB6F8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00584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ABA2F0A-69A5-8A4B-9973-1F6521069FA6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00584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ADA1FF2-9FD1-7F4E-8D07-7D23287222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F0491EE-E092-8240-841A-D2340FDA3373}"/>
                </a:ext>
              </a:extLst>
            </p:cNvPr>
            <p:cNvGrpSpPr/>
            <p:nvPr/>
          </p:nvGrpSpPr>
          <p:grpSpPr>
            <a:xfrm>
              <a:off x="6971979" y="3651288"/>
              <a:ext cx="256161" cy="182880"/>
              <a:chOff x="671209" y="2571750"/>
              <a:chExt cx="256161" cy="182880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A369860-9F69-144D-A2A3-4049B28090FC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8288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E090AF0-4CF9-954F-8FEE-2EC61A096C0E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8288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F18DDA0-52A7-584A-A033-02F5DA6724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6391319-5E89-684B-9EA5-EAB42478519E}"/>
                </a:ext>
              </a:extLst>
            </p:cNvPr>
            <p:cNvGrpSpPr/>
            <p:nvPr/>
          </p:nvGrpSpPr>
          <p:grpSpPr>
            <a:xfrm>
              <a:off x="7341623" y="3469723"/>
              <a:ext cx="256161" cy="365760"/>
              <a:chOff x="671209" y="2571750"/>
              <a:chExt cx="256161" cy="36576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D84236D-7E1A-1F42-AF1F-5A77CC1F803E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3657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FB37D3A-BDF7-B04C-BC21-4E3442734FE6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3657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EA6CBAF-6FF2-004E-AEB5-37C6DEC9BC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6006C0E-CD32-5543-A7C0-95F8598F2D57}"/>
                </a:ext>
              </a:extLst>
            </p:cNvPr>
            <p:cNvSpPr txBox="1"/>
            <p:nvPr/>
          </p:nvSpPr>
          <p:spPr>
            <a:xfrm rot="16200000">
              <a:off x="1178869" y="3226392"/>
              <a:ext cx="712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Packet 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7204A1E-9A0A-4A4D-B21D-21E1A23B854A}"/>
                </a:ext>
              </a:extLst>
            </p:cNvPr>
            <p:cNvSpPr txBox="1"/>
            <p:nvPr/>
          </p:nvSpPr>
          <p:spPr>
            <a:xfrm rot="16200000">
              <a:off x="1798956" y="3227530"/>
              <a:ext cx="8680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Packet 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n+1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837D73A-6EEA-7648-8CFF-8A1B1827CC86}"/>
                </a:ext>
              </a:extLst>
            </p:cNvPr>
            <p:cNvCxnSpPr/>
            <p:nvPr/>
          </p:nvCxnSpPr>
          <p:spPr>
            <a:xfrm>
              <a:off x="3398689" y="4068758"/>
              <a:ext cx="1592091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AFA133-F75C-2D42-9A52-B83E43EB6602}"/>
                </a:ext>
              </a:extLst>
            </p:cNvPr>
            <p:cNvSpPr txBox="1"/>
            <p:nvPr/>
          </p:nvSpPr>
          <p:spPr>
            <a:xfrm>
              <a:off x="3443105" y="4106383"/>
              <a:ext cx="13052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rPr>
                <a:t>Multipath Spread</a:t>
              </a:r>
              <a:endParaRPr lang="en-US" sz="1200" b="1" i="1" baseline="-250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C3930E4-3767-3541-AC72-6013EC1F1315}"/>
                </a:ext>
              </a:extLst>
            </p:cNvPr>
            <p:cNvCxnSpPr>
              <a:cxnSpLocks/>
            </p:cNvCxnSpPr>
            <p:nvPr/>
          </p:nvCxnSpPr>
          <p:spPr>
            <a:xfrm>
              <a:off x="3398688" y="4467743"/>
              <a:ext cx="236544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5870DD3-BD70-8C42-BA0C-940E6E523A38}"/>
                </a:ext>
              </a:extLst>
            </p:cNvPr>
            <p:cNvSpPr txBox="1"/>
            <p:nvPr/>
          </p:nvSpPr>
          <p:spPr>
            <a:xfrm>
              <a:off x="3398689" y="4543175"/>
              <a:ext cx="2871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186C3F"/>
                  </a:solidFill>
                  <a:latin typeface="Calibri" charset="0"/>
                  <a:ea typeface="Calibri" charset="0"/>
                  <a:cs typeface="Calibri" charset="0"/>
                </a:rPr>
                <a:t>Coherence Time: </a:t>
              </a:r>
              <a:r>
                <a:rPr lang="en-US" sz="1200" b="1" i="1" dirty="0">
                  <a:solidFill>
                    <a:srgbClr val="186C3F"/>
                  </a:solidFill>
                  <a:latin typeface="Calibri" charset="0"/>
                  <a:ea typeface="Calibri" charset="0"/>
                  <a:cs typeface="Calibri" charset="0"/>
                </a:rPr>
                <a:t>T</a:t>
              </a:r>
              <a:r>
                <a:rPr lang="en-US" sz="1200" b="1" i="1" baseline="-25000" dirty="0">
                  <a:solidFill>
                    <a:srgbClr val="186C3F"/>
                  </a:solidFill>
                  <a:latin typeface="Calibri" charset="0"/>
                  <a:ea typeface="Calibri" charset="0"/>
                  <a:cs typeface="Calibri" charset="0"/>
                </a:rPr>
                <a:t>c</a:t>
              </a:r>
            </a:p>
          </p:txBody>
        </p:sp>
        <p:sp>
          <p:nvSpPr>
            <p:cNvPr id="57" name="Triangle 56">
              <a:extLst>
                <a:ext uri="{FF2B5EF4-FFF2-40B4-BE49-F238E27FC236}">
                  <a16:creationId xmlns:a16="http://schemas.microsoft.com/office/drawing/2014/main" id="{1E4A365A-77BD-1A4C-A890-2D3370B0D43E}"/>
                </a:ext>
              </a:extLst>
            </p:cNvPr>
            <p:cNvSpPr/>
            <p:nvPr/>
          </p:nvSpPr>
          <p:spPr>
            <a:xfrm rot="17972218" flipH="1">
              <a:off x="1802961" y="73742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D875DD1F-C2F7-E643-B55E-1C8994082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5197" y="1968775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48B06B8-3018-7345-E5FF-AA6400F3B01A}"/>
              </a:ext>
            </a:extLst>
          </p:cNvPr>
          <p:cNvGrpSpPr/>
          <p:nvPr/>
        </p:nvGrpSpPr>
        <p:grpSpPr>
          <a:xfrm>
            <a:off x="1073093" y="1003657"/>
            <a:ext cx="583578" cy="1054589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B051F14-07A7-DB00-44BD-8BEED0EE3BD8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F6455BA-0D94-0ACE-402A-7BD6E07D99C7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F52D4F1-BC2E-6360-D4B0-10767ABCF139}"/>
                  </a:ext>
                </a:extLst>
              </p:cNvPr>
              <p:cNvCxnSpPr>
                <a:stCxn id="18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F3E9B07-37E9-A57E-8FC3-0394D5915B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C71774A-7DE6-102E-8A96-C6E71F3BB4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84073DE-6190-A76E-3EF9-63FB3D6A35B8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7D48622-6F35-3BE4-29CB-97AC7E284E5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B8E5D8FF-AA67-ABC2-1418-53091CA9D42D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F6C1736-48E2-E918-F938-630618CA21B6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4C3A03EC-0555-B05A-527F-97F539D03AC1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CC15A65A-D50D-9091-7724-47DE2C131195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2648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4019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019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019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019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019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019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019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019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019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019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019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019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8651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8651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8651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8651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651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8651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8651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8651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8651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8651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8651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8651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3282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3282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3282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3282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3282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3282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3282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3282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3282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3282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3282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63282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07914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7914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07914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07914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7914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07914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07914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7914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07914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07914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7914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7914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52545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52545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2545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52545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52545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52545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52545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2545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2545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52545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52545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52545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97177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77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7177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97177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97177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97177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97177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7177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97177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97177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97177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77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41808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41808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41808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41808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1808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1808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1808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1808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1808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41808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41808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6440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86440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86440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86440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440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86440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86440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86440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86440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86440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6440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86440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31071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31071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31071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31071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31071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31071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31071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1071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31071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31071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31071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31071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75703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75703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75703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75703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75703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75703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75703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75703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75703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75703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75703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75703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20334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20334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20334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20334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20334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20334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20334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20334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20334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20334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20334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20334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64966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64966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64966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64966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564966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64966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64966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64966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64966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564966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64966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564966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506155" y="677411"/>
            <a:ext cx="0" cy="35051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6158" y="4171719"/>
            <a:ext cx="671104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960897" y="417171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Time (Symbols)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-325945" y="223471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+mj-lt"/>
              </a:rPr>
              <a:t>Frequency</a:t>
            </a:r>
            <a:endParaRPr lang="en-US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8230927" y="3739445"/>
            <a:ext cx="969662" cy="307777"/>
            <a:chOff x="8477240" y="1484793"/>
            <a:chExt cx="969662" cy="307777"/>
          </a:xfrm>
        </p:grpSpPr>
        <p:sp>
          <p:nvSpPr>
            <p:cNvPr id="183" name="Right Brace 182"/>
            <p:cNvSpPr/>
            <p:nvPr/>
          </p:nvSpPr>
          <p:spPr>
            <a:xfrm>
              <a:off x="8477240" y="1528884"/>
              <a:ext cx="45719" cy="250371"/>
            </a:xfrm>
            <a:prstGeom prst="rightBrac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479971" y="1484793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= 15kHz</a:t>
              </a:r>
            </a:p>
          </p:txBody>
        </p:sp>
      </p:grpSp>
      <p:sp>
        <p:nvSpPr>
          <p:cNvPr id="185" name="Right Brace 184"/>
          <p:cNvSpPr/>
          <p:nvPr/>
        </p:nvSpPr>
        <p:spPr>
          <a:xfrm rot="16200000">
            <a:off x="3789564" y="-2652470"/>
            <a:ext cx="152409" cy="625114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081973" y="44776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7124175" y="2127833"/>
            <a:ext cx="1405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12 subcarriers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= 180 kHz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7723800" y="3784624"/>
            <a:ext cx="446315" cy="2503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0" name="Group 229"/>
          <p:cNvGrpSpPr/>
          <p:nvPr/>
        </p:nvGrpSpPr>
        <p:grpSpPr>
          <a:xfrm>
            <a:off x="7510830" y="4068203"/>
            <a:ext cx="885179" cy="591352"/>
            <a:chOff x="7401970" y="4403162"/>
            <a:chExt cx="885179" cy="591352"/>
          </a:xfrm>
        </p:grpSpPr>
        <p:sp>
          <p:nvSpPr>
            <p:cNvPr id="228" name="Right Brace 227"/>
            <p:cNvSpPr/>
            <p:nvPr/>
          </p:nvSpPr>
          <p:spPr>
            <a:xfrm rot="5400000">
              <a:off x="7786334" y="4231766"/>
              <a:ext cx="103524" cy="446315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401970" y="4471294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1 OFDMA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Symbol</a:t>
              </a: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7269627" y="3397190"/>
            <a:ext cx="168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Resource Element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3418086" y="2930347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095976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095976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6095976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6095976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6095976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6095976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6095976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6095976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6095976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6095976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6095976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6095976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542291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542291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542291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6542291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6542291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6542291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6542291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6542291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6542291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542291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6542291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6542291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 flipH="1" flipV="1">
            <a:off x="6320194" y="3328085"/>
            <a:ext cx="1633225" cy="581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038263" y="927505"/>
            <a:ext cx="147724" cy="298230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ight Brace 244"/>
          <p:cNvSpPr/>
          <p:nvPr/>
        </p:nvSpPr>
        <p:spPr>
          <a:xfrm rot="16200000">
            <a:off x="2198882" y="-748622"/>
            <a:ext cx="206833" cy="312420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ight Brace 245"/>
          <p:cNvSpPr/>
          <p:nvPr/>
        </p:nvSpPr>
        <p:spPr>
          <a:xfrm rot="16200000">
            <a:off x="5330353" y="-755889"/>
            <a:ext cx="200460" cy="31323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2201678" y="111230"/>
            <a:ext cx="3365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Transmission Time Interval (TTI) = 1ms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5203346" y="44994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</a:p>
        </p:txBody>
      </p:sp>
    </p:spTree>
    <p:extLst>
      <p:ext uri="{BB962C8B-B14F-4D97-AF65-F5344CB8AC3E}">
        <p14:creationId xmlns:p14="http://schemas.microsoft.com/office/powerpoint/2010/main" val="971945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5162" y="987465"/>
            <a:ext cx="8091483" cy="3168571"/>
            <a:chOff x="533857" y="1181118"/>
            <a:chExt cx="8091483" cy="3168570"/>
          </a:xfrm>
        </p:grpSpPr>
        <p:sp>
          <p:nvSpPr>
            <p:cNvPr id="5" name="Rectangle 4"/>
            <p:cNvSpPr/>
            <p:nvPr/>
          </p:nvSpPr>
          <p:spPr>
            <a:xfrm>
              <a:off x="2619965" y="2558024"/>
              <a:ext cx="3020742" cy="492369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rPr>
                <a:t>Scheduler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036" y="2544206"/>
              <a:ext cx="17226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Requested QCI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(subscriber assigned)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08724" y="2544204"/>
              <a:ext cx="1227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Reported CQI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(from devices)</a:t>
              </a:r>
            </a:p>
          </p:txBody>
        </p:sp>
        <p:cxnSp>
          <p:nvCxnSpPr>
            <p:cNvPr id="9" name="Straight Arrow Connector 8"/>
            <p:cNvCxnSpPr>
              <a:stCxn id="6" idx="1"/>
              <a:endCxn id="5" idx="3"/>
            </p:cNvCxnSpPr>
            <p:nvPr/>
          </p:nvCxnSpPr>
          <p:spPr>
            <a:xfrm flipH="1" flipV="1">
              <a:off x="5640707" y="2804208"/>
              <a:ext cx="545329" cy="160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5" idx="1"/>
            </p:cNvCxnSpPr>
            <p:nvPr/>
          </p:nvCxnSpPr>
          <p:spPr>
            <a:xfrm flipV="1">
              <a:off x="2136368" y="2804208"/>
              <a:ext cx="483597" cy="160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8599BDF-7F7C-2D41-AB8C-32BC4B69B326}"/>
                </a:ext>
              </a:extLst>
            </p:cNvPr>
            <p:cNvGrpSpPr/>
            <p:nvPr/>
          </p:nvGrpSpPr>
          <p:grpSpPr>
            <a:xfrm>
              <a:off x="2619964" y="1254346"/>
              <a:ext cx="310662" cy="817685"/>
              <a:chOff x="7719646" y="1406769"/>
              <a:chExt cx="310662" cy="817685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426A4A1-98AE-814E-8066-6B236EEBD998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3445EAC-9BE5-E643-A1E7-1425AC14540F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6F85106-3B02-5D4C-855F-744FAEB72E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89B68C2-3457-1C41-9A6E-D85ACA23ECAA}"/>
                </a:ext>
              </a:extLst>
            </p:cNvPr>
            <p:cNvGrpSpPr/>
            <p:nvPr/>
          </p:nvGrpSpPr>
          <p:grpSpPr>
            <a:xfrm>
              <a:off x="3169190" y="1254346"/>
              <a:ext cx="310662" cy="817685"/>
              <a:chOff x="7719646" y="1406769"/>
              <a:chExt cx="310662" cy="817685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0C0E882-78B0-E348-BF74-A27728136E5A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E279B99-A5D4-9F41-9201-75B262972681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8F395C1-CD32-DE40-BB7D-185A30B319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025FB01-5B5E-2D45-B340-8DC8FE75DD4F}"/>
                </a:ext>
              </a:extLst>
            </p:cNvPr>
            <p:cNvGrpSpPr/>
            <p:nvPr/>
          </p:nvGrpSpPr>
          <p:grpSpPr>
            <a:xfrm>
              <a:off x="3718416" y="1254346"/>
              <a:ext cx="310662" cy="817685"/>
              <a:chOff x="7719646" y="1406769"/>
              <a:chExt cx="310662" cy="817685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D4D1E26-5C39-0C43-BD4E-BB79468C4CD9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63D75CF-1977-E944-90F3-F63A118610EB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36BB99D-39DD-644D-A13D-6B2AF7822C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182C019-3A2E-FC46-98E9-1AA65A30606F}"/>
                </a:ext>
              </a:extLst>
            </p:cNvPr>
            <p:cNvGrpSpPr/>
            <p:nvPr/>
          </p:nvGrpSpPr>
          <p:grpSpPr>
            <a:xfrm>
              <a:off x="4267642" y="1254346"/>
              <a:ext cx="310662" cy="817685"/>
              <a:chOff x="7719646" y="1406769"/>
              <a:chExt cx="310662" cy="817685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462541B-FE1A-504A-ADF5-A4AA53B8FA43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C32B734-20C7-3C4B-ADF4-5EAAA1462F1F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B5C92BC-9307-A24B-B6B1-6449364DE2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6BBFCEB-50AB-C648-82F7-9A3D8CE1AB72}"/>
                </a:ext>
              </a:extLst>
            </p:cNvPr>
            <p:cNvGrpSpPr/>
            <p:nvPr/>
          </p:nvGrpSpPr>
          <p:grpSpPr>
            <a:xfrm>
              <a:off x="4816868" y="1254346"/>
              <a:ext cx="310662" cy="817685"/>
              <a:chOff x="7719646" y="1406769"/>
              <a:chExt cx="310662" cy="817685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A9A66FA-A051-B74C-BD91-4511D6F3C7C3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BAEBF83-5511-754D-A7D2-8070D08A1623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DE941C3-4456-7E4D-8CE2-080AAC31D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F2AE696-A416-9D42-9037-DF88FF09E92A}"/>
                </a:ext>
              </a:extLst>
            </p:cNvPr>
            <p:cNvGrpSpPr/>
            <p:nvPr/>
          </p:nvGrpSpPr>
          <p:grpSpPr>
            <a:xfrm>
              <a:off x="5366095" y="1254346"/>
              <a:ext cx="310662" cy="817685"/>
              <a:chOff x="7719646" y="1406769"/>
              <a:chExt cx="310662" cy="817685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756155C-A276-9B47-BA98-D7A06032C0AF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6E98927-E67B-7240-BD6F-ABD951D8D659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AA9D59D-EA7C-C44B-BF29-E98E01A4C3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93500EC-9F6D-B14A-876A-8242876EC01E}"/>
                </a:ext>
              </a:extLst>
            </p:cNvPr>
            <p:cNvSpPr/>
            <p:nvPr/>
          </p:nvSpPr>
          <p:spPr>
            <a:xfrm>
              <a:off x="5403265" y="1853062"/>
              <a:ext cx="238565" cy="191127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5E1D20C-D906-8B42-99B7-12193B820773}"/>
                </a:ext>
              </a:extLst>
            </p:cNvPr>
            <p:cNvSpPr/>
            <p:nvPr/>
          </p:nvSpPr>
          <p:spPr>
            <a:xfrm>
              <a:off x="4851796" y="1853061"/>
              <a:ext cx="238565" cy="191127"/>
            </a:xfrm>
            <a:prstGeom prst="rect">
              <a:avLst/>
            </a:prstGeom>
            <a:solidFill>
              <a:srgbClr val="809D1F"/>
            </a:solidFill>
            <a:ln>
              <a:solidFill>
                <a:srgbClr val="809D1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78E7F58-D4EC-1946-9202-BC5C09A7C0AF}"/>
                </a:ext>
              </a:extLst>
            </p:cNvPr>
            <p:cNvSpPr/>
            <p:nvPr/>
          </p:nvSpPr>
          <p:spPr>
            <a:xfrm>
              <a:off x="4302570" y="1853061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DF8D192-F8B6-284A-93A4-B678E338461E}"/>
                </a:ext>
              </a:extLst>
            </p:cNvPr>
            <p:cNvSpPr/>
            <p:nvPr/>
          </p:nvSpPr>
          <p:spPr>
            <a:xfrm>
              <a:off x="3755586" y="1853060"/>
              <a:ext cx="238565" cy="191127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977B07B-6DB8-3E40-87C2-6783C5290D15}"/>
                </a:ext>
              </a:extLst>
            </p:cNvPr>
            <p:cNvSpPr/>
            <p:nvPr/>
          </p:nvSpPr>
          <p:spPr>
            <a:xfrm>
              <a:off x="3202086" y="1853059"/>
              <a:ext cx="238565" cy="191127"/>
            </a:xfrm>
            <a:prstGeom prst="rect">
              <a:avLst/>
            </a:prstGeom>
            <a:solidFill>
              <a:srgbClr val="186C3F"/>
            </a:solidFill>
            <a:ln>
              <a:solidFill>
                <a:srgbClr val="186C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5C66FF3-5814-F544-9B2B-B58EEAA6B726}"/>
                </a:ext>
              </a:extLst>
            </p:cNvPr>
            <p:cNvSpPr/>
            <p:nvPr/>
          </p:nvSpPr>
          <p:spPr>
            <a:xfrm>
              <a:off x="2654894" y="1848171"/>
              <a:ext cx="238565" cy="19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19E7BB1-DED3-514D-931F-DEA9AB2F5A15}"/>
                </a:ext>
              </a:extLst>
            </p:cNvPr>
            <p:cNvSpPr/>
            <p:nvPr/>
          </p:nvSpPr>
          <p:spPr>
            <a:xfrm>
              <a:off x="5402142" y="1629079"/>
              <a:ext cx="238565" cy="191127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99473B9-68D1-0348-826B-BDB9B85139FA}"/>
                </a:ext>
              </a:extLst>
            </p:cNvPr>
            <p:cNvSpPr/>
            <p:nvPr/>
          </p:nvSpPr>
          <p:spPr>
            <a:xfrm>
              <a:off x="5402141" y="1401193"/>
              <a:ext cx="238565" cy="191127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339DA23-BBF0-2A45-9E86-C8C997A5F8DF}"/>
                </a:ext>
              </a:extLst>
            </p:cNvPr>
            <p:cNvSpPr/>
            <p:nvPr/>
          </p:nvSpPr>
          <p:spPr>
            <a:xfrm>
              <a:off x="4851796" y="1634092"/>
              <a:ext cx="238565" cy="191127"/>
            </a:xfrm>
            <a:prstGeom prst="rect">
              <a:avLst/>
            </a:prstGeom>
            <a:solidFill>
              <a:srgbClr val="809D1F"/>
            </a:solidFill>
            <a:ln>
              <a:solidFill>
                <a:srgbClr val="809D1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5533709-9782-FC40-8800-1786F330086C}"/>
                </a:ext>
              </a:extLst>
            </p:cNvPr>
            <p:cNvSpPr/>
            <p:nvPr/>
          </p:nvSpPr>
          <p:spPr>
            <a:xfrm>
              <a:off x="4302569" y="1629080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9477494-94C4-7D47-A540-A65E7908B105}"/>
                </a:ext>
              </a:extLst>
            </p:cNvPr>
            <p:cNvSpPr/>
            <p:nvPr/>
          </p:nvSpPr>
          <p:spPr>
            <a:xfrm>
              <a:off x="4302568" y="1405099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A191DBB-C972-AF43-BF5C-99C6C366F034}"/>
                </a:ext>
              </a:extLst>
            </p:cNvPr>
            <p:cNvSpPr/>
            <p:nvPr/>
          </p:nvSpPr>
          <p:spPr>
            <a:xfrm>
              <a:off x="4302567" y="1181118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E778A2A-0183-594D-A978-81187E3D46F9}"/>
                </a:ext>
              </a:extLst>
            </p:cNvPr>
            <p:cNvSpPr/>
            <p:nvPr/>
          </p:nvSpPr>
          <p:spPr>
            <a:xfrm>
              <a:off x="3202085" y="1629078"/>
              <a:ext cx="238565" cy="191127"/>
            </a:xfrm>
            <a:prstGeom prst="rect">
              <a:avLst/>
            </a:prstGeom>
            <a:solidFill>
              <a:srgbClr val="186C3F"/>
            </a:solidFill>
            <a:ln>
              <a:solidFill>
                <a:srgbClr val="186C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22F4862-2A37-104E-B9F2-4E310E027F88}"/>
                </a:ext>
              </a:extLst>
            </p:cNvPr>
            <p:cNvSpPr/>
            <p:nvPr/>
          </p:nvSpPr>
          <p:spPr>
            <a:xfrm>
              <a:off x="2654893" y="1634250"/>
              <a:ext cx="238565" cy="19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2982FFD-B8F6-9A46-8E91-7552D7EDD5BD}"/>
                </a:ext>
              </a:extLst>
            </p:cNvPr>
            <p:cNvSpPr/>
            <p:nvPr/>
          </p:nvSpPr>
          <p:spPr>
            <a:xfrm>
              <a:off x="2656061" y="1405654"/>
              <a:ext cx="238565" cy="19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2619964" y="3489534"/>
              <a:ext cx="3051656" cy="860154"/>
              <a:chOff x="1430089" y="2429699"/>
              <a:chExt cx="4519248" cy="1267119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F0DCDD9-155D-364B-9232-020829C0E0B8}"/>
                  </a:ext>
                </a:extLst>
              </p:cNvPr>
              <p:cNvSpPr/>
              <p:nvPr/>
            </p:nvSpPr>
            <p:spPr>
              <a:xfrm>
                <a:off x="1430089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A0D4FF1-A485-1D46-A3A8-8CA8BF671DFB}"/>
                  </a:ext>
                </a:extLst>
              </p:cNvPr>
              <p:cNvSpPr/>
              <p:nvPr/>
            </p:nvSpPr>
            <p:spPr>
              <a:xfrm>
                <a:off x="1890220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36CF5D7-6A64-8443-B9FB-3816C28BAB49}"/>
                  </a:ext>
                </a:extLst>
              </p:cNvPr>
              <p:cNvSpPr/>
              <p:nvPr/>
            </p:nvSpPr>
            <p:spPr>
              <a:xfrm>
                <a:off x="2350351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69ABD9E-BA2B-B44F-AF48-9C26234E54C2}"/>
                  </a:ext>
                </a:extLst>
              </p:cNvPr>
              <p:cNvSpPr/>
              <p:nvPr/>
            </p:nvSpPr>
            <p:spPr>
              <a:xfrm>
                <a:off x="2810482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8B732D7-7724-A241-A8D9-6667E34B4769}"/>
                  </a:ext>
                </a:extLst>
              </p:cNvPr>
              <p:cNvSpPr/>
              <p:nvPr/>
            </p:nvSpPr>
            <p:spPr>
              <a:xfrm>
                <a:off x="3270613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8F7E3F6-E09B-414D-A031-76F9535821C9}"/>
                  </a:ext>
                </a:extLst>
              </p:cNvPr>
              <p:cNvSpPr/>
              <p:nvPr/>
            </p:nvSpPr>
            <p:spPr>
              <a:xfrm>
                <a:off x="3730744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5F8BA90-E508-534E-9D90-A4CF710DA0E5}"/>
                  </a:ext>
                </a:extLst>
              </p:cNvPr>
              <p:cNvSpPr/>
              <p:nvPr/>
            </p:nvSpPr>
            <p:spPr>
              <a:xfrm>
                <a:off x="4190875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A494112-9870-1B4B-9E66-C5CA48C084E3}"/>
                  </a:ext>
                </a:extLst>
              </p:cNvPr>
              <p:cNvSpPr/>
              <p:nvPr/>
            </p:nvSpPr>
            <p:spPr>
              <a:xfrm>
                <a:off x="4651006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58D0F24-8369-BA42-AA57-955655509790}"/>
                  </a:ext>
                </a:extLst>
              </p:cNvPr>
              <p:cNvSpPr/>
              <p:nvPr/>
            </p:nvSpPr>
            <p:spPr>
              <a:xfrm>
                <a:off x="5111137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2FF1473-D9C0-7440-86D1-C70EB1669C10}"/>
                  </a:ext>
                </a:extLst>
              </p:cNvPr>
              <p:cNvSpPr/>
              <p:nvPr/>
            </p:nvSpPr>
            <p:spPr>
              <a:xfrm>
                <a:off x="5571268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E4C8F41-C00A-354C-AB4E-EED9433E0CD4}"/>
                  </a:ext>
                </a:extLst>
              </p:cNvPr>
              <p:cNvSpPr/>
              <p:nvPr/>
            </p:nvSpPr>
            <p:spPr>
              <a:xfrm>
                <a:off x="1430089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8E0180C-1599-B944-8679-D9A1BDC4E1B2}"/>
                  </a:ext>
                </a:extLst>
              </p:cNvPr>
              <p:cNvSpPr/>
              <p:nvPr/>
            </p:nvSpPr>
            <p:spPr>
              <a:xfrm>
                <a:off x="1890220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6EC0A28-2214-074B-968F-BADA10B5768E}"/>
                  </a:ext>
                </a:extLst>
              </p:cNvPr>
              <p:cNvSpPr/>
              <p:nvPr/>
            </p:nvSpPr>
            <p:spPr>
              <a:xfrm>
                <a:off x="2350351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0041E5B-8FD0-F24D-AF3D-6CE4F8B66DB6}"/>
                  </a:ext>
                </a:extLst>
              </p:cNvPr>
              <p:cNvSpPr/>
              <p:nvPr/>
            </p:nvSpPr>
            <p:spPr>
              <a:xfrm>
                <a:off x="2810482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53D56F6-9BDC-FC4F-889D-99C0F3957639}"/>
                  </a:ext>
                </a:extLst>
              </p:cNvPr>
              <p:cNvSpPr/>
              <p:nvPr/>
            </p:nvSpPr>
            <p:spPr>
              <a:xfrm>
                <a:off x="3270613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40E599B-F7F4-A44B-B9B3-1F1134A51B24}"/>
                  </a:ext>
                </a:extLst>
              </p:cNvPr>
              <p:cNvSpPr/>
              <p:nvPr/>
            </p:nvSpPr>
            <p:spPr>
              <a:xfrm>
                <a:off x="3730744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55E290D-8625-6645-B848-DBFE40DD8BB8}"/>
                  </a:ext>
                </a:extLst>
              </p:cNvPr>
              <p:cNvSpPr/>
              <p:nvPr/>
            </p:nvSpPr>
            <p:spPr>
              <a:xfrm>
                <a:off x="4190875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6C28B29-5BC3-9743-9431-2ABD4C51803C}"/>
                  </a:ext>
                </a:extLst>
              </p:cNvPr>
              <p:cNvSpPr/>
              <p:nvPr/>
            </p:nvSpPr>
            <p:spPr>
              <a:xfrm>
                <a:off x="4651006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E7D7E04-100C-1845-A34A-2D0EDC74A1E2}"/>
                  </a:ext>
                </a:extLst>
              </p:cNvPr>
              <p:cNvSpPr/>
              <p:nvPr/>
            </p:nvSpPr>
            <p:spPr>
              <a:xfrm>
                <a:off x="5111137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54EA06C-A90B-784C-A190-86DE3187C9F4}"/>
                  </a:ext>
                </a:extLst>
              </p:cNvPr>
              <p:cNvSpPr/>
              <p:nvPr/>
            </p:nvSpPr>
            <p:spPr>
              <a:xfrm>
                <a:off x="5571268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8548BB2-92AD-794C-ADC1-B65849750455}"/>
                  </a:ext>
                </a:extLst>
              </p:cNvPr>
              <p:cNvSpPr/>
              <p:nvPr/>
            </p:nvSpPr>
            <p:spPr>
              <a:xfrm>
                <a:off x="1430089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E479952-E874-CF48-BEAE-06E7C242EDBA}"/>
                  </a:ext>
                </a:extLst>
              </p:cNvPr>
              <p:cNvSpPr/>
              <p:nvPr/>
            </p:nvSpPr>
            <p:spPr>
              <a:xfrm>
                <a:off x="1890220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6FB5099-CBB4-5046-89D2-2EDC0E1D6019}"/>
                  </a:ext>
                </a:extLst>
              </p:cNvPr>
              <p:cNvSpPr/>
              <p:nvPr/>
            </p:nvSpPr>
            <p:spPr>
              <a:xfrm>
                <a:off x="2350351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132EDE0-6AF7-6E42-8CA5-EC4772F32936}"/>
                  </a:ext>
                </a:extLst>
              </p:cNvPr>
              <p:cNvSpPr/>
              <p:nvPr/>
            </p:nvSpPr>
            <p:spPr>
              <a:xfrm>
                <a:off x="2810482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B9A25F2C-2E27-D342-AFB6-C69B57FBB895}"/>
                  </a:ext>
                </a:extLst>
              </p:cNvPr>
              <p:cNvSpPr/>
              <p:nvPr/>
            </p:nvSpPr>
            <p:spPr>
              <a:xfrm>
                <a:off x="3270613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26245E6-3771-574C-8675-B4761C83001F}"/>
                  </a:ext>
                </a:extLst>
              </p:cNvPr>
              <p:cNvSpPr/>
              <p:nvPr/>
            </p:nvSpPr>
            <p:spPr>
              <a:xfrm>
                <a:off x="3730744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A33E46B-4C30-8844-9C18-E567EED3B0C0}"/>
                  </a:ext>
                </a:extLst>
              </p:cNvPr>
              <p:cNvSpPr/>
              <p:nvPr/>
            </p:nvSpPr>
            <p:spPr>
              <a:xfrm>
                <a:off x="4190875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62C6540-BB3E-A946-815C-D112E47956D0}"/>
                  </a:ext>
                </a:extLst>
              </p:cNvPr>
              <p:cNvSpPr/>
              <p:nvPr/>
            </p:nvSpPr>
            <p:spPr>
              <a:xfrm>
                <a:off x="4651006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94AFEFE-BF7D-6E40-8818-A63F09D1731C}"/>
                  </a:ext>
                </a:extLst>
              </p:cNvPr>
              <p:cNvSpPr/>
              <p:nvPr/>
            </p:nvSpPr>
            <p:spPr>
              <a:xfrm>
                <a:off x="5111137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C325189-4542-014F-B1B7-E4A3A3397886}"/>
                  </a:ext>
                </a:extLst>
              </p:cNvPr>
              <p:cNvSpPr/>
              <p:nvPr/>
            </p:nvSpPr>
            <p:spPr>
              <a:xfrm>
                <a:off x="5571268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0C85E5D-9999-DF47-8E55-5856488C68DF}"/>
                  </a:ext>
                </a:extLst>
              </p:cNvPr>
              <p:cNvGrpSpPr/>
              <p:nvPr/>
            </p:nvGrpSpPr>
            <p:grpSpPr>
              <a:xfrm>
                <a:off x="1430089" y="2429699"/>
                <a:ext cx="4519248" cy="1267119"/>
                <a:chOff x="2294793" y="2570498"/>
                <a:chExt cx="4519248" cy="1267119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C7FD7FE9-F8D0-A049-8CAC-5CA9E815B5C4}"/>
                    </a:ext>
                  </a:extLst>
                </p:cNvPr>
                <p:cNvSpPr/>
                <p:nvPr/>
              </p:nvSpPr>
              <p:spPr>
                <a:xfrm>
                  <a:off x="2294793" y="2571750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3CC9B25E-4AA7-D84D-8D95-424CD087EE5C}"/>
                    </a:ext>
                  </a:extLst>
                </p:cNvPr>
                <p:cNvSpPr/>
                <p:nvPr/>
              </p:nvSpPr>
              <p:spPr>
                <a:xfrm>
                  <a:off x="2754924" y="2571750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FBB36C1A-7E48-9A40-8F4B-3C95D4EDA1CF}"/>
                    </a:ext>
                  </a:extLst>
                </p:cNvPr>
                <p:cNvSpPr/>
                <p:nvPr/>
              </p:nvSpPr>
              <p:spPr>
                <a:xfrm>
                  <a:off x="3215055" y="2571750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41AC6D27-92E5-9F4B-999A-D040BDFD8CC9}"/>
                    </a:ext>
                  </a:extLst>
                </p:cNvPr>
                <p:cNvSpPr/>
                <p:nvPr/>
              </p:nvSpPr>
              <p:spPr>
                <a:xfrm>
                  <a:off x="2294793" y="3023088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7526AEA-D5B9-0347-8172-E113AAED098B}"/>
                    </a:ext>
                  </a:extLst>
                </p:cNvPr>
                <p:cNvSpPr/>
                <p:nvPr/>
              </p:nvSpPr>
              <p:spPr>
                <a:xfrm>
                  <a:off x="2754924" y="3023088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9C9C245-108D-B041-AC19-4D4ABAB592B7}"/>
                    </a:ext>
                  </a:extLst>
                </p:cNvPr>
                <p:cNvSpPr/>
                <p:nvPr/>
              </p:nvSpPr>
              <p:spPr>
                <a:xfrm>
                  <a:off x="3215055" y="3023088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DE8EF83C-4C6E-094E-8C6E-B5DFF892919E}"/>
                    </a:ext>
                  </a:extLst>
                </p:cNvPr>
                <p:cNvSpPr/>
                <p:nvPr/>
              </p:nvSpPr>
              <p:spPr>
                <a:xfrm>
                  <a:off x="2294793" y="3456842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24731A48-406E-3649-AB41-2373898592E0}"/>
                    </a:ext>
                  </a:extLst>
                </p:cNvPr>
                <p:cNvSpPr/>
                <p:nvPr/>
              </p:nvSpPr>
              <p:spPr>
                <a:xfrm>
                  <a:off x="2754924" y="3456842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8CEDCA9A-FF42-624E-B361-47512BE4C184}"/>
                    </a:ext>
                  </a:extLst>
                </p:cNvPr>
                <p:cNvSpPr/>
                <p:nvPr/>
              </p:nvSpPr>
              <p:spPr>
                <a:xfrm>
                  <a:off x="3215055" y="3456842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6DC33E03-8461-4E43-B84C-158298B44D91}"/>
                    </a:ext>
                  </a:extLst>
                </p:cNvPr>
                <p:cNvSpPr/>
                <p:nvPr/>
              </p:nvSpPr>
              <p:spPr>
                <a:xfrm>
                  <a:off x="3675186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6B75A75-A66E-0645-B2F9-3B353C10E99D}"/>
                    </a:ext>
                  </a:extLst>
                </p:cNvPr>
                <p:cNvSpPr/>
                <p:nvPr/>
              </p:nvSpPr>
              <p:spPr>
                <a:xfrm>
                  <a:off x="4135317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4719C168-1D2D-0443-B21E-B392CDC11835}"/>
                    </a:ext>
                  </a:extLst>
                </p:cNvPr>
                <p:cNvSpPr/>
                <p:nvPr/>
              </p:nvSpPr>
              <p:spPr>
                <a:xfrm>
                  <a:off x="4595448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DF5F0C2A-1F70-8B4B-A4E1-A58A1ED60E7D}"/>
                    </a:ext>
                  </a:extLst>
                </p:cNvPr>
                <p:cNvSpPr/>
                <p:nvPr/>
              </p:nvSpPr>
              <p:spPr>
                <a:xfrm>
                  <a:off x="5055579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1E53EA91-DFD8-124F-8541-08F051B9599C}"/>
                    </a:ext>
                  </a:extLst>
                </p:cNvPr>
                <p:cNvSpPr/>
                <p:nvPr/>
              </p:nvSpPr>
              <p:spPr>
                <a:xfrm>
                  <a:off x="5515710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C3856868-2CDF-7E48-80C7-15FE6875EE3D}"/>
                    </a:ext>
                  </a:extLst>
                </p:cNvPr>
                <p:cNvSpPr/>
                <p:nvPr/>
              </p:nvSpPr>
              <p:spPr>
                <a:xfrm>
                  <a:off x="5975841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F537D415-00B0-FA41-BA52-5EF73EF2B8B6}"/>
                    </a:ext>
                  </a:extLst>
                </p:cNvPr>
                <p:cNvSpPr/>
                <p:nvPr/>
              </p:nvSpPr>
              <p:spPr>
                <a:xfrm>
                  <a:off x="3675186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2C63411E-DB0D-7F44-8532-892F054B5B17}"/>
                    </a:ext>
                  </a:extLst>
                </p:cNvPr>
                <p:cNvSpPr/>
                <p:nvPr/>
              </p:nvSpPr>
              <p:spPr>
                <a:xfrm>
                  <a:off x="4135317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A350F773-DD78-8D47-8C7B-827F4F95F49A}"/>
                    </a:ext>
                  </a:extLst>
                </p:cNvPr>
                <p:cNvSpPr/>
                <p:nvPr/>
              </p:nvSpPr>
              <p:spPr>
                <a:xfrm>
                  <a:off x="4595448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111D5D98-7ABE-1244-B8BE-FA3B8FB7D2B4}"/>
                    </a:ext>
                  </a:extLst>
                </p:cNvPr>
                <p:cNvSpPr/>
                <p:nvPr/>
              </p:nvSpPr>
              <p:spPr>
                <a:xfrm>
                  <a:off x="5055579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17202D5-D8FA-E94D-8189-7A04C22204DF}"/>
                    </a:ext>
                  </a:extLst>
                </p:cNvPr>
                <p:cNvSpPr/>
                <p:nvPr/>
              </p:nvSpPr>
              <p:spPr>
                <a:xfrm>
                  <a:off x="5515710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6BF704E9-34A2-C749-A03E-56A9181E2EE6}"/>
                    </a:ext>
                  </a:extLst>
                </p:cNvPr>
                <p:cNvSpPr/>
                <p:nvPr/>
              </p:nvSpPr>
              <p:spPr>
                <a:xfrm>
                  <a:off x="5975841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3587DE05-F29E-B843-9C03-E3DEE53C4AA1}"/>
                    </a:ext>
                  </a:extLst>
                </p:cNvPr>
                <p:cNvSpPr/>
                <p:nvPr/>
              </p:nvSpPr>
              <p:spPr>
                <a:xfrm>
                  <a:off x="3673518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E87AD4F4-0362-2544-8A42-9DDB845D6AF5}"/>
                    </a:ext>
                  </a:extLst>
                </p:cNvPr>
                <p:cNvSpPr/>
                <p:nvPr/>
              </p:nvSpPr>
              <p:spPr>
                <a:xfrm>
                  <a:off x="4133649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A52D5C22-F9B8-2441-BF53-D7EBA11A4414}"/>
                    </a:ext>
                  </a:extLst>
                </p:cNvPr>
                <p:cNvSpPr/>
                <p:nvPr/>
              </p:nvSpPr>
              <p:spPr>
                <a:xfrm>
                  <a:off x="4593780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2BC40991-3809-F747-BE8D-5D53EAD54C32}"/>
                    </a:ext>
                  </a:extLst>
                </p:cNvPr>
                <p:cNvSpPr/>
                <p:nvPr/>
              </p:nvSpPr>
              <p:spPr>
                <a:xfrm>
                  <a:off x="5053911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3A6AEA8-6251-914E-8AE7-097FFC99E062}"/>
                    </a:ext>
                  </a:extLst>
                </p:cNvPr>
                <p:cNvSpPr/>
                <p:nvPr/>
              </p:nvSpPr>
              <p:spPr>
                <a:xfrm>
                  <a:off x="5515710" y="2570498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F5B5AEF7-4D2E-4C4B-9241-5D292248109B}"/>
                    </a:ext>
                  </a:extLst>
                </p:cNvPr>
                <p:cNvSpPr/>
                <p:nvPr/>
              </p:nvSpPr>
              <p:spPr>
                <a:xfrm>
                  <a:off x="5975841" y="2570498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392A4D7A-15B0-6A49-9D4B-212F07798CB1}"/>
                    </a:ext>
                  </a:extLst>
                </p:cNvPr>
                <p:cNvSpPr/>
                <p:nvPr/>
              </p:nvSpPr>
              <p:spPr>
                <a:xfrm>
                  <a:off x="6435972" y="2570498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FD567F96-411F-8C4F-97D0-20B812934D0F}"/>
                    </a:ext>
                  </a:extLst>
                </p:cNvPr>
                <p:cNvSpPr/>
                <p:nvPr/>
              </p:nvSpPr>
              <p:spPr>
                <a:xfrm>
                  <a:off x="6435972" y="3021836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10463F5A-0221-4346-8EC6-0E46F864B4FE}"/>
                    </a:ext>
                  </a:extLst>
                </p:cNvPr>
                <p:cNvSpPr/>
                <p:nvPr/>
              </p:nvSpPr>
              <p:spPr>
                <a:xfrm>
                  <a:off x="6435972" y="3455590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</p:grpSp>
        <p:sp>
          <p:nvSpPr>
            <p:cNvPr id="128" name="Down Arrow 127"/>
            <p:cNvSpPr/>
            <p:nvPr/>
          </p:nvSpPr>
          <p:spPr>
            <a:xfrm>
              <a:off x="4008485" y="2153141"/>
              <a:ext cx="243701" cy="355188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9" name="Down Arrow 128"/>
            <p:cNvSpPr/>
            <p:nvPr/>
          </p:nvSpPr>
          <p:spPr>
            <a:xfrm>
              <a:off x="4008485" y="3092794"/>
              <a:ext cx="243701" cy="355188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2" name="Right Brace 131"/>
            <p:cNvSpPr/>
            <p:nvPr/>
          </p:nvSpPr>
          <p:spPr>
            <a:xfrm>
              <a:off x="5822505" y="1254346"/>
              <a:ext cx="81095" cy="789840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868515" y="1394125"/>
              <a:ext cx="27568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Select segments to transmit</a:t>
              </a:r>
            </a:p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from a set of subscriber queues</a:t>
              </a:r>
            </a:p>
          </p:txBody>
        </p:sp>
        <p:sp>
          <p:nvSpPr>
            <p:cNvPr id="134" name="Right Brace 133"/>
            <p:cNvSpPr/>
            <p:nvPr/>
          </p:nvSpPr>
          <p:spPr>
            <a:xfrm flipH="1">
              <a:off x="2472812" y="3489534"/>
              <a:ext cx="106243" cy="857468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33857" y="3764379"/>
              <a:ext cx="19835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Allocate Resource Blocks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663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5065033" y="3126633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1467481" y="411570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2016707" y="411570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2565933" y="411570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115159" y="411570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3664385" y="411570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213612" y="411570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250782" y="101028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3699313" y="1010285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3150087" y="101028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2603103" y="1010284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2049603" y="1010283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1502411" y="1015334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249659" y="78630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249658" y="558417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3699313" y="791316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3150086" y="78630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3150085" y="562323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3150084" y="338342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2049602" y="786302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1502410" y="80141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1503578" y="57281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1DDF7FD-8D4B-E840-A9A8-0D61F47A6C8F}"/>
              </a:ext>
            </a:extLst>
          </p:cNvPr>
          <p:cNvSpPr txBox="1"/>
          <p:nvPr/>
        </p:nvSpPr>
        <p:spPr>
          <a:xfrm>
            <a:off x="605739" y="792763"/>
            <a:ext cx="7633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0307" y="1387596"/>
            <a:ext cx="3643129" cy="378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1047638" y="2105343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E27A7EBE-CFBC-6A46-85A7-E602B1226027}"/>
              </a:ext>
            </a:extLst>
          </p:cNvPr>
          <p:cNvSpPr txBox="1"/>
          <p:nvPr/>
        </p:nvSpPr>
        <p:spPr>
          <a:xfrm>
            <a:off x="4510507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D9FE24B-896E-1C45-9376-53B8CF7A5411}"/>
              </a:ext>
            </a:extLst>
          </p:cNvPr>
          <p:cNvSpPr txBox="1"/>
          <p:nvPr/>
        </p:nvSpPr>
        <p:spPr>
          <a:xfrm>
            <a:off x="3368676" y="111383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BFB6DA1-779B-EA4E-8D87-796AAB3D886F}"/>
              </a:ext>
            </a:extLst>
          </p:cNvPr>
          <p:cNvSpPr txBox="1"/>
          <p:nvPr/>
        </p:nvSpPr>
        <p:spPr>
          <a:xfrm>
            <a:off x="1741640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3ED7514-508B-C449-B0C7-94F127C2A749}"/>
              </a:ext>
            </a:extLst>
          </p:cNvPr>
          <p:cNvSpPr txBox="1"/>
          <p:nvPr/>
        </p:nvSpPr>
        <p:spPr>
          <a:xfrm>
            <a:off x="2854541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19218" y="1814222"/>
            <a:ext cx="3644222" cy="2315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HYPERVISOR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72727" y="3167387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91334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467395" y="2126374"/>
            <a:ext cx="170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350901" y="4187700"/>
            <a:ext cx="94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RBs</a:t>
            </a:r>
          </a:p>
        </p:txBody>
      </p:sp>
    </p:spTree>
    <p:extLst>
      <p:ext uri="{BB962C8B-B14F-4D97-AF65-F5344CB8AC3E}">
        <p14:creationId xmlns:p14="http://schemas.microsoft.com/office/powerpoint/2010/main" val="341075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252412" y="791979"/>
            <a:ext cx="5513907" cy="3789921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Cellular Access Network</a:t>
            </a: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6FEBA4EB-39C6-184B-B647-F0E86D504964}"/>
              </a:ext>
            </a:extLst>
          </p:cNvPr>
          <p:cNvSpPr/>
          <p:nvPr/>
        </p:nvSpPr>
        <p:spPr>
          <a:xfrm flipH="1" flipV="1">
            <a:off x="2765917" y="1653742"/>
            <a:ext cx="459008" cy="538081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46493FA-C310-7247-9208-75B0187200A2}"/>
              </a:ext>
            </a:extLst>
          </p:cNvPr>
          <p:cNvSpPr txBox="1"/>
          <p:nvPr/>
        </p:nvSpPr>
        <p:spPr>
          <a:xfrm>
            <a:off x="2356787" y="1992856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D1F65352-89A5-0946-B3D3-1C1DDD4C0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01187" y="1155063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BE750099-9229-0044-9CE8-5E2EAA275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057857" y="127688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CCEEF904-7650-A142-AEC0-4CF1FFCAD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74257" y="1250585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7AA54463-5A90-F44C-A25C-26FBF7B58140}"/>
              </a:ext>
            </a:extLst>
          </p:cNvPr>
          <p:cNvSpPr txBox="1"/>
          <p:nvPr/>
        </p:nvSpPr>
        <p:spPr>
          <a:xfrm>
            <a:off x="1940213" y="140926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</a:t>
            </a:r>
          </a:p>
        </p:txBody>
      </p:sp>
      <p:sp>
        <p:nvSpPr>
          <p:cNvPr id="174" name="Line">
            <a:extLst>
              <a:ext uri="{FF2B5EF4-FFF2-40B4-BE49-F238E27FC236}">
                <a16:creationId xmlns:a16="http://schemas.microsoft.com/office/drawing/2014/main" id="{8D93851E-B3AC-5844-97B9-9CD39B5D383C}"/>
              </a:ext>
            </a:extLst>
          </p:cNvPr>
          <p:cNvSpPr/>
          <p:nvPr/>
        </p:nvSpPr>
        <p:spPr>
          <a:xfrm>
            <a:off x="1730259" y="2411145"/>
            <a:ext cx="496680" cy="48036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B2A13B5-7B92-6348-9530-B84BBED4DD71}"/>
              </a:ext>
            </a:extLst>
          </p:cNvPr>
          <p:cNvSpPr/>
          <p:nvPr/>
        </p:nvSpPr>
        <p:spPr>
          <a:xfrm rot="20985107">
            <a:off x="2392604" y="2420648"/>
            <a:ext cx="803480" cy="361255"/>
          </a:xfrm>
          <a:prstGeom prst="ellips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79" name="Image" descr="Image">
            <a:extLst>
              <a:ext uri="{FF2B5EF4-FFF2-40B4-BE49-F238E27FC236}">
                <a16:creationId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614" y="2744247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7" name="Line">
            <a:extLst>
              <a:ext uri="{FF2B5EF4-FFF2-40B4-BE49-F238E27FC236}">
                <a16:creationId xmlns:a16="http://schemas.microsoft.com/office/drawing/2014/main" id="{62A2BFC0-28D4-4345-8890-C84AFF90FB30}"/>
              </a:ext>
            </a:extLst>
          </p:cNvPr>
          <p:cNvSpPr/>
          <p:nvPr/>
        </p:nvSpPr>
        <p:spPr>
          <a:xfrm>
            <a:off x="3202901" y="2828346"/>
            <a:ext cx="1151287" cy="77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8C93FC31-0037-7143-8735-535A059A7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37569" y="2043945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754C2BE2-7F5B-3045-A1CA-E7C8575DE5D8}"/>
              </a:ext>
            </a:extLst>
          </p:cNvPr>
          <p:cNvSpPr txBox="1"/>
          <p:nvPr/>
        </p:nvSpPr>
        <p:spPr>
          <a:xfrm>
            <a:off x="1338162" y="2692712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04FFA7F0-3BEA-814C-93C6-39F83D135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41067" y="2422767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B90952C1-0294-B14C-B9EF-E06B65343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4519" y="255253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C978DF70-4065-8A43-A2EF-56C8F14A32EE}"/>
              </a:ext>
            </a:extLst>
          </p:cNvPr>
          <p:cNvSpPr txBox="1"/>
          <p:nvPr/>
        </p:nvSpPr>
        <p:spPr>
          <a:xfrm>
            <a:off x="780361" y="228969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id="{5A2E2CA7-E607-344C-8562-7B547E310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25050" y="1901380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55864BD-52C2-8048-85D1-ACCB6EF9AC50}"/>
              </a:ext>
            </a:extLst>
          </p:cNvPr>
          <p:cNvSpPr txBox="1"/>
          <p:nvPr/>
        </p:nvSpPr>
        <p:spPr>
          <a:xfrm>
            <a:off x="578453" y="3949004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389F4A6D-F47A-894F-9644-4D75674BD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40268" y="3228971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D0259B20-2BD7-1B4E-9B9B-B0437268D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46465" y="3710053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DD81F1D6-3178-124F-967F-4158794A6890}"/>
              </a:ext>
            </a:extLst>
          </p:cNvPr>
          <p:cNvSpPr txBox="1"/>
          <p:nvPr/>
        </p:nvSpPr>
        <p:spPr>
          <a:xfrm>
            <a:off x="1723908" y="3503361"/>
            <a:ext cx="1626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 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61969072-2180-5D40-9A48-DDAC612CA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17058" y="349560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4" name="Line">
            <a:extLst>
              <a:ext uri="{FF2B5EF4-FFF2-40B4-BE49-F238E27FC236}">
                <a16:creationId xmlns:a16="http://schemas.microsoft.com/office/drawing/2014/main" id="{B4EC299B-3C48-1C4E-8E4C-A4787D114287}"/>
              </a:ext>
            </a:extLst>
          </p:cNvPr>
          <p:cNvSpPr/>
          <p:nvPr/>
        </p:nvSpPr>
        <p:spPr>
          <a:xfrm flipV="1">
            <a:off x="984520" y="2922867"/>
            <a:ext cx="1240093" cy="88430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252689" y="2554457"/>
            <a:ext cx="1212423" cy="6485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Core</a:t>
            </a:r>
          </a:p>
        </p:txBody>
      </p:sp>
      <p:pic>
        <p:nvPicPr>
          <p:cNvPr id="96" name="Image" descr="Image">
            <a:extLst>
              <a:ext uri="{FF2B5EF4-FFF2-40B4-BE49-F238E27FC236}">
                <a16:creationId xmlns:a16="http://schemas.microsoft.com/office/drawing/2014/main" id="{0144F301-2796-1C4E-A86E-C027A3310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691" y="2711705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Image" descr="Image">
            <a:extLst>
              <a:ext uri="{FF2B5EF4-FFF2-40B4-BE49-F238E27FC236}">
                <a16:creationId xmlns:a16="http://schemas.microsoft.com/office/drawing/2014/main" id="{AB44D712-2516-2E48-BD82-DF97278BC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734" y="2756187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5617108" y="2887249"/>
            <a:ext cx="1091757" cy="0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0" name="Image" descr="Image">
            <a:extLst>
              <a:ext uri="{FF2B5EF4-FFF2-40B4-BE49-F238E27FC236}">
                <a16:creationId xmlns:a16="http://schemas.microsoft.com/office/drawing/2014/main" id="{8CFD28DD-5B19-9545-8D1B-606172605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478" y="2173291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336977" y="866110"/>
            <a:ext cx="3528207" cy="3330088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Radio Access Network</a:t>
            </a: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814" y="2661625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503098" y="2887249"/>
            <a:ext cx="1323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Backhaul Network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570776" y="2183119"/>
            <a:ext cx="2177211" cy="1221485"/>
            <a:chOff x="6546346" y="3357350"/>
            <a:chExt cx="2177210" cy="1221484"/>
          </a:xfrm>
        </p:grpSpPr>
        <p:pic>
          <p:nvPicPr>
            <p:cNvPr id="44" name="Picture 43" descr="A close up of a logo&#10;&#10;Description automatically generated">
              <a:extLst>
                <a:ext uri="{FF2B5EF4-FFF2-40B4-BE49-F238E27FC236}">
                  <a16:creationId xmlns:a16="http://schemas.microsoft.com/office/drawing/2014/main" id="{362410F8-1FF3-9F41-AF66-D0B0463E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6546346" y="3357350"/>
              <a:ext cx="2177210" cy="12214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5" name="TextBox 44"/>
            <p:cNvSpPr txBox="1"/>
            <p:nvPr/>
          </p:nvSpPr>
          <p:spPr>
            <a:xfrm>
              <a:off x="7139774" y="3761437"/>
              <a:ext cx="1128833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Backbone</a:t>
              </a:r>
            </a:p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(Internet)</a:t>
              </a:r>
            </a:p>
          </p:txBody>
        </p: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3ADBDE84-1B5F-7049-944D-D3956CF88CB6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44796" y="895846"/>
            <a:ext cx="1007283" cy="1221485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2C1E9941-3115-8943-8F7F-199D4996C033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0660" y="1592600"/>
            <a:ext cx="1010176" cy="122148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E50D87B-9C8D-F04D-B698-BFA8FFC7C5D0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2738" y="2873063"/>
            <a:ext cx="1010176" cy="122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10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5FA081C-0B39-A247-9252-E7F5A1277D53}"/>
              </a:ext>
            </a:extLst>
          </p:cNvPr>
          <p:cNvGrpSpPr>
            <a:grpSpLocks noChangeAspect="1"/>
          </p:cNvGrpSpPr>
          <p:nvPr/>
        </p:nvGrpSpPr>
        <p:grpSpPr>
          <a:xfrm>
            <a:off x="4988960" y="3005310"/>
            <a:ext cx="3598621" cy="1005840"/>
            <a:chOff x="2294793" y="2571750"/>
            <a:chExt cx="4519248" cy="1263162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BF3892B-D32B-F443-988B-2A82A77B4BC0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8CC00AF-6F14-BD48-8EBE-5AB9226C3709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4269BF5-72F4-6E4F-944E-47D218BADE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B2FAA9B2-4D0D-CF49-9495-A06D9BA38784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2F26171C-760D-2C4C-B24A-C26E97064B88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F265D40-1AD3-104C-A165-CB43EAC9BB7C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34695221-CD9B-6C46-BA44-D285CFCCC253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26B25D8-9CA7-D44F-B97C-F38D2E4FEBA5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D67A7F39-683D-1C48-B794-0BAF8C5A9578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0802B29D-CE15-524D-A4C1-757DEFCAED3E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999A326-3630-DB43-82CC-C2C1564667D7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9BAB2719-6269-C541-84D8-A190C2F05E24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7CE1F36-2215-474E-BDD0-5C3FDB8BE101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A8D58AE-4982-AC4D-91A9-90A2DEEE2A49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900C7AC-E6CE-3347-83E5-B92B61C24DEC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B06E749F-1D61-214C-BCF6-9E89FC7A5703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6FCEC4D-C160-E740-9219-989EE87E95C0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391A82C-E6E3-B448-A4BC-11921900DA2E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0665931-30E8-5946-8C55-852FD938CE7B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B424E3D0-0DCC-5949-975F-97EEAB56D01C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6DC2C6C6-7D19-4E46-B4A5-AAFC2DC8074B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D3C92C5-56EC-044D-BCA8-2965137D47EE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CAA9B62-8644-4646-BA44-1646A33AE73E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02BDAA57-6CBF-834D-A440-E531BBAAB750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5C964ED-EAD0-F040-AA58-5A3DDA5270BD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35E85B5-DD1E-3244-A9BC-F3700B722A19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3714A5BC-A110-9C4C-BA1D-A33BF2B21023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34710EE-FD73-414F-AAD6-D53E8BF2AB94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CDF546D1-5161-8B42-A16D-F64B27597A44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D0539D92-BD23-234D-A196-BCA8634B5BC2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1026554" y="2068260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360799" y="423446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910025" y="423446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1459251" y="423446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2008477" y="423446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2557703" y="423446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305629" y="423446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342799" y="1022162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2592631" y="1022161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2043405" y="1022161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1496421" y="1022160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942921" y="1022159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395729" y="1017271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341676" y="79817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341675" y="57029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2592631" y="803192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2043404" y="798180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2043403" y="574199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2043402" y="35021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942920" y="798178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395728" y="80335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396896" y="58469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0308" y="1387594"/>
            <a:ext cx="1851150" cy="3780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4992950" y="3005310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60464" y="3138665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47788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467395" y="2126372"/>
            <a:ext cx="170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3838595-96CD-6046-804C-887853CDB0C0}"/>
              </a:ext>
            </a:extLst>
          </p:cNvPr>
          <p:cNvSpPr/>
          <p:nvPr/>
        </p:nvSpPr>
        <p:spPr>
          <a:xfrm>
            <a:off x="2892627" y="1387594"/>
            <a:ext cx="1723664" cy="3780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BD07AB-8A31-D047-BD3B-04A6F4A8092D}"/>
              </a:ext>
            </a:extLst>
          </p:cNvPr>
          <p:cNvGrpSpPr/>
          <p:nvPr/>
        </p:nvGrpSpPr>
        <p:grpSpPr>
          <a:xfrm>
            <a:off x="2854713" y="2068275"/>
            <a:ext cx="1766638" cy="1005840"/>
            <a:chOff x="3010937" y="2852034"/>
            <a:chExt cx="1766638" cy="100584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038C27F-F07F-6442-BE8B-30BB255B37A3}"/>
                </a:ext>
              </a:extLst>
            </p:cNvPr>
            <p:cNvSpPr/>
            <p:nvPr/>
          </p:nvSpPr>
          <p:spPr>
            <a:xfrm>
              <a:off x="301093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CBEC175-21DC-F147-B6A8-866975A3E876}"/>
                </a:ext>
              </a:extLst>
            </p:cNvPr>
            <p:cNvSpPr/>
            <p:nvPr/>
          </p:nvSpPr>
          <p:spPr>
            <a:xfrm>
              <a:off x="3377334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AFF5413-1AD6-CA4E-B3B8-984837FEE10B}"/>
                </a:ext>
              </a:extLst>
            </p:cNvPr>
            <p:cNvSpPr/>
            <p:nvPr/>
          </p:nvSpPr>
          <p:spPr>
            <a:xfrm>
              <a:off x="3743730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FC54F1A-F924-A942-B013-84F015AB055B}"/>
                </a:ext>
              </a:extLst>
            </p:cNvPr>
            <p:cNvSpPr/>
            <p:nvPr/>
          </p:nvSpPr>
          <p:spPr>
            <a:xfrm>
              <a:off x="411012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565A9B2-229C-0741-BA17-B6AC3F6A9C7A}"/>
                </a:ext>
              </a:extLst>
            </p:cNvPr>
            <p:cNvSpPr/>
            <p:nvPr/>
          </p:nvSpPr>
          <p:spPr>
            <a:xfrm>
              <a:off x="4476523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C511A7F-F63B-1547-85DF-71427D9E38BB}"/>
                </a:ext>
              </a:extLst>
            </p:cNvPr>
            <p:cNvSpPr/>
            <p:nvPr/>
          </p:nvSpPr>
          <p:spPr>
            <a:xfrm>
              <a:off x="301093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774369B-A8C4-7543-AD4C-5B7B822BA089}"/>
                </a:ext>
              </a:extLst>
            </p:cNvPr>
            <p:cNvSpPr/>
            <p:nvPr/>
          </p:nvSpPr>
          <p:spPr>
            <a:xfrm>
              <a:off x="3377334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E5BC613-1494-F24B-BCB5-BFFA5FA78F6D}"/>
                </a:ext>
              </a:extLst>
            </p:cNvPr>
            <p:cNvSpPr/>
            <p:nvPr/>
          </p:nvSpPr>
          <p:spPr>
            <a:xfrm>
              <a:off x="3743730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80B82CA-2DA2-5B44-AC1F-898FA33B6964}"/>
                </a:ext>
              </a:extLst>
            </p:cNvPr>
            <p:cNvSpPr/>
            <p:nvPr/>
          </p:nvSpPr>
          <p:spPr>
            <a:xfrm>
              <a:off x="411012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8E64026-36EA-C241-9B7A-AFCD0553FB17}"/>
                </a:ext>
              </a:extLst>
            </p:cNvPr>
            <p:cNvSpPr/>
            <p:nvPr/>
          </p:nvSpPr>
          <p:spPr>
            <a:xfrm>
              <a:off x="4476523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BB4F09E-4032-C64A-B001-B28DC1B59309}"/>
                </a:ext>
              </a:extLst>
            </p:cNvPr>
            <p:cNvSpPr/>
            <p:nvPr/>
          </p:nvSpPr>
          <p:spPr>
            <a:xfrm>
              <a:off x="301093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BB38595-39EA-7449-915C-D1F4852822BA}"/>
                </a:ext>
              </a:extLst>
            </p:cNvPr>
            <p:cNvSpPr/>
            <p:nvPr/>
          </p:nvSpPr>
          <p:spPr>
            <a:xfrm>
              <a:off x="3377334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0D4CFBD-A519-0945-82F6-F4001D5DA57B}"/>
                </a:ext>
              </a:extLst>
            </p:cNvPr>
            <p:cNvSpPr/>
            <p:nvPr/>
          </p:nvSpPr>
          <p:spPr>
            <a:xfrm>
              <a:off x="3743730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A0D3864-83F2-7547-92B9-D9041FE6E2E9}"/>
                </a:ext>
              </a:extLst>
            </p:cNvPr>
            <p:cNvSpPr/>
            <p:nvPr/>
          </p:nvSpPr>
          <p:spPr>
            <a:xfrm>
              <a:off x="411012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353156B-745C-3943-A17E-8A5CB6B71D7E}"/>
                </a:ext>
              </a:extLst>
            </p:cNvPr>
            <p:cNvSpPr/>
            <p:nvPr/>
          </p:nvSpPr>
          <p:spPr>
            <a:xfrm>
              <a:off x="4476523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DEE528-32E1-884E-9BE4-505BD9DD0E1A}"/>
              </a:ext>
            </a:extLst>
          </p:cNvPr>
          <p:cNvGrpSpPr/>
          <p:nvPr/>
        </p:nvGrpSpPr>
        <p:grpSpPr>
          <a:xfrm>
            <a:off x="1028466" y="2068260"/>
            <a:ext cx="1766638" cy="1005840"/>
            <a:chOff x="1178954" y="2852034"/>
            <a:chExt cx="1766638" cy="100584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D543C6B-D887-4944-9BDF-C41C581A883C}"/>
                </a:ext>
              </a:extLst>
            </p:cNvPr>
            <p:cNvSpPr/>
            <p:nvPr/>
          </p:nvSpPr>
          <p:spPr>
            <a:xfrm>
              <a:off x="1178954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A209B56-D8E8-9F4F-B54C-B4E1E6D11D8D}"/>
                </a:ext>
              </a:extLst>
            </p:cNvPr>
            <p:cNvSpPr/>
            <p:nvPr/>
          </p:nvSpPr>
          <p:spPr>
            <a:xfrm>
              <a:off x="1545351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31D2C60-5A59-714A-9EEF-22066CAF39A8}"/>
                </a:ext>
              </a:extLst>
            </p:cNvPr>
            <p:cNvSpPr/>
            <p:nvPr/>
          </p:nvSpPr>
          <p:spPr>
            <a:xfrm>
              <a:off x="1911747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8EF9D33-15EE-2A4B-A91A-2CB552869F7B}"/>
                </a:ext>
              </a:extLst>
            </p:cNvPr>
            <p:cNvSpPr/>
            <p:nvPr/>
          </p:nvSpPr>
          <p:spPr>
            <a:xfrm>
              <a:off x="2278144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240C6A6-80EB-D24F-BCA0-78043D9B8AEE}"/>
                </a:ext>
              </a:extLst>
            </p:cNvPr>
            <p:cNvSpPr/>
            <p:nvPr/>
          </p:nvSpPr>
          <p:spPr>
            <a:xfrm>
              <a:off x="2644540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5DAA2EED-1AD0-ED46-9089-E9FC945238CA}"/>
                </a:ext>
              </a:extLst>
            </p:cNvPr>
            <p:cNvSpPr/>
            <p:nvPr/>
          </p:nvSpPr>
          <p:spPr>
            <a:xfrm>
              <a:off x="1178954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DCD3651-5D27-5E4D-810F-241F4FC2FB14}"/>
                </a:ext>
              </a:extLst>
            </p:cNvPr>
            <p:cNvSpPr/>
            <p:nvPr/>
          </p:nvSpPr>
          <p:spPr>
            <a:xfrm>
              <a:off x="1545351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C95BD5A-D49E-744D-B90B-BDB3C399ACD5}"/>
                </a:ext>
              </a:extLst>
            </p:cNvPr>
            <p:cNvSpPr/>
            <p:nvPr/>
          </p:nvSpPr>
          <p:spPr>
            <a:xfrm>
              <a:off x="1911747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3E30619-8EE5-234D-AF42-41575D78E717}"/>
                </a:ext>
              </a:extLst>
            </p:cNvPr>
            <p:cNvSpPr/>
            <p:nvPr/>
          </p:nvSpPr>
          <p:spPr>
            <a:xfrm>
              <a:off x="2278144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077DED5-151B-E041-A3F6-617085651FD5}"/>
                </a:ext>
              </a:extLst>
            </p:cNvPr>
            <p:cNvSpPr/>
            <p:nvPr/>
          </p:nvSpPr>
          <p:spPr>
            <a:xfrm>
              <a:off x="2644540" y="3211429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A0FEDBF-DCD2-D64C-B1C2-DDEF546BE2E7}"/>
                </a:ext>
              </a:extLst>
            </p:cNvPr>
            <p:cNvSpPr/>
            <p:nvPr/>
          </p:nvSpPr>
          <p:spPr>
            <a:xfrm>
              <a:off x="1178954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87AAD74-AD37-1F48-815A-364791FD347B}"/>
                </a:ext>
              </a:extLst>
            </p:cNvPr>
            <p:cNvSpPr/>
            <p:nvPr/>
          </p:nvSpPr>
          <p:spPr>
            <a:xfrm>
              <a:off x="1545351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A25635B-E765-094E-935D-2D54FB16FB3A}"/>
                </a:ext>
              </a:extLst>
            </p:cNvPr>
            <p:cNvSpPr/>
            <p:nvPr/>
          </p:nvSpPr>
          <p:spPr>
            <a:xfrm>
              <a:off x="1911747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FCE5011-8C90-B848-992B-8563B0AB3C36}"/>
                </a:ext>
              </a:extLst>
            </p:cNvPr>
            <p:cNvSpPr/>
            <p:nvPr/>
          </p:nvSpPr>
          <p:spPr>
            <a:xfrm>
              <a:off x="2278144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BDB86D7-EB19-DE4D-AB5A-B95175569E93}"/>
                </a:ext>
              </a:extLst>
            </p:cNvPr>
            <p:cNvSpPr/>
            <p:nvPr/>
          </p:nvSpPr>
          <p:spPr>
            <a:xfrm>
              <a:off x="2644540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264631" y="4076184"/>
            <a:ext cx="94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28466" y="1795410"/>
            <a:ext cx="3592885" cy="22850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19544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274150" y="1077258"/>
            <a:ext cx="2591440" cy="269207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2037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3769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566897" y="107725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3116116" y="2538038"/>
            <a:ext cx="1651571" cy="65521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3080505" y="3372070"/>
            <a:ext cx="1692000" cy="4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676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348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772505" y="3060388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SGW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834873" y="3056384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>
                    <a:lumMod val="75000"/>
                  </a:schemeClr>
                </a:solidFill>
                <a:latin typeface="+mj-lt"/>
              </a:rPr>
              <a:t>PGW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4" idx="2"/>
            <a:endCxn id="23" idx="0"/>
          </p:cNvCxnSpPr>
          <p:nvPr/>
        </p:nvCxnSpPr>
        <p:spPr>
          <a:xfrm>
            <a:off x="5083373" y="2853723"/>
            <a:ext cx="4818" cy="20666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2" idx="1"/>
            <a:endCxn id="4" idx="3"/>
          </p:cNvCxnSpPr>
          <p:nvPr/>
        </p:nvCxnSpPr>
        <p:spPr>
          <a:xfrm flipH="1">
            <a:off x="5399059" y="2538037"/>
            <a:ext cx="4358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99059" y="3372069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13578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Internet</a:t>
              </a:r>
            </a:p>
          </p:txBody>
        </p:sp>
      </p:grpSp>
      <p:cxnSp>
        <p:nvCxnSpPr>
          <p:cNvPr id="41" name="Straight Connector 40"/>
          <p:cNvCxnSpPr>
            <a:stCxn id="25" idx="3"/>
          </p:cNvCxnSpPr>
          <p:nvPr/>
        </p:nvCxnSpPr>
        <p:spPr>
          <a:xfrm flipV="1">
            <a:off x="6466245" y="3372069"/>
            <a:ext cx="97958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7675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595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55506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427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</a:p>
        </p:txBody>
      </p:sp>
      <p:cxnSp>
        <p:nvCxnSpPr>
          <p:cNvPr id="53" name="Straight Connector 52"/>
          <p:cNvCxnSpPr>
            <a:stCxn id="63" idx="3"/>
            <a:endCxn id="4" idx="0"/>
          </p:cNvCxnSpPr>
          <p:nvPr/>
        </p:nvCxnSpPr>
        <p:spPr>
          <a:xfrm>
            <a:off x="5083373" y="2009760"/>
            <a:ext cx="0" cy="2125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2"/>
            <a:endCxn id="25" idx="0"/>
          </p:cNvCxnSpPr>
          <p:nvPr/>
        </p:nvCxnSpPr>
        <p:spPr>
          <a:xfrm>
            <a:off x="6150559" y="2853722"/>
            <a:ext cx="0" cy="2026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4767686" y="1508751"/>
            <a:ext cx="631373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221CF30-DB89-38CC-AC83-F87A8BDF202F}"/>
              </a:ext>
            </a:extLst>
          </p:cNvPr>
          <p:cNvGrpSpPr/>
          <p:nvPr/>
        </p:nvGrpSpPr>
        <p:grpSpPr>
          <a:xfrm>
            <a:off x="1811552" y="1808629"/>
            <a:ext cx="674460" cy="1630260"/>
            <a:chOff x="7814538" y="1011874"/>
            <a:chExt cx="674460" cy="136546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E9FD948-9A3A-79DD-73C7-DCCEA036C114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E28E2F7-6814-ADA5-694E-060453B1D946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4B600DC-DC53-A90B-5BF0-ACF58AAF7267}"/>
                  </a:ext>
                </a:extLst>
              </p:cNvPr>
              <p:cNvCxnSpPr>
                <a:cxnSpLocks/>
                <a:stCxn id="4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3B045D5-A49E-FFEB-3DB1-A30089BF06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42B08F2-532B-9793-C7A4-B5B3753308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B6B8B3D-5EF7-CFC5-02F5-E1900BC16EAE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DD437C13-87A2-DA45-8A43-E93490E6B786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C6B334D2-4354-8830-552A-F291425E66B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053C948-1ABA-13DE-965A-E2B2C43879C1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117CFBC8-5820-8467-D951-2BC223C63F1E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7ADB7C12-8768-2BF6-7DFB-34F96E47791D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3344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2415051" y="924340"/>
            <a:ext cx="4581586" cy="28449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Core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8321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053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95297" y="924341"/>
            <a:ext cx="1686904" cy="2844992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1744516" y="2538038"/>
            <a:ext cx="1651571" cy="655214"/>
          </a:xfrm>
          <a:prstGeom prst="bentConnector3">
            <a:avLst>
              <a:gd name="adj1" fmla="val 27132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1710265" y="3372789"/>
            <a:ext cx="2753008" cy="40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63273" y="3061109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</p:txBody>
      </p:sp>
      <p:cxnSp>
        <p:nvCxnSpPr>
          <p:cNvPr id="29" name="Straight Connector 28"/>
          <p:cNvCxnSpPr>
            <a:stCxn id="22" idx="2"/>
            <a:endCxn id="23" idx="0"/>
          </p:cNvCxnSpPr>
          <p:nvPr/>
        </p:nvCxnSpPr>
        <p:spPr>
          <a:xfrm>
            <a:off x="4778959" y="2853722"/>
            <a:ext cx="0" cy="207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3" idx="3"/>
          </p:cNvCxnSpPr>
          <p:nvPr/>
        </p:nvCxnSpPr>
        <p:spPr>
          <a:xfrm flipV="1">
            <a:off x="5094645" y="3372068"/>
            <a:ext cx="2398138" cy="47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80976" y="4000618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72990" y="3846730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Plane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564128" y="4000618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56142" y="3846730"/>
            <a:ext cx="117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Plane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Can 45"/>
          <p:cNvSpPr/>
          <p:nvPr/>
        </p:nvSpPr>
        <p:spPr>
          <a:xfrm>
            <a:off x="6131682" y="1325555"/>
            <a:ext cx="558035" cy="498595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UDSF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795013" y="132314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NRF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27816" y="1325556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PCF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62210" y="132317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NEF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529604" y="1325555"/>
            <a:ext cx="639125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NSSF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929407" y="1323141"/>
            <a:ext cx="533073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825424" y="1818722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35024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02571" y="1822037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609535" y="1815413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066196" y="1818728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0298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6025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126912" y="198106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68563" y="19843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718327" y="198769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eft-Right Arrow 27"/>
          <p:cNvSpPr/>
          <p:nvPr/>
        </p:nvSpPr>
        <p:spPr>
          <a:xfrm>
            <a:off x="2529604" y="1928873"/>
            <a:ext cx="4160113" cy="1980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960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32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SMF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797552" y="2217524"/>
            <a:ext cx="639125" cy="531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AUSF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9B5708-3A1A-837D-3D70-3510C9010481}"/>
              </a:ext>
            </a:extLst>
          </p:cNvPr>
          <p:cNvGrpSpPr/>
          <p:nvPr/>
        </p:nvGrpSpPr>
        <p:grpSpPr>
          <a:xfrm>
            <a:off x="460457" y="1815413"/>
            <a:ext cx="674460" cy="1630260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9784929-A8EB-2BDA-439B-17254B570EF3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78E9251-6DC7-9F7E-9E88-1FB7C9A42B8D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702DC3C-BAFA-7C24-4EC1-BA1E6782F188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A4276C9-CE54-D3DC-BE6D-E9C2DC9639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1FC6DBE-21C5-E800-8B15-5119433BD3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51D984-22B5-D1DD-B454-1061F4F9B3E7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0C32470F-030C-8685-3A36-21AAAB0CE24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873F8567-97A8-EC8A-4100-B5FB341F132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BB33EF7-6036-BD2C-7472-5C996E944570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97CC8D14-7458-A85F-7EAB-2549E756987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ED47F499-746B-39CE-9927-F602F1B4E1C0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1CA64F6-0DB2-F602-A4FE-9008208B4EAC}"/>
              </a:ext>
            </a:extLst>
          </p:cNvPr>
          <p:cNvSpPr txBox="1"/>
          <p:nvPr/>
        </p:nvSpPr>
        <p:spPr>
          <a:xfrm>
            <a:off x="2361943" y="3344495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N3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EE07AE-9568-949B-001D-0A12E85A57C4}"/>
              </a:ext>
            </a:extLst>
          </p:cNvPr>
          <p:cNvSpPr txBox="1"/>
          <p:nvPr/>
        </p:nvSpPr>
        <p:spPr>
          <a:xfrm>
            <a:off x="2361943" y="2510145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N2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E9C9B2B4-D433-6F63-96BA-878E09A9009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163135" y="2554845"/>
            <a:ext cx="1950994" cy="1094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AAE1D72-B275-4E8E-FF62-18F2CAE0E100}"/>
              </a:ext>
            </a:extLst>
          </p:cNvPr>
          <p:cNvSpPr txBox="1"/>
          <p:nvPr/>
        </p:nvSpPr>
        <p:spPr>
          <a:xfrm>
            <a:off x="7728674" y="3061109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C46FA-3211-264B-4484-ADAD647C21F3}"/>
              </a:ext>
            </a:extLst>
          </p:cNvPr>
          <p:cNvSpPr/>
          <p:nvPr/>
        </p:nvSpPr>
        <p:spPr>
          <a:xfrm>
            <a:off x="5530544" y="1318673"/>
            <a:ext cx="533073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UDR</a:t>
            </a:r>
          </a:p>
        </p:txBody>
      </p:sp>
    </p:spTree>
    <p:extLst>
      <p:ext uri="{BB962C8B-B14F-4D97-AF65-F5344CB8AC3E}">
        <p14:creationId xmlns:p14="http://schemas.microsoft.com/office/powerpoint/2010/main" val="1568488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2613339" y="138021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4G Base Station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7644" y="1514350"/>
            <a:ext cx="1454983" cy="691946"/>
            <a:chOff x="1989720" y="2857963"/>
            <a:chExt cx="1454983" cy="691946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</a:blip>
            <a:stretch>
              <a:fillRect/>
            </a:stretch>
          </p:blipFill>
          <p:spPr>
            <a:xfrm flipH="1">
              <a:off x="1989720" y="2857963"/>
              <a:ext cx="230916" cy="6530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5" name="TextBox 34"/>
            <p:cNvSpPr txBox="1"/>
            <p:nvPr/>
          </p:nvSpPr>
          <p:spPr>
            <a:xfrm>
              <a:off x="2163583" y="3272910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5G Base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Station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3637828" y="1009268"/>
            <a:ext cx="1624028" cy="4538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4G Mobile Core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(EPC)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3218" y="846232"/>
            <a:ext cx="260398" cy="779891"/>
            <a:chOff x="3830533" y="3868351"/>
            <a:chExt cx="163378" cy="429190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0533" y="3936933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3911957" y="3868351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" name="Straight Connector 7"/>
          <p:cNvCxnSpPr>
            <a:cxnSpLocks/>
            <a:stCxn id="40" idx="3"/>
          </p:cNvCxnSpPr>
          <p:nvPr/>
        </p:nvCxnSpPr>
        <p:spPr>
          <a:xfrm flipV="1">
            <a:off x="753616" y="553130"/>
            <a:ext cx="1654965" cy="74535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3"/>
            <a:endCxn id="49" idx="3"/>
          </p:cNvCxnSpPr>
          <p:nvPr/>
        </p:nvCxnSpPr>
        <p:spPr>
          <a:xfrm>
            <a:off x="753616" y="1298489"/>
            <a:ext cx="1624028" cy="54239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6" idx="3"/>
            <a:endCxn id="49" idx="1"/>
          </p:cNvCxnSpPr>
          <p:nvPr/>
        </p:nvCxnSpPr>
        <p:spPr>
          <a:xfrm flipH="1">
            <a:off x="2608560" y="1236178"/>
            <a:ext cx="1029268" cy="60470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  <a:stCxn id="36" idx="3"/>
          </p:cNvCxnSpPr>
          <p:nvPr/>
        </p:nvCxnSpPr>
        <p:spPr>
          <a:xfrm flipH="1" flipV="1">
            <a:off x="2639494" y="553130"/>
            <a:ext cx="998334" cy="68304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2521035" y="907656"/>
            <a:ext cx="3002" cy="56305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/>
          </p:cNvCxnSpPr>
          <p:nvPr/>
        </p:nvCxnSpPr>
        <p:spPr>
          <a:xfrm flipV="1">
            <a:off x="756720" y="472256"/>
            <a:ext cx="1650308" cy="736031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571804" y="918618"/>
            <a:ext cx="3002" cy="563050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2642600" y="472256"/>
            <a:ext cx="998334" cy="68304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613338" y="2507709"/>
            <a:ext cx="1281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5G Base Station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2377644" y="3884038"/>
            <a:ext cx="1454983" cy="691946"/>
            <a:chOff x="1989720" y="2857963"/>
            <a:chExt cx="1454983" cy="691946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</a:blip>
            <a:stretch>
              <a:fillRect/>
            </a:stretch>
          </p:blipFill>
          <p:spPr>
            <a:xfrm flipH="1">
              <a:off x="1989720" y="2857963"/>
              <a:ext cx="230916" cy="6530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6" name="TextBox 75"/>
            <p:cNvSpPr txBox="1"/>
            <p:nvPr/>
          </p:nvSpPr>
          <p:spPr>
            <a:xfrm>
              <a:off x="2163583" y="3272910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5G Base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Station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3637828" y="3378956"/>
            <a:ext cx="1624028" cy="4538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5G Mobile Core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(NG-Core)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493218" y="3215920"/>
            <a:ext cx="260398" cy="779891"/>
            <a:chOff x="3830533" y="3868351"/>
            <a:chExt cx="163378" cy="429190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0533" y="3936933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3911957" y="3868351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1" name="Straight Connector 80"/>
          <p:cNvCxnSpPr/>
          <p:nvPr/>
        </p:nvCxnSpPr>
        <p:spPr>
          <a:xfrm flipV="1">
            <a:off x="753616" y="2922818"/>
            <a:ext cx="1654965" cy="74535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53616" y="3668177"/>
            <a:ext cx="1624028" cy="54239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608560" y="3605866"/>
            <a:ext cx="1029268" cy="60470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2639494" y="2922818"/>
            <a:ext cx="998334" cy="68304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521035" y="3277344"/>
            <a:ext cx="3002" cy="56305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56720" y="2832616"/>
            <a:ext cx="1654965" cy="74535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571804" y="3288306"/>
            <a:ext cx="3002" cy="563050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2642600" y="2841944"/>
            <a:ext cx="998334" cy="68304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D281460D-294E-824F-B4DF-7E6801CADAE1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 flipH="1">
            <a:off x="2407028" y="2562807"/>
            <a:ext cx="230916" cy="653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1" name="Straight Connector 90"/>
          <p:cNvCxnSpPr/>
          <p:nvPr/>
        </p:nvCxnSpPr>
        <p:spPr>
          <a:xfrm>
            <a:off x="738063" y="3745929"/>
            <a:ext cx="1624028" cy="5423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611664" y="3664960"/>
            <a:ext cx="1029268" cy="60470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33525" y="1097678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+mj-lt"/>
              </a:rPr>
              <a:t>Non-Standalone (NSA)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933525" y="3431331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Standalone (SA)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4851175" y="2140913"/>
            <a:ext cx="1789431" cy="276999"/>
            <a:chOff x="5933526" y="2256977"/>
            <a:chExt cx="1789431" cy="276999"/>
          </a:xfrm>
        </p:grpSpPr>
        <p:cxnSp>
          <p:nvCxnSpPr>
            <p:cNvPr id="96" name="Straight Connector 95"/>
            <p:cNvCxnSpPr>
              <a:stCxn id="97" idx="1"/>
            </p:cNvCxnSpPr>
            <p:nvPr/>
          </p:nvCxnSpPr>
          <p:spPr>
            <a:xfrm flipH="1">
              <a:off x="5933526" y="2395477"/>
              <a:ext cx="867384" cy="3534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800910" y="2256977"/>
              <a:ext cx="922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Plane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51175" y="2424131"/>
            <a:ext cx="1988204" cy="276999"/>
            <a:chOff x="5951660" y="2540195"/>
            <a:chExt cx="1988204" cy="276999"/>
          </a:xfrm>
        </p:grpSpPr>
        <p:cxnSp>
          <p:nvCxnSpPr>
            <p:cNvPr id="98" name="Straight Connector 97"/>
            <p:cNvCxnSpPr>
              <a:stCxn id="99" idx="1"/>
            </p:cNvCxnSpPr>
            <p:nvPr/>
          </p:nvCxnSpPr>
          <p:spPr>
            <a:xfrm flipH="1">
              <a:off x="5951660" y="2678695"/>
              <a:ext cx="867384" cy="3534"/>
            </a:xfrm>
            <a:prstGeom prst="line">
              <a:avLst/>
            </a:prstGeom>
            <a:ln w="190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6819044" y="2540195"/>
              <a:ext cx="1120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Control Plane</a:t>
              </a:r>
            </a:p>
          </p:txBody>
        </p:sp>
      </p:grpSp>
      <p:pic>
        <p:nvPicPr>
          <p:cNvPr id="47" name="Graphic 46">
            <a:extLst>
              <a:ext uri="{FF2B5EF4-FFF2-40B4-BE49-F238E27FC236}">
                <a16:creationId xmlns:a16="http://schemas.microsoft.com/office/drawing/2014/main" id="{215F9E69-A062-3444-B4AC-FFF783F54D43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59783" y="161851"/>
            <a:ext cx="513863" cy="7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55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EF9A73B-E562-8348-A702-B79BB0D1269D}"/>
              </a:ext>
            </a:extLst>
          </p:cNvPr>
          <p:cNvCxnSpPr>
            <a:cxnSpLocks/>
          </p:cNvCxnSpPr>
          <p:nvPr/>
        </p:nvCxnSpPr>
        <p:spPr>
          <a:xfrm flipV="1">
            <a:off x="3133412" y="3200399"/>
            <a:ext cx="0" cy="95109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E4B5F1F-7D0E-4B44-80AC-ABF7E63707D9}"/>
              </a:ext>
            </a:extLst>
          </p:cNvPr>
          <p:cNvSpPr/>
          <p:nvPr/>
        </p:nvSpPr>
        <p:spPr>
          <a:xfrm>
            <a:off x="1938706" y="2833014"/>
            <a:ext cx="5266591" cy="7982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178"/>
            <a:endParaRPr lang="en-US" sz="400" b="1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457178"/>
            <a:r>
              <a:rPr lang="en-US" sz="14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Near Real-Time RAN Intelligent Controller (RIC)</a:t>
            </a:r>
            <a:endParaRPr lang="en-US" sz="14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D552112-F1B4-E745-ABAF-EF0193C17EA6}"/>
              </a:ext>
            </a:extLst>
          </p:cNvPr>
          <p:cNvSpPr/>
          <p:nvPr/>
        </p:nvSpPr>
        <p:spPr>
          <a:xfrm rot="5400000">
            <a:off x="2801210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Load Balancing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F1A31AD-D44C-F944-B278-DF0857F70318}"/>
              </a:ext>
            </a:extLst>
          </p:cNvPr>
          <p:cNvSpPr/>
          <p:nvPr/>
        </p:nvSpPr>
        <p:spPr>
          <a:xfrm rot="5400000">
            <a:off x="3339026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Interference Management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2574A31-5BC6-984D-B9E2-9CE880F3C972}"/>
              </a:ext>
            </a:extLst>
          </p:cNvPr>
          <p:cNvSpPr/>
          <p:nvPr/>
        </p:nvSpPr>
        <p:spPr>
          <a:xfrm rot="5400000">
            <a:off x="3876842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Link Aggregation</a:t>
            </a:r>
          </a:p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17B75-4535-7E41-BC7D-0A4D716A54C1}"/>
              </a:ext>
            </a:extLst>
          </p:cNvPr>
          <p:cNvSpPr/>
          <p:nvPr/>
        </p:nvSpPr>
        <p:spPr>
          <a:xfrm rot="5400000">
            <a:off x="4415446" y="1685811"/>
            <a:ext cx="1744135" cy="3914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Cipher Key Assignment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34D214-5CF6-E348-98CF-ECA69E87ACB9}"/>
              </a:ext>
            </a:extLst>
          </p:cNvPr>
          <p:cNvSpPr/>
          <p:nvPr/>
        </p:nvSpPr>
        <p:spPr>
          <a:xfrm rot="5400000">
            <a:off x="4948098" y="1685813"/>
            <a:ext cx="1744135" cy="3914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Semi-Persistent Scheduling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272791D-D939-DD4B-8F4F-1072613D504F}"/>
              </a:ext>
            </a:extLst>
          </p:cNvPr>
          <p:cNvSpPr/>
          <p:nvPr/>
        </p:nvSpPr>
        <p:spPr>
          <a:xfrm>
            <a:off x="4371190" y="4114000"/>
            <a:ext cx="3450831" cy="2487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2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Base Station Real Time Control </a:t>
            </a:r>
            <a:r>
              <a:rPr lang="en-US" sz="12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(MAC Scheduler)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E04CAC8-7ED2-0B4D-AF13-4C769A4BE3BD}"/>
              </a:ext>
            </a:extLst>
          </p:cNvPr>
          <p:cNvCxnSpPr>
            <a:cxnSpLocks/>
          </p:cNvCxnSpPr>
          <p:nvPr/>
        </p:nvCxnSpPr>
        <p:spPr>
          <a:xfrm flipH="1" flipV="1">
            <a:off x="6082669" y="3631224"/>
            <a:ext cx="2447" cy="48277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CEB740E-033F-2947-8A08-88EDBE189B2E}"/>
              </a:ext>
            </a:extLst>
          </p:cNvPr>
          <p:cNvSpPr/>
          <p:nvPr/>
        </p:nvSpPr>
        <p:spPr>
          <a:xfrm rot="5400000">
            <a:off x="6018574" y="1685811"/>
            <a:ext cx="1744135" cy="3914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RAN Slicing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F27B63F-130B-DB4A-ACB9-F11EFCA07983}"/>
              </a:ext>
            </a:extLst>
          </p:cNvPr>
          <p:cNvSpPr/>
          <p:nvPr/>
        </p:nvSpPr>
        <p:spPr>
          <a:xfrm rot="5400000">
            <a:off x="2261346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Handover Control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97F8E3CD-FFBF-074B-8FE4-65A6345D0315}"/>
              </a:ext>
            </a:extLst>
          </p:cNvPr>
          <p:cNvSpPr/>
          <p:nvPr/>
        </p:nvSpPr>
        <p:spPr>
          <a:xfrm>
            <a:off x="2084329" y="3200401"/>
            <a:ext cx="2461659" cy="35142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R-NIB</a:t>
            </a:r>
            <a:r>
              <a:rPr lang="en-US" sz="120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: Device Config, Session Info</a:t>
            </a:r>
            <a:endParaRPr lang="en-US" sz="1200" dirty="0">
              <a:solidFill>
                <a:schemeClr val="tx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7" name="Can 76">
            <a:extLst>
              <a:ext uri="{FF2B5EF4-FFF2-40B4-BE49-F238E27FC236}">
                <a16:creationId xmlns:a16="http://schemas.microsoft.com/office/drawing/2014/main" id="{75E13BBC-A8F1-D04B-9C8B-41E9794D6985}"/>
              </a:ext>
            </a:extLst>
          </p:cNvPr>
          <p:cNvSpPr/>
          <p:nvPr/>
        </p:nvSpPr>
        <p:spPr>
          <a:xfrm>
            <a:off x="4639645" y="3200401"/>
            <a:ext cx="2461659" cy="35141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R-NIB: Time Averaged CQI Values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23D34A79-089E-2F41-B36F-79B87459B06D}"/>
              </a:ext>
            </a:extLst>
          </p:cNvPr>
          <p:cNvSpPr/>
          <p:nvPr/>
        </p:nvSpPr>
        <p:spPr>
          <a:xfrm>
            <a:off x="4865776" y="4421675"/>
            <a:ext cx="2461659" cy="35019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R-NIB: Instantaneous CQI 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149D48-9553-A940-B5AB-543BAC1E23E9}"/>
              </a:ext>
            </a:extLst>
          </p:cNvPr>
          <p:cNvSpPr/>
          <p:nvPr/>
        </p:nvSpPr>
        <p:spPr>
          <a:xfrm>
            <a:off x="1938704" y="949701"/>
            <a:ext cx="5266592" cy="26815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5924" y="1948543"/>
            <a:ext cx="3000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34D214-5CF6-E348-98CF-ECA69E87ACB9}"/>
              </a:ext>
            </a:extLst>
          </p:cNvPr>
          <p:cNvSpPr/>
          <p:nvPr/>
        </p:nvSpPr>
        <p:spPr>
          <a:xfrm rot="5400000">
            <a:off x="5488306" y="1685811"/>
            <a:ext cx="1744135" cy="3914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RF Configuration</a:t>
            </a:r>
          </a:p>
        </p:txBody>
      </p:sp>
      <p:sp>
        <p:nvSpPr>
          <p:cNvPr id="3" name="Right Brace 2"/>
          <p:cNvSpPr/>
          <p:nvPr/>
        </p:nvSpPr>
        <p:spPr>
          <a:xfrm>
            <a:off x="7258593" y="949701"/>
            <a:ext cx="139651" cy="1803908"/>
          </a:xfrm>
          <a:prstGeom prst="rightBrac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6335" y="1682380"/>
            <a:ext cx="1260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Apps</a:t>
            </a:r>
          </a:p>
        </p:txBody>
      </p:sp>
      <p:sp>
        <p:nvSpPr>
          <p:cNvPr id="42" name="Right Brace 41"/>
          <p:cNvSpPr/>
          <p:nvPr/>
        </p:nvSpPr>
        <p:spPr>
          <a:xfrm>
            <a:off x="7258593" y="2813496"/>
            <a:ext cx="136403" cy="817727"/>
          </a:xfrm>
          <a:prstGeom prst="rightBrac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76335" y="3062843"/>
            <a:ext cx="1347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Network OS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97066" y="4105535"/>
            <a:ext cx="1282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To Other RAN</a:t>
            </a:r>
          </a:p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Pipeline Stages</a:t>
            </a:r>
          </a:p>
        </p:txBody>
      </p:sp>
    </p:spTree>
    <p:extLst>
      <p:ext uri="{BB962C8B-B14F-4D97-AF65-F5344CB8AC3E}">
        <p14:creationId xmlns:p14="http://schemas.microsoft.com/office/powerpoint/2010/main" val="1095190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BAAA6855-DCD8-5C10-7F0B-8D36C5F2ECF9}"/>
              </a:ext>
            </a:extLst>
          </p:cNvPr>
          <p:cNvCxnSpPr>
            <a:cxnSpLocks/>
            <a:endCxn id="58" idx="3"/>
          </p:cNvCxnSpPr>
          <p:nvPr/>
        </p:nvCxnSpPr>
        <p:spPr>
          <a:xfrm flipH="1" flipV="1">
            <a:off x="644743" y="4144832"/>
            <a:ext cx="793896" cy="1083"/>
          </a:xfrm>
          <a:prstGeom prst="line">
            <a:avLst/>
          </a:prstGeom>
          <a:ln w="28575">
            <a:solidFill>
              <a:srgbClr val="B2D6EA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E451E311-AC09-5750-58D5-A7F46C3BAC12}"/>
              </a:ext>
            </a:extLst>
          </p:cNvPr>
          <p:cNvSpPr/>
          <p:nvPr/>
        </p:nvSpPr>
        <p:spPr>
          <a:xfrm>
            <a:off x="1879600" y="3616139"/>
            <a:ext cx="6908800" cy="1071277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51F35FBE-E19C-7886-0DF3-452ABAC780A7}"/>
              </a:ext>
            </a:extLst>
          </p:cNvPr>
          <p:cNvSpPr/>
          <p:nvPr/>
        </p:nvSpPr>
        <p:spPr>
          <a:xfrm>
            <a:off x="1879600" y="492897"/>
            <a:ext cx="6908800" cy="1809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6981BB2-AE80-C1A8-A7B4-2E8EA5D279F4}"/>
              </a:ext>
            </a:extLst>
          </p:cNvPr>
          <p:cNvSpPr/>
          <p:nvPr/>
        </p:nvSpPr>
        <p:spPr>
          <a:xfrm>
            <a:off x="2404997" y="964500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A338822-E073-9DFC-158C-6872C7817C90}"/>
              </a:ext>
            </a:extLst>
          </p:cNvPr>
          <p:cNvSpPr/>
          <p:nvPr/>
        </p:nvSpPr>
        <p:spPr>
          <a:xfrm>
            <a:off x="3459271" y="601249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BC9E54-954C-FCD8-3DAF-2E0509FF02AA}"/>
              </a:ext>
            </a:extLst>
          </p:cNvPr>
          <p:cNvSpPr/>
          <p:nvPr/>
        </p:nvSpPr>
        <p:spPr>
          <a:xfrm>
            <a:off x="3459271" y="1730679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NRF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EF9FF5C-F6F7-D3D0-BED0-DA8F8F69FFA8}"/>
              </a:ext>
            </a:extLst>
          </p:cNvPr>
          <p:cNvSpPr/>
          <p:nvPr/>
        </p:nvSpPr>
        <p:spPr>
          <a:xfrm>
            <a:off x="4521896" y="1730679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AMF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8C4F88-7E13-1889-3A81-525F9A67FFCC}"/>
              </a:ext>
            </a:extLst>
          </p:cNvPr>
          <p:cNvSpPr/>
          <p:nvPr/>
        </p:nvSpPr>
        <p:spPr>
          <a:xfrm>
            <a:off x="6653408" y="964500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PCF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F74E1F6-94E7-97F2-8465-6ACDEB48CB81}"/>
              </a:ext>
            </a:extLst>
          </p:cNvPr>
          <p:cNvSpPr/>
          <p:nvPr/>
        </p:nvSpPr>
        <p:spPr>
          <a:xfrm>
            <a:off x="7709770" y="601249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E64C543-1230-0C8D-D802-E440C056E081}"/>
              </a:ext>
            </a:extLst>
          </p:cNvPr>
          <p:cNvSpPr/>
          <p:nvPr/>
        </p:nvSpPr>
        <p:spPr>
          <a:xfrm>
            <a:off x="5574083" y="964500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NSSF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A2AF483-53CA-216A-7C40-2F859BD27794}"/>
              </a:ext>
            </a:extLst>
          </p:cNvPr>
          <p:cNvSpPr/>
          <p:nvPr/>
        </p:nvSpPr>
        <p:spPr>
          <a:xfrm>
            <a:off x="4521896" y="964500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AUSF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2FD549-93B1-66E5-8C9A-DC9539AECDE2}"/>
              </a:ext>
            </a:extLst>
          </p:cNvPr>
          <p:cNvCxnSpPr>
            <a:stCxn id="10" idx="2"/>
            <a:endCxn id="5" idx="0"/>
          </p:cNvCxnSpPr>
          <p:nvPr/>
        </p:nvCxnSpPr>
        <p:spPr>
          <a:xfrm>
            <a:off x="4885151" y="1265125"/>
            <a:ext cx="0" cy="4655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4596BD-6517-7428-1B5E-EA309020903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947776" y="1236273"/>
            <a:ext cx="2088" cy="161287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412114-B771-8DD1-6127-6557B72E794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822526" y="901874"/>
            <a:ext cx="0" cy="82880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AC4A32-3BE7-65AF-7C74-DED160061057}"/>
              </a:ext>
            </a:extLst>
          </p:cNvPr>
          <p:cNvCxnSpPr>
            <a:cxnSpLocks/>
          </p:cNvCxnSpPr>
          <p:nvPr/>
        </p:nvCxnSpPr>
        <p:spPr>
          <a:xfrm flipH="1">
            <a:off x="2768252" y="1513272"/>
            <a:ext cx="530477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8B2335-E309-78EE-1CCC-637137BE02C9}"/>
              </a:ext>
            </a:extLst>
          </p:cNvPr>
          <p:cNvCxnSpPr>
            <a:cxnSpLocks/>
          </p:cNvCxnSpPr>
          <p:nvPr/>
        </p:nvCxnSpPr>
        <p:spPr>
          <a:xfrm>
            <a:off x="7016663" y="1210634"/>
            <a:ext cx="0" cy="30263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E8504D-A247-B68D-E4C4-B8D95881CCDC}"/>
              </a:ext>
            </a:extLst>
          </p:cNvPr>
          <p:cNvCxnSpPr>
            <a:cxnSpLocks/>
          </p:cNvCxnSpPr>
          <p:nvPr/>
        </p:nvCxnSpPr>
        <p:spPr>
          <a:xfrm>
            <a:off x="8073025" y="888996"/>
            <a:ext cx="0" cy="6309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AEADB8-E99E-A799-8A1F-DD6392D4324D}"/>
              </a:ext>
            </a:extLst>
          </p:cNvPr>
          <p:cNvCxnSpPr>
            <a:cxnSpLocks/>
          </p:cNvCxnSpPr>
          <p:nvPr/>
        </p:nvCxnSpPr>
        <p:spPr>
          <a:xfrm>
            <a:off x="2768252" y="1213613"/>
            <a:ext cx="0" cy="3060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5560F348-DC00-763D-D15E-2290BBEBED1F}"/>
              </a:ext>
            </a:extLst>
          </p:cNvPr>
          <p:cNvCxnSpPr>
            <a:cxnSpLocks/>
          </p:cNvCxnSpPr>
          <p:nvPr/>
        </p:nvCxnSpPr>
        <p:spPr>
          <a:xfrm rot="5400000">
            <a:off x="3001028" y="401877"/>
            <a:ext cx="165796" cy="3424651"/>
          </a:xfrm>
          <a:prstGeom prst="bentConnector2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16105BE-2E20-466E-5242-57C6AA17F443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2728066" y="763565"/>
            <a:ext cx="889347" cy="3424824"/>
          </a:xfrm>
          <a:prstGeom prst="bentConnector2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DE65B7-A6E7-9F20-757E-3CEB42A658F3}"/>
              </a:ext>
            </a:extLst>
          </p:cNvPr>
          <p:cNvCxnSpPr>
            <a:cxnSpLocks/>
          </p:cNvCxnSpPr>
          <p:nvPr/>
        </p:nvCxnSpPr>
        <p:spPr>
          <a:xfrm>
            <a:off x="1460327" y="2983052"/>
            <a:ext cx="6612698" cy="16318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5C4EDB-E790-4380-8BD0-DBACC2F24618}"/>
              </a:ext>
            </a:extLst>
          </p:cNvPr>
          <p:cNvGrpSpPr/>
          <p:nvPr/>
        </p:nvGrpSpPr>
        <p:grpSpPr>
          <a:xfrm>
            <a:off x="1253612" y="2548118"/>
            <a:ext cx="426130" cy="601653"/>
            <a:chOff x="7814538" y="1011874"/>
            <a:chExt cx="674460" cy="136546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FA7AD8F-AE7D-1EE5-CFB2-73376390EC63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D350C9C-FC34-1B8F-02A1-1FEB12DCB5A1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834E8A0-246C-E863-7D3E-9BC8A41A7AB4}"/>
                  </a:ext>
                </a:extLst>
              </p:cNvPr>
              <p:cNvCxnSpPr>
                <a:stCxn id="50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E9B23E7-7A74-C80C-4A2E-32F2DB3EBE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A76E325-5F69-160D-F52A-F0740F6F7D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CFA6A15-BBB4-3244-F798-247B27C90E50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37A52B3-791B-7CB0-E388-4F5FE79E7D2B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E97AA16E-7997-FCBE-C8C2-319C1D6D861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8CC20B9-DFE7-9ECB-2C31-E7817D0AF97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E52C363F-5218-B804-D355-3FCE6B2D4030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A74C1B84-C875-10CC-404A-908D358508E6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391EA5D4-1BE7-DC5F-836C-22DB3DBB231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679568" y="2615210"/>
            <a:ext cx="1088852" cy="610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F91FA10-D85C-CA49-32EC-FE3714BB8614}"/>
              </a:ext>
            </a:extLst>
          </p:cNvPr>
          <p:cNvSpPr/>
          <p:nvPr/>
        </p:nvSpPr>
        <p:spPr>
          <a:xfrm>
            <a:off x="5586609" y="2849146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DD11DAB-3341-9686-CA53-ACAFF3798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51" y="19986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C4F44F6-BB57-B4E3-C0A4-A028CDD9E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51" y="3956345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6F818A8-D00A-4FBE-D942-F304940B41B0}"/>
              </a:ext>
            </a:extLst>
          </p:cNvPr>
          <p:cNvSpPr/>
          <p:nvPr/>
        </p:nvSpPr>
        <p:spPr>
          <a:xfrm>
            <a:off x="3459271" y="4241626"/>
            <a:ext cx="726510" cy="300625"/>
          </a:xfrm>
          <a:prstGeom prst="roundRect">
            <a:avLst/>
          </a:prstGeom>
          <a:solidFill>
            <a:srgbClr val="B2D6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HSS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F0B2533-E73D-79A2-EDD5-1CDA7D2CCC38}"/>
              </a:ext>
            </a:extLst>
          </p:cNvPr>
          <p:cNvSpPr/>
          <p:nvPr/>
        </p:nvSpPr>
        <p:spPr>
          <a:xfrm>
            <a:off x="6653408" y="4241626"/>
            <a:ext cx="726510" cy="300625"/>
          </a:xfrm>
          <a:prstGeom prst="roundRect">
            <a:avLst/>
          </a:prstGeom>
          <a:solidFill>
            <a:srgbClr val="B2D6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PCRF</a:t>
            </a: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51D5BC98-8475-EC97-2EE4-E2F6E109A753}"/>
              </a:ext>
            </a:extLst>
          </p:cNvPr>
          <p:cNvCxnSpPr>
            <a:cxnSpLocks/>
            <a:stCxn id="11" idx="2"/>
            <a:endCxn id="61" idx="0"/>
          </p:cNvCxnSpPr>
          <p:nvPr/>
        </p:nvCxnSpPr>
        <p:spPr>
          <a:xfrm flipH="1">
            <a:off x="5947776" y="3149771"/>
            <a:ext cx="2088" cy="1091855"/>
          </a:xfrm>
          <a:prstGeom prst="line">
            <a:avLst/>
          </a:prstGeom>
          <a:ln w="28575">
            <a:solidFill>
              <a:srgbClr val="B2D6E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Elbow Connector 1038">
            <a:extLst>
              <a:ext uri="{FF2B5EF4-FFF2-40B4-BE49-F238E27FC236}">
                <a16:creationId xmlns:a16="http://schemas.microsoft.com/office/drawing/2014/main" id="{83244FE4-5519-7042-2D57-536F976721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59251" y="3067428"/>
            <a:ext cx="4114835" cy="707376"/>
          </a:xfrm>
          <a:prstGeom prst="bentConnector3">
            <a:avLst>
              <a:gd name="adj1" fmla="val 16975"/>
            </a:avLst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489C9D3B-899B-D9FE-ED61-6A3E859FBDA6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4185781" y="4391939"/>
            <a:ext cx="2467627" cy="0"/>
          </a:xfrm>
          <a:prstGeom prst="line">
            <a:avLst/>
          </a:prstGeom>
          <a:ln w="28575">
            <a:solidFill>
              <a:srgbClr val="B2D6E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2DDADD2-1A3E-DAF0-82D7-1A5D4F181E7C}"/>
              </a:ext>
            </a:extLst>
          </p:cNvPr>
          <p:cNvSpPr/>
          <p:nvPr/>
        </p:nvSpPr>
        <p:spPr>
          <a:xfrm>
            <a:off x="4521896" y="4241626"/>
            <a:ext cx="726510" cy="300625"/>
          </a:xfrm>
          <a:prstGeom prst="roundRect">
            <a:avLst/>
          </a:prstGeom>
          <a:solidFill>
            <a:srgbClr val="B2D6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MME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7C468BA-6BE0-E0EC-B9BC-D49217F844EE}"/>
              </a:ext>
            </a:extLst>
          </p:cNvPr>
          <p:cNvSpPr/>
          <p:nvPr/>
        </p:nvSpPr>
        <p:spPr>
          <a:xfrm>
            <a:off x="5584521" y="4241626"/>
            <a:ext cx="726510" cy="300625"/>
          </a:xfrm>
          <a:prstGeom prst="roundRect">
            <a:avLst/>
          </a:prstGeom>
          <a:solidFill>
            <a:srgbClr val="B2D6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SPGW_C</a:t>
            </a:r>
          </a:p>
        </p:txBody>
      </p:sp>
      <p:cxnSp>
        <p:nvCxnSpPr>
          <p:cNvPr id="1051" name="Elbow Connector 1050">
            <a:extLst>
              <a:ext uri="{FF2B5EF4-FFF2-40B4-BE49-F238E27FC236}">
                <a16:creationId xmlns:a16="http://schemas.microsoft.com/office/drawing/2014/main" id="{03E3F4BA-DF33-4C38-9978-DBAE64C835CE}"/>
              </a:ext>
            </a:extLst>
          </p:cNvPr>
          <p:cNvCxnSpPr>
            <a:cxnSpLocks/>
          </p:cNvCxnSpPr>
          <p:nvPr/>
        </p:nvCxnSpPr>
        <p:spPr>
          <a:xfrm rot="10800000">
            <a:off x="1459252" y="4141975"/>
            <a:ext cx="3367281" cy="99650"/>
          </a:xfrm>
          <a:prstGeom prst="bentConnector3">
            <a:avLst>
              <a:gd name="adj1" fmla="val 41"/>
            </a:avLst>
          </a:prstGeom>
          <a:ln w="28575">
            <a:solidFill>
              <a:srgbClr val="B2D6E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84588974-2C5F-F4B4-E2A5-08B18A50646E}"/>
              </a:ext>
            </a:extLst>
          </p:cNvPr>
          <p:cNvCxnSpPr>
            <a:cxnSpLocks/>
            <a:endCxn id="57" idx="3"/>
          </p:cNvCxnSpPr>
          <p:nvPr/>
        </p:nvCxnSpPr>
        <p:spPr>
          <a:xfrm flipH="1" flipV="1">
            <a:off x="644743" y="2187133"/>
            <a:ext cx="756654" cy="9968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84611713-DC6C-2FB8-0219-D5F467FB68D7}"/>
              </a:ext>
            </a:extLst>
          </p:cNvPr>
          <p:cNvCxnSpPr>
            <a:cxnSpLocks/>
            <a:stCxn id="46" idx="1"/>
            <a:endCxn id="57" idx="3"/>
          </p:cNvCxnSpPr>
          <p:nvPr/>
        </p:nvCxnSpPr>
        <p:spPr>
          <a:xfrm flipH="1" flipV="1">
            <a:off x="644743" y="2187133"/>
            <a:ext cx="741957" cy="468924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EE70C7A7-E4C7-E73B-56E1-9C6703CD4068}"/>
              </a:ext>
            </a:extLst>
          </p:cNvPr>
          <p:cNvCxnSpPr>
            <a:cxnSpLocks/>
            <a:stCxn id="1028" idx="1"/>
            <a:endCxn id="58" idx="3"/>
          </p:cNvCxnSpPr>
          <p:nvPr/>
        </p:nvCxnSpPr>
        <p:spPr>
          <a:xfrm flipH="1">
            <a:off x="644743" y="3493085"/>
            <a:ext cx="741957" cy="651747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8" name="TextBox 1077">
            <a:extLst>
              <a:ext uri="{FF2B5EF4-FFF2-40B4-BE49-F238E27FC236}">
                <a16:creationId xmlns:a16="http://schemas.microsoft.com/office/drawing/2014/main" id="{945C2E85-B7E7-ADC2-8A91-02CFA479015E}"/>
              </a:ext>
            </a:extLst>
          </p:cNvPr>
          <p:cNvSpPr txBox="1"/>
          <p:nvPr/>
        </p:nvSpPr>
        <p:spPr>
          <a:xfrm>
            <a:off x="156250" y="2357477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5G UE</a:t>
            </a: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47AE69B3-994D-E4C9-1477-AFFD99D1B92B}"/>
              </a:ext>
            </a:extLst>
          </p:cNvPr>
          <p:cNvSpPr txBox="1"/>
          <p:nvPr/>
        </p:nvSpPr>
        <p:spPr>
          <a:xfrm>
            <a:off x="156881" y="4311187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4G UE</a:t>
            </a: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96407462-10C7-176A-EA64-8A3554B16B33}"/>
              </a:ext>
            </a:extLst>
          </p:cNvPr>
          <p:cNvSpPr txBox="1"/>
          <p:nvPr/>
        </p:nvSpPr>
        <p:spPr>
          <a:xfrm>
            <a:off x="974467" y="3805803"/>
            <a:ext cx="570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eNB</a:t>
            </a: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F465287A-FDD7-9F2D-3D2A-25BE5C0BC9F9}"/>
              </a:ext>
            </a:extLst>
          </p:cNvPr>
          <p:cNvSpPr txBox="1"/>
          <p:nvPr/>
        </p:nvSpPr>
        <p:spPr>
          <a:xfrm>
            <a:off x="979287" y="2961455"/>
            <a:ext cx="570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gNB</a:t>
            </a: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F8C1D0CC-9319-0B6A-7A00-207A69523361}"/>
              </a:ext>
            </a:extLst>
          </p:cNvPr>
          <p:cNvSpPr txBox="1"/>
          <p:nvPr/>
        </p:nvSpPr>
        <p:spPr>
          <a:xfrm>
            <a:off x="651315" y="3363654"/>
            <a:ext cx="602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LTE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85199748-B58D-ACCB-CA53-F3B90C88AF39}"/>
              </a:ext>
            </a:extLst>
          </p:cNvPr>
          <p:cNvSpPr txBox="1"/>
          <p:nvPr/>
        </p:nvSpPr>
        <p:spPr>
          <a:xfrm>
            <a:off x="673475" y="2459062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9DD003D6-1D8F-AFAB-E66A-2F2593DB33A9}"/>
              </a:ext>
            </a:extLst>
          </p:cNvPr>
          <p:cNvSpPr txBox="1"/>
          <p:nvPr/>
        </p:nvSpPr>
        <p:spPr>
          <a:xfrm>
            <a:off x="6874939" y="3640653"/>
            <a:ext cx="18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4G  Core Control Plane</a:t>
            </a: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27F946D2-B71A-5729-5872-A4D63913A1D7}"/>
              </a:ext>
            </a:extLst>
          </p:cNvPr>
          <p:cNvSpPr txBox="1"/>
          <p:nvPr/>
        </p:nvSpPr>
        <p:spPr>
          <a:xfrm>
            <a:off x="6874939" y="2025820"/>
            <a:ext cx="18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5G  Core Control Plane</a:t>
            </a: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D576DF47-7D22-1E7A-42FD-C39DA00AE0E4}"/>
              </a:ext>
            </a:extLst>
          </p:cNvPr>
          <p:cNvSpPr txBox="1"/>
          <p:nvPr/>
        </p:nvSpPr>
        <p:spPr>
          <a:xfrm>
            <a:off x="4492582" y="1976231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N1</a:t>
            </a:r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F889D1B0-C595-046C-7ABD-85FDEB798C13}"/>
              </a:ext>
            </a:extLst>
          </p:cNvPr>
          <p:cNvSpPr txBox="1"/>
          <p:nvPr/>
        </p:nvSpPr>
        <p:spPr>
          <a:xfrm>
            <a:off x="4583866" y="2692438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N2</a:t>
            </a:r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411286AE-371A-90FE-BAC0-222BF4037C53}"/>
              </a:ext>
            </a:extLst>
          </p:cNvPr>
          <p:cNvSpPr txBox="1"/>
          <p:nvPr/>
        </p:nvSpPr>
        <p:spPr>
          <a:xfrm>
            <a:off x="5252928" y="2768120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N3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CB29C000-953C-520D-0093-5E51ED1DC8EE}"/>
              </a:ext>
            </a:extLst>
          </p:cNvPr>
          <p:cNvSpPr txBox="1"/>
          <p:nvPr/>
        </p:nvSpPr>
        <p:spPr>
          <a:xfrm>
            <a:off x="5159032" y="302898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S1-U</a:t>
            </a: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6BCD2E77-AB25-A859-070C-F989E0DEEAEF}"/>
              </a:ext>
            </a:extLst>
          </p:cNvPr>
          <p:cNvSpPr txBox="1"/>
          <p:nvPr/>
        </p:nvSpPr>
        <p:spPr>
          <a:xfrm>
            <a:off x="4187298" y="3921970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S1-MME</a:t>
            </a:r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366904AA-9D0C-DFFF-01A5-658B0A49C139}"/>
              </a:ext>
            </a:extLst>
          </p:cNvPr>
          <p:cNvSpPr txBox="1"/>
          <p:nvPr/>
        </p:nvSpPr>
        <p:spPr>
          <a:xfrm>
            <a:off x="6262687" y="2768120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N6</a:t>
            </a:r>
          </a:p>
        </p:txBody>
      </p:sp>
      <p:cxnSp>
        <p:nvCxnSpPr>
          <p:cNvPr id="1098" name="Elbow Connector 1097">
            <a:extLst>
              <a:ext uri="{FF2B5EF4-FFF2-40B4-BE49-F238E27FC236}">
                <a16:creationId xmlns:a16="http://schemas.microsoft.com/office/drawing/2014/main" id="{2F1197B7-EF0A-7BBD-62F4-5DB283198587}"/>
              </a:ext>
            </a:extLst>
          </p:cNvPr>
          <p:cNvCxnSpPr>
            <a:cxnSpLocks/>
            <a:stCxn id="60" idx="0"/>
          </p:cNvCxnSpPr>
          <p:nvPr/>
        </p:nvCxnSpPr>
        <p:spPr>
          <a:xfrm rot="16200000" flipV="1">
            <a:off x="2974492" y="2330967"/>
            <a:ext cx="404291" cy="3417028"/>
          </a:xfrm>
          <a:prstGeom prst="bentConnector2">
            <a:avLst/>
          </a:prstGeom>
          <a:ln w="28575">
            <a:solidFill>
              <a:srgbClr val="B2D6E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68E1484-9F84-DC2D-7A36-BA7061DD44FF}"/>
              </a:ext>
            </a:extLst>
          </p:cNvPr>
          <p:cNvGrpSpPr/>
          <p:nvPr/>
        </p:nvGrpSpPr>
        <p:grpSpPr>
          <a:xfrm>
            <a:off x="1253612" y="3385146"/>
            <a:ext cx="426130" cy="601653"/>
            <a:chOff x="7814538" y="1011874"/>
            <a:chExt cx="674460" cy="1365462"/>
          </a:xfrm>
        </p:grpSpPr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55DA7E90-19F2-4CB0-AD55-F1829F5AAA5C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032" name="Rectangle 1031">
                <a:extLst>
                  <a:ext uri="{FF2B5EF4-FFF2-40B4-BE49-F238E27FC236}">
                    <a16:creationId xmlns:a16="http://schemas.microsoft.com/office/drawing/2014/main" id="{85E5C58A-B5AC-E791-AC8C-0305E02F4CC8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3" name="Straight Connector 1032">
                <a:extLst>
                  <a:ext uri="{FF2B5EF4-FFF2-40B4-BE49-F238E27FC236}">
                    <a16:creationId xmlns:a16="http://schemas.microsoft.com/office/drawing/2014/main" id="{F67CD6AE-BF64-3F68-ED1D-2FB837AC5469}"/>
                  </a:ext>
                </a:extLst>
              </p:cNvPr>
              <p:cNvCxnSpPr>
                <a:stCxn id="103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4" name="Straight Connector 1033">
                <a:extLst>
                  <a:ext uri="{FF2B5EF4-FFF2-40B4-BE49-F238E27FC236}">
                    <a16:creationId xmlns:a16="http://schemas.microsoft.com/office/drawing/2014/main" id="{0A6AA6BD-F303-ECED-8BAA-23BD9AC47B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Straight Connector 1034">
                <a:extLst>
                  <a:ext uri="{FF2B5EF4-FFF2-40B4-BE49-F238E27FC236}">
                    <a16:creationId xmlns:a16="http://schemas.microsoft.com/office/drawing/2014/main" id="{2E974472-ED43-ED3B-57D8-AD01163369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CAC68D32-4972-145A-48CE-EE522B39F596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030" name="Arc 1029">
                <a:extLst>
                  <a:ext uri="{FF2B5EF4-FFF2-40B4-BE49-F238E27FC236}">
                    <a16:creationId xmlns:a16="http://schemas.microsoft.com/office/drawing/2014/main" id="{88ACE2A3-D857-80FF-F9B8-D944FAFC020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1" name="Arc 1030">
                <a:extLst>
                  <a:ext uri="{FF2B5EF4-FFF2-40B4-BE49-F238E27FC236}">
                    <a16:creationId xmlns:a16="http://schemas.microsoft.com/office/drawing/2014/main" id="{5DA9F4B7-9D73-13B1-FB75-E38AD9B0629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3F3CDB9F-1263-57B0-2800-54F514A1A4A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028" name="Arc 1027">
                <a:extLst>
                  <a:ext uri="{FF2B5EF4-FFF2-40B4-BE49-F238E27FC236}">
                    <a16:creationId xmlns:a16="http://schemas.microsoft.com/office/drawing/2014/main" id="{1DE241F5-36CD-6794-C5DF-83C158F35E7A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9" name="Arc 1028">
                <a:extLst>
                  <a:ext uri="{FF2B5EF4-FFF2-40B4-BE49-F238E27FC236}">
                    <a16:creationId xmlns:a16="http://schemas.microsoft.com/office/drawing/2014/main" id="{FAD4FFC2-562E-50E1-4CCD-25853D2CE6F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03" name="TextBox 1102">
            <a:extLst>
              <a:ext uri="{FF2B5EF4-FFF2-40B4-BE49-F238E27FC236}">
                <a16:creationId xmlns:a16="http://schemas.microsoft.com/office/drawing/2014/main" id="{80E647EA-4A71-0AB0-38D2-3B8FF9960BE8}"/>
              </a:ext>
            </a:extLst>
          </p:cNvPr>
          <p:cNvSpPr txBox="1"/>
          <p:nvPr/>
        </p:nvSpPr>
        <p:spPr>
          <a:xfrm>
            <a:off x="4826533" y="3769603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S1-MME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D3F32A1E-04B7-AA06-AD48-04DB5B6DC422}"/>
              </a:ext>
            </a:extLst>
          </p:cNvPr>
          <p:cNvSpPr txBox="1"/>
          <p:nvPr/>
        </p:nvSpPr>
        <p:spPr>
          <a:xfrm>
            <a:off x="4141552" y="4365109"/>
            <a:ext cx="4074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S6a</a:t>
            </a:r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AE190819-3A5F-3309-43D1-56190B55459E}"/>
              </a:ext>
            </a:extLst>
          </p:cNvPr>
          <p:cNvSpPr txBox="1"/>
          <p:nvPr/>
        </p:nvSpPr>
        <p:spPr>
          <a:xfrm>
            <a:off x="5213447" y="4365108"/>
            <a:ext cx="41229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S11</a:t>
            </a: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23088DC1-1E4B-B0BE-E107-7AA65C699A05}"/>
              </a:ext>
            </a:extLst>
          </p:cNvPr>
          <p:cNvSpPr txBox="1"/>
          <p:nvPr/>
        </p:nvSpPr>
        <p:spPr>
          <a:xfrm>
            <a:off x="6300593" y="4365107"/>
            <a:ext cx="3487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Gx</a:t>
            </a:r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6F7EE9A0-8742-25B1-5A95-F5BDAFD60628}"/>
              </a:ext>
            </a:extLst>
          </p:cNvPr>
          <p:cNvSpPr txBox="1"/>
          <p:nvPr/>
        </p:nvSpPr>
        <p:spPr>
          <a:xfrm>
            <a:off x="5892579" y="1990219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N4</a:t>
            </a:r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BCF4B75D-0468-169C-4F63-582DD9F1FED3}"/>
              </a:ext>
            </a:extLst>
          </p:cNvPr>
          <p:cNvSpPr txBox="1"/>
          <p:nvPr/>
        </p:nvSpPr>
        <p:spPr>
          <a:xfrm>
            <a:off x="3755659" y="1236273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Nudr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43E797E2-A9DA-70C1-257A-255BF1823396}"/>
              </a:ext>
            </a:extLst>
          </p:cNvPr>
          <p:cNvSpPr txBox="1"/>
          <p:nvPr/>
        </p:nvSpPr>
        <p:spPr>
          <a:xfrm>
            <a:off x="2717235" y="1236273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Nudm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45D3F95F-21B9-3255-D19A-61F32184C326}"/>
              </a:ext>
            </a:extLst>
          </p:cNvPr>
          <p:cNvSpPr txBox="1"/>
          <p:nvPr/>
        </p:nvSpPr>
        <p:spPr>
          <a:xfrm>
            <a:off x="3755659" y="1466156"/>
            <a:ext cx="46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Nnrf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46845515-13EF-A824-19F9-ADBA5E53CAC5}"/>
              </a:ext>
            </a:extLst>
          </p:cNvPr>
          <p:cNvSpPr txBox="1"/>
          <p:nvPr/>
        </p:nvSpPr>
        <p:spPr>
          <a:xfrm>
            <a:off x="4829681" y="1236273"/>
            <a:ext cx="54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Nausf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4C624CB1-D725-E1AA-8AEE-917B3B9257FB}"/>
              </a:ext>
            </a:extLst>
          </p:cNvPr>
          <p:cNvSpPr txBox="1"/>
          <p:nvPr/>
        </p:nvSpPr>
        <p:spPr>
          <a:xfrm>
            <a:off x="4831805" y="1466156"/>
            <a:ext cx="526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4" name="TextBox 1113">
            <a:extLst>
              <a:ext uri="{FF2B5EF4-FFF2-40B4-BE49-F238E27FC236}">
                <a16:creationId xmlns:a16="http://schemas.microsoft.com/office/drawing/2014/main" id="{3AD53AF6-079B-37D3-8859-0D1CDD3C4D67}"/>
              </a:ext>
            </a:extLst>
          </p:cNvPr>
          <p:cNvSpPr txBox="1"/>
          <p:nvPr/>
        </p:nvSpPr>
        <p:spPr>
          <a:xfrm>
            <a:off x="5896104" y="1236273"/>
            <a:ext cx="531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Nnssf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446F11C0-DB1B-50F8-000B-B37EF1A0D213}"/>
              </a:ext>
            </a:extLst>
          </p:cNvPr>
          <p:cNvSpPr txBox="1"/>
          <p:nvPr/>
        </p:nvSpPr>
        <p:spPr>
          <a:xfrm>
            <a:off x="5892579" y="1466156"/>
            <a:ext cx="513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Nsmf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5FA0C2C4-CE53-2898-2B20-BE5172088331}"/>
              </a:ext>
            </a:extLst>
          </p:cNvPr>
          <p:cNvSpPr txBox="1"/>
          <p:nvPr/>
        </p:nvSpPr>
        <p:spPr>
          <a:xfrm>
            <a:off x="6961750" y="1236273"/>
            <a:ext cx="476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Npcf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7" name="TextBox 1116">
            <a:extLst>
              <a:ext uri="{FF2B5EF4-FFF2-40B4-BE49-F238E27FC236}">
                <a16:creationId xmlns:a16="http://schemas.microsoft.com/office/drawing/2014/main" id="{E4F1823A-3C99-FCBB-104A-0B807E87540E}"/>
              </a:ext>
            </a:extLst>
          </p:cNvPr>
          <p:cNvSpPr txBox="1"/>
          <p:nvPr/>
        </p:nvSpPr>
        <p:spPr>
          <a:xfrm>
            <a:off x="8022914" y="1236273"/>
            <a:ext cx="403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1C46C08-5DC3-B006-6F9E-8FD5C108623C}"/>
              </a:ext>
            </a:extLst>
          </p:cNvPr>
          <p:cNvSpPr/>
          <p:nvPr/>
        </p:nvSpPr>
        <p:spPr>
          <a:xfrm>
            <a:off x="5584521" y="1730679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SMF</a:t>
            </a:r>
          </a:p>
        </p:txBody>
      </p:sp>
      <p:sp>
        <p:nvSpPr>
          <p:cNvPr id="1124" name="TextBox 1123">
            <a:extLst>
              <a:ext uri="{FF2B5EF4-FFF2-40B4-BE49-F238E27FC236}">
                <a16:creationId xmlns:a16="http://schemas.microsoft.com/office/drawing/2014/main" id="{21C979F2-6176-6B48-097D-32127700D50C}"/>
              </a:ext>
            </a:extLst>
          </p:cNvPr>
          <p:cNvSpPr txBox="1"/>
          <p:nvPr/>
        </p:nvSpPr>
        <p:spPr>
          <a:xfrm>
            <a:off x="7844917" y="2826441"/>
            <a:ext cx="778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</a:p>
        </p:txBody>
      </p:sp>
      <p:cxnSp>
        <p:nvCxnSpPr>
          <p:cNvPr id="1125" name="Straight Connector 1124">
            <a:extLst>
              <a:ext uri="{FF2B5EF4-FFF2-40B4-BE49-F238E27FC236}">
                <a16:creationId xmlns:a16="http://schemas.microsoft.com/office/drawing/2014/main" id="{655AB8E6-7A0F-099D-A115-B891BA76DD3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48406" y="1880992"/>
            <a:ext cx="33611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8" name="TextBox 1127">
            <a:extLst>
              <a:ext uri="{FF2B5EF4-FFF2-40B4-BE49-F238E27FC236}">
                <a16:creationId xmlns:a16="http://schemas.microsoft.com/office/drawing/2014/main" id="{F46386D8-4CFF-9596-44ED-505E3BCD820C}"/>
              </a:ext>
            </a:extLst>
          </p:cNvPr>
          <p:cNvSpPr txBox="1"/>
          <p:nvPr/>
        </p:nvSpPr>
        <p:spPr>
          <a:xfrm>
            <a:off x="5204253" y="1849743"/>
            <a:ext cx="441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N11</a:t>
            </a:r>
          </a:p>
        </p:txBody>
      </p:sp>
    </p:spTree>
    <p:extLst>
      <p:ext uri="{BB962C8B-B14F-4D97-AF65-F5344CB8AC3E}">
        <p14:creationId xmlns:p14="http://schemas.microsoft.com/office/powerpoint/2010/main" val="871046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7AF9914-50C1-AF3F-A631-822C41831961}"/>
              </a:ext>
            </a:extLst>
          </p:cNvPr>
          <p:cNvSpPr/>
          <p:nvPr/>
        </p:nvSpPr>
        <p:spPr>
          <a:xfrm>
            <a:off x="2670371" y="3263920"/>
            <a:ext cx="5082248" cy="1847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5G Mobile Core UPF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BB5031-403D-7F56-2F49-90A00FB8C94F}"/>
              </a:ext>
            </a:extLst>
          </p:cNvPr>
          <p:cNvSpPr/>
          <p:nvPr/>
        </p:nvSpPr>
        <p:spPr>
          <a:xfrm>
            <a:off x="2670371" y="32046"/>
            <a:ext cx="5082248" cy="1631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5G Mobile Core Control Plane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6F37599-12C9-BFFC-2502-3A2B8EEE78FC}"/>
              </a:ext>
            </a:extLst>
          </p:cNvPr>
          <p:cNvSpPr/>
          <p:nvPr/>
        </p:nvSpPr>
        <p:spPr>
          <a:xfrm>
            <a:off x="4837804" y="521137"/>
            <a:ext cx="738174" cy="296846"/>
          </a:xfrm>
          <a:prstGeom prst="roundRect">
            <a:avLst>
              <a:gd name="adj" fmla="val 16313"/>
            </a:avLst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6F9D6A-710B-5627-49B9-2A4C0204EF3D}"/>
              </a:ext>
            </a:extLst>
          </p:cNvPr>
          <p:cNvSpPr/>
          <p:nvPr/>
        </p:nvSpPr>
        <p:spPr>
          <a:xfrm>
            <a:off x="4421965" y="3084422"/>
            <a:ext cx="1569855" cy="383353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P4Runtime Server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D72766-4A9E-D03F-3468-CC5EAA9B5210}"/>
              </a:ext>
            </a:extLst>
          </p:cNvPr>
          <p:cNvSpPr/>
          <p:nvPr/>
        </p:nvSpPr>
        <p:spPr>
          <a:xfrm>
            <a:off x="4421964" y="3465115"/>
            <a:ext cx="1569855" cy="26493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Translator</a:t>
            </a:r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F2415AEC-F5A9-41A1-7329-57C11BCB4037}"/>
              </a:ext>
            </a:extLst>
          </p:cNvPr>
          <p:cNvSpPr/>
          <p:nvPr/>
        </p:nvSpPr>
        <p:spPr>
          <a:xfrm>
            <a:off x="4434435" y="1854894"/>
            <a:ext cx="898215" cy="1214314"/>
          </a:xfrm>
          <a:prstGeom prst="downArrow">
            <a:avLst>
              <a:gd name="adj1" fmla="val 66822"/>
              <a:gd name="adj2" fmla="val 34112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5BC931-25EE-4229-7999-5E611439FB2B}"/>
              </a:ext>
            </a:extLst>
          </p:cNvPr>
          <p:cNvSpPr/>
          <p:nvPr/>
        </p:nvSpPr>
        <p:spPr>
          <a:xfrm>
            <a:off x="4426568" y="1465470"/>
            <a:ext cx="1569855" cy="383353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P4Runtime Client</a:t>
            </a:r>
          </a:p>
        </p:txBody>
      </p:sp>
      <p:sp>
        <p:nvSpPr>
          <p:cNvPr id="38" name="Up Arrow 37">
            <a:extLst>
              <a:ext uri="{FF2B5EF4-FFF2-40B4-BE49-F238E27FC236}">
                <a16:creationId xmlns:a16="http://schemas.microsoft.com/office/drawing/2014/main" id="{36E12812-3398-2D9B-7CCA-DDE1619A8C05}"/>
              </a:ext>
            </a:extLst>
          </p:cNvPr>
          <p:cNvSpPr/>
          <p:nvPr/>
        </p:nvSpPr>
        <p:spPr>
          <a:xfrm>
            <a:off x="5190481" y="1857953"/>
            <a:ext cx="898215" cy="1211255"/>
          </a:xfrm>
          <a:prstGeom prst="upArrow">
            <a:avLst>
              <a:gd name="adj1" fmla="val 66651"/>
              <a:gd name="adj2" fmla="val 30459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00D7292-7509-F3FF-C6C6-78D476BFAC71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421964" y="4224921"/>
            <a:ext cx="501814" cy="5066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E3D7A4C-2E6C-DB80-17E2-42E0EBF4689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455078" y="4224921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DBD94E3-2AAF-AEAE-66B4-C525FE0AB0BC}"/>
              </a:ext>
            </a:extLst>
          </p:cNvPr>
          <p:cNvCxnSpPr>
            <a:cxnSpLocks/>
            <a:stCxn id="34" idx="2"/>
            <a:endCxn id="49" idx="0"/>
          </p:cNvCxnSpPr>
          <p:nvPr/>
        </p:nvCxnSpPr>
        <p:spPr>
          <a:xfrm flipH="1">
            <a:off x="3875807" y="3730049"/>
            <a:ext cx="1331085" cy="59742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28FB15-32C0-1D8F-A523-F61976D15D0E}"/>
              </a:ext>
            </a:extLst>
          </p:cNvPr>
          <p:cNvCxnSpPr>
            <a:cxnSpLocks/>
            <a:stCxn id="34" idx="2"/>
            <a:endCxn id="50" idx="0"/>
          </p:cNvCxnSpPr>
          <p:nvPr/>
        </p:nvCxnSpPr>
        <p:spPr>
          <a:xfrm>
            <a:off x="5206892" y="3730049"/>
            <a:ext cx="1316227" cy="61593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AC5B5651-CA70-8202-F65A-82EB457CAC18}"/>
              </a:ext>
            </a:extLst>
          </p:cNvPr>
          <p:cNvSpPr/>
          <p:nvPr/>
        </p:nvSpPr>
        <p:spPr>
          <a:xfrm>
            <a:off x="2022504" y="2273409"/>
            <a:ext cx="1189529" cy="267555"/>
          </a:xfrm>
          <a:prstGeom prst="roundRect">
            <a:avLst>
              <a:gd name="adj" fmla="val 32052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UPF.p4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58F1810-9D1B-5432-E229-F00283DE623E}"/>
              </a:ext>
            </a:extLst>
          </p:cNvPr>
          <p:cNvSpPr/>
          <p:nvPr/>
        </p:nvSpPr>
        <p:spPr>
          <a:xfrm>
            <a:off x="3281042" y="4327473"/>
            <a:ext cx="1189529" cy="267555"/>
          </a:xfrm>
          <a:prstGeom prst="roundRect">
            <a:avLst>
              <a:gd name="adj" fmla="val 32052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UPF.p4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6730616-D2C9-489F-ABBC-ED95C3E8B863}"/>
              </a:ext>
            </a:extLst>
          </p:cNvPr>
          <p:cNvSpPr/>
          <p:nvPr/>
        </p:nvSpPr>
        <p:spPr>
          <a:xfrm>
            <a:off x="5928354" y="4345988"/>
            <a:ext cx="1189529" cy="264491"/>
          </a:xfrm>
          <a:prstGeom prst="roundRect">
            <a:avLst>
              <a:gd name="adj" fmla="val 32052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 Service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8BFDB198-4E11-5861-0858-931E62B891F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65300" y="2246328"/>
            <a:ext cx="410506" cy="431446"/>
          </a:xfrm>
          <a:prstGeom prst="rect">
            <a:avLst/>
          </a:prstGeom>
        </p:spPr>
      </p:pic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E3C4586B-3B5F-188F-8255-F4920E116728}"/>
              </a:ext>
            </a:extLst>
          </p:cNvPr>
          <p:cNvCxnSpPr>
            <a:cxnSpLocks/>
            <a:stCxn id="55" idx="3"/>
            <a:endCxn id="32" idx="1"/>
          </p:cNvCxnSpPr>
          <p:nvPr/>
        </p:nvCxnSpPr>
        <p:spPr>
          <a:xfrm flipV="1">
            <a:off x="3875806" y="1657147"/>
            <a:ext cx="550762" cy="804904"/>
          </a:xfrm>
          <a:prstGeom prst="bentConnector3">
            <a:avLst/>
          </a:prstGeom>
          <a:ln w="285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0D6EC58C-ECF6-03FC-65F1-CBCD22564B89}"/>
              </a:ext>
            </a:extLst>
          </p:cNvPr>
          <p:cNvCxnSpPr>
            <a:cxnSpLocks/>
            <a:stCxn id="55" idx="3"/>
            <a:endCxn id="33" idx="1"/>
          </p:cNvCxnSpPr>
          <p:nvPr/>
        </p:nvCxnSpPr>
        <p:spPr>
          <a:xfrm>
            <a:off x="3875806" y="2462051"/>
            <a:ext cx="546159" cy="814048"/>
          </a:xfrm>
          <a:prstGeom prst="bentConnector3">
            <a:avLst/>
          </a:prstGeom>
          <a:ln w="285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14BD0B6-5675-CDAC-0293-0C798EB51F93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3212033" y="2462051"/>
            <a:ext cx="253267" cy="0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7E46F2F-67B7-0463-310A-4E80ACC999E3}"/>
              </a:ext>
            </a:extLst>
          </p:cNvPr>
          <p:cNvSpPr txBox="1"/>
          <p:nvPr/>
        </p:nvSpPr>
        <p:spPr>
          <a:xfrm>
            <a:off x="3203887" y="2617673"/>
            <a:ext cx="933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P4 Tooling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3F2768-2306-8502-B031-B48061557375}"/>
              </a:ext>
            </a:extLst>
          </p:cNvPr>
          <p:cNvSpPr/>
          <p:nvPr/>
        </p:nvSpPr>
        <p:spPr>
          <a:xfrm>
            <a:off x="4424595" y="1169857"/>
            <a:ext cx="1569855" cy="296847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Translator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4CA1AB-8D75-3364-09BD-391F0A5E1146}"/>
              </a:ext>
            </a:extLst>
          </p:cNvPr>
          <p:cNvCxnSpPr>
            <a:cxnSpLocks/>
            <a:stCxn id="31" idx="2"/>
            <a:endCxn id="3" idx="0"/>
          </p:cNvCxnSpPr>
          <p:nvPr/>
        </p:nvCxnSpPr>
        <p:spPr>
          <a:xfrm>
            <a:off x="5206891" y="817983"/>
            <a:ext cx="2632" cy="35187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240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8A817B5-F66A-19A3-14CE-D5E0C6E4848E}"/>
              </a:ext>
            </a:extLst>
          </p:cNvPr>
          <p:cNvGrpSpPr/>
          <p:nvPr/>
        </p:nvGrpSpPr>
        <p:grpSpPr>
          <a:xfrm>
            <a:off x="4234770" y="1691881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7FA6BB7-E68E-4EE7-2838-AD3A831B46AA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3D8212-A42D-4995-2FBA-0385C5B16D4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9C4DBAF-E64B-BF5E-2A58-DE49D4A6CCDB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F415FB5-0B8A-67C1-7A66-49F47C5934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2F86F0A-A466-6A54-BAD7-7701AB09A2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8BE6F8-BC61-3D73-BE19-EB65293AD1B2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168BCFC9-CB7D-BAB2-5876-7B03AA92E3A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7BB5F625-1CA8-5851-443A-8E8AC933C1A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A6F8D2-F5D5-0DE4-7E5C-3B1DC3691B9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9B54F98E-B348-0C34-02F7-3EC5A511B5B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369A2E5A-432C-2884-5445-63717BD30E5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7BF2F35-8EA4-7D23-32B1-AB7F0FD2329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570777" y="2183119"/>
            <a:ext cx="1088852" cy="610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870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892491" y="1207658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14" y="194274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1004239" y="194598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61" y="2468984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52" y="300162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68" y="2598209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05" y="178712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0" y="156447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750379" y="324837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923642" y="2780351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8027" y="2031677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113571" y="1225715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18" idx="3"/>
          </p:cNvCxnSpPr>
          <p:nvPr/>
        </p:nvCxnSpPr>
        <p:spPr>
          <a:xfrm flipV="1">
            <a:off x="3662790" y="2377336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65" idx="3"/>
          </p:cNvCxnSpPr>
          <p:nvPr/>
        </p:nvCxnSpPr>
        <p:spPr>
          <a:xfrm>
            <a:off x="3654614" y="3248376"/>
            <a:ext cx="121304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7663" y="2902717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User Plane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FD6BAC-0D66-6AC4-7FDC-A3D4E8847B5C}"/>
              </a:ext>
            </a:extLst>
          </p:cNvPr>
          <p:cNvGrpSpPr/>
          <p:nvPr/>
        </p:nvGrpSpPr>
        <p:grpSpPr>
          <a:xfrm>
            <a:off x="2339397" y="1942510"/>
            <a:ext cx="674460" cy="1365462"/>
            <a:chOff x="7814538" y="1011874"/>
            <a:chExt cx="674460" cy="136546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1A2B93F-A19F-239C-4FC0-4FBC1299A9F4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9AC407-4715-1344-353E-0BABA35C6E88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64D057F0-94B1-0A7F-0901-752C7E3EB1DC}"/>
                  </a:ext>
                </a:extLst>
              </p:cNvPr>
              <p:cNvCxnSpPr>
                <a:stCxn id="4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6786686-F4FE-F22D-E8D1-6FFA0BF6F5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8360E49-380A-8E9A-FD5D-22C1B8C78E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B6FBF05-72BF-9B42-9159-B952CA55BB8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24002CC6-DEDC-C10A-6DFB-A31C74BB1A1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EF8A502A-77FD-02FE-F9C0-E42D417E3D8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FC48DE2-FCB8-8A36-4E72-3D1FAA775147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213830B7-C2A7-B112-8EE9-C38DB8D02D5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1A9AB0B8-32E2-E2A1-91F8-A3BFAAD31DD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308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943383" y="1216620"/>
            <a:ext cx="1361973" cy="1573856"/>
          </a:xfrm>
          <a:prstGeom prst="triangle">
            <a:avLst/>
          </a:prstGeom>
          <a:gradFill flip="none" rotWithShape="1">
            <a:gsLst>
              <a:gs pos="0">
                <a:schemeClr val="tx2"/>
              </a:gs>
              <a:gs pos="74000">
                <a:schemeClr val="accent4">
                  <a:lumMod val="20000"/>
                  <a:lumOff val="80000"/>
                </a:schemeClr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1067144" y="1932292"/>
            <a:ext cx="1361973" cy="1573856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0000">
                <a:schemeClr val="accent6">
                  <a:lumMod val="20000"/>
                  <a:lumOff val="80000"/>
                </a:schemeClr>
              </a:gs>
              <a:gs pos="53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684119" y="3248376"/>
            <a:ext cx="285484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923642" y="2780351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8027" y="2031677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113571" y="1225715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cxnSpLocks/>
            <a:stCxn id="16" idx="1"/>
            <a:endCxn id="18" idx="3"/>
          </p:cNvCxnSpPr>
          <p:nvPr/>
        </p:nvCxnSpPr>
        <p:spPr>
          <a:xfrm flipV="1">
            <a:off x="3662790" y="2377336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  <a:endCxn id="65" idx="3"/>
          </p:cNvCxnSpPr>
          <p:nvPr/>
        </p:nvCxnSpPr>
        <p:spPr>
          <a:xfrm flipV="1">
            <a:off x="3662789" y="3248376"/>
            <a:ext cx="1197775" cy="79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0564" y="2902717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User Plane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7AEF2E-E67C-5341-8CAA-83DEC50F4017}"/>
              </a:ext>
            </a:extLst>
          </p:cNvPr>
          <p:cNvGrpSpPr/>
          <p:nvPr/>
        </p:nvGrpSpPr>
        <p:grpSpPr>
          <a:xfrm>
            <a:off x="989538" y="2628148"/>
            <a:ext cx="801218" cy="604261"/>
            <a:chOff x="1191640" y="2352834"/>
            <a:chExt cx="785794" cy="65490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2AFC14E-D1D4-AC42-A9E6-6C1EAEAB9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74098D-F293-C642-8472-FCDED1E92D95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3D23AC-7AE8-E44D-8386-0F133B4AE186}"/>
              </a:ext>
            </a:extLst>
          </p:cNvPr>
          <p:cNvGrpSpPr/>
          <p:nvPr/>
        </p:nvGrpSpPr>
        <p:grpSpPr>
          <a:xfrm>
            <a:off x="705820" y="1711761"/>
            <a:ext cx="1157509" cy="781721"/>
            <a:chOff x="1065925" y="1752050"/>
            <a:chExt cx="1071818" cy="68007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BFDC215-96AE-0E48-9FE2-BA9A82148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D862609-C696-5849-BF30-B12A98BE3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9263F7E-33B9-E548-A5FC-2B082B1AB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F1CD3FB-D53F-9B46-9469-2D5BC8E14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862CAE-55F5-3C4B-985F-D189AD959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11EB9BA-B697-E242-ADF8-A5ED6C7DD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A9BF9E-2BE6-754C-89CA-B238308F22C0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CAB353D0-A990-E041-9533-43EC07CC9486}"/>
              </a:ext>
            </a:extLst>
          </p:cNvPr>
          <p:cNvSpPr/>
          <p:nvPr/>
        </p:nvSpPr>
        <p:spPr>
          <a:xfrm>
            <a:off x="6766922" y="2718694"/>
            <a:ext cx="813389" cy="4237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IoT App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0D100CF-47FD-6F40-ABA2-1D389EE0B2F8}"/>
              </a:ext>
            </a:extLst>
          </p:cNvPr>
          <p:cNvSpPr/>
          <p:nvPr/>
        </p:nvSpPr>
        <p:spPr>
          <a:xfrm>
            <a:off x="6766923" y="3382182"/>
            <a:ext cx="813389" cy="4237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Video App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A13E698-3D1F-4F46-88DE-07583B1CD39D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6766922" y="3080349"/>
            <a:ext cx="119118" cy="132182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0CF7BD-24B3-B845-9F52-8778629BD69A}"/>
              </a:ext>
            </a:extLst>
          </p:cNvPr>
          <p:cNvCxnSpPr>
            <a:endCxn id="46" idx="1"/>
          </p:cNvCxnSpPr>
          <p:nvPr/>
        </p:nvCxnSpPr>
        <p:spPr>
          <a:xfrm>
            <a:off x="6766922" y="3300595"/>
            <a:ext cx="119119" cy="14363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F37397-2539-76A8-5A18-33AE1D97CE7E}"/>
              </a:ext>
            </a:extLst>
          </p:cNvPr>
          <p:cNvGrpSpPr/>
          <p:nvPr/>
        </p:nvGrpSpPr>
        <p:grpSpPr>
          <a:xfrm>
            <a:off x="2405558" y="1938599"/>
            <a:ext cx="674460" cy="1365462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75F09CC-A9E3-2CA7-D414-CB3D6D1DEBEA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13B057-3F99-4555-A16C-CDAB78C1254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E0424B4-1FEC-757E-464E-E3442730FEAE}"/>
                  </a:ext>
                </a:extLst>
              </p:cNvPr>
              <p:cNvCxnSpPr>
                <a:stCxn id="34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C594475-E8CD-EEF6-D362-4A6A176970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FAA864D-DE70-B453-B397-A9B42476B3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FA56C52-B9E0-9579-5F63-A2EA0E2DA54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2DFE2219-00C2-8201-A860-88277600112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CFAF2176-DE24-711E-470F-8F3C2882C44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C41987-5FDF-CEEA-6D0E-EE472512E390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9727EA72-54D4-E7F5-CAF7-11BBAE17B45B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54681B90-0D1F-6A98-53D7-0825ADEF260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E6724F6-143F-BCC7-FD09-145D61A0668A}"/>
              </a:ext>
            </a:extLst>
          </p:cNvPr>
          <p:cNvCxnSpPr>
            <a:cxnSpLocks/>
          </p:cNvCxnSpPr>
          <p:nvPr/>
        </p:nvCxnSpPr>
        <p:spPr>
          <a:xfrm>
            <a:off x="3662789" y="3212531"/>
            <a:ext cx="3114529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5BE908-D554-E19A-560F-748E91ACBB9D}"/>
              </a:ext>
            </a:extLst>
          </p:cNvPr>
          <p:cNvCxnSpPr>
            <a:cxnSpLocks/>
          </p:cNvCxnSpPr>
          <p:nvPr/>
        </p:nvCxnSpPr>
        <p:spPr>
          <a:xfrm>
            <a:off x="3662789" y="3300595"/>
            <a:ext cx="3114529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12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7AE034-7E8B-EA4A-A91D-6F9C3D987779}"/>
              </a:ext>
            </a:extLst>
          </p:cNvPr>
          <p:cNvSpPr/>
          <p:nvPr/>
        </p:nvSpPr>
        <p:spPr>
          <a:xfrm rot="16200000">
            <a:off x="2744711" y="2206345"/>
            <a:ext cx="1956563" cy="646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Stack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2847659" y="3248376"/>
            <a:ext cx="1133535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224943" y="935954"/>
            <a:ext cx="2444336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27346BE2-EE8D-D44E-9129-8D494A9D22BC}"/>
              </a:ext>
            </a:extLst>
          </p:cNvPr>
          <p:cNvSpPr/>
          <p:nvPr/>
        </p:nvSpPr>
        <p:spPr>
          <a:xfrm rot="5805545" flipH="1">
            <a:off x="984452" y="91181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35EB9CD-BD6F-2641-9678-C48EBC62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59" y="164689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riangle 32">
            <a:extLst>
              <a:ext uri="{FF2B5EF4-FFF2-40B4-BE49-F238E27FC236}">
                <a16:creationId xmlns:a16="http://schemas.microsoft.com/office/drawing/2014/main" id="{6A630858-CCF6-D241-9F2C-21085FDBFB64}"/>
              </a:ext>
            </a:extLst>
          </p:cNvPr>
          <p:cNvSpPr/>
          <p:nvPr/>
        </p:nvSpPr>
        <p:spPr>
          <a:xfrm rot="3648748" flipH="1">
            <a:off x="1113388" y="1664467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ABC68DC-77D7-DB4C-9341-E36E15D3D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06" y="217313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4FEB23D-E2AA-A349-B35F-E88255A3C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97" y="270577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9DA56B0-0070-1A47-8E60-2BEB8719A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13" y="230236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69AC694-2738-8A43-B39B-B89807954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50" y="149127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A2AE53C-A88D-C549-AB36-0BBA93DF7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05" y="126862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476226-8845-C343-9615-6219D9218828}"/>
              </a:ext>
            </a:extLst>
          </p:cNvPr>
          <p:cNvSpPr txBox="1"/>
          <p:nvPr/>
        </p:nvSpPr>
        <p:spPr>
          <a:xfrm>
            <a:off x="4101416" y="3140456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95A67C-5796-A647-B9E8-BB2A5A01F768}"/>
              </a:ext>
            </a:extLst>
          </p:cNvPr>
          <p:cNvSpPr txBox="1"/>
          <p:nvPr/>
        </p:nvSpPr>
        <p:spPr>
          <a:xfrm>
            <a:off x="4100614" y="1551536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QCI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0180A9-EB1E-0A40-9C5C-9CF6360E7F33}"/>
              </a:ext>
            </a:extLst>
          </p:cNvPr>
          <p:cNvSpPr/>
          <p:nvPr/>
        </p:nvSpPr>
        <p:spPr>
          <a:xfrm>
            <a:off x="3463997" y="3042863"/>
            <a:ext cx="517197" cy="411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Radio</a:t>
            </a:r>
          </a:p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TX/RX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A43424-2C17-A24B-9ACB-126B07A1CFC4}"/>
              </a:ext>
            </a:extLst>
          </p:cNvPr>
          <p:cNvCxnSpPr>
            <a:stCxn id="45" idx="2"/>
          </p:cNvCxnSpPr>
          <p:nvPr/>
        </p:nvCxnSpPr>
        <p:spPr>
          <a:xfrm>
            <a:off x="4323592" y="1859313"/>
            <a:ext cx="0" cy="313825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1099B9C-81CE-004D-B461-08260514435A}"/>
              </a:ext>
            </a:extLst>
          </p:cNvPr>
          <p:cNvCxnSpPr/>
          <p:nvPr/>
        </p:nvCxnSpPr>
        <p:spPr>
          <a:xfrm>
            <a:off x="4323592" y="2826631"/>
            <a:ext cx="0" cy="313825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AD2AE26-D68C-BCE2-5DF6-CBCC7CDD1268}"/>
              </a:ext>
            </a:extLst>
          </p:cNvPr>
          <p:cNvGrpSpPr/>
          <p:nvPr/>
        </p:nvGrpSpPr>
        <p:grpSpPr>
          <a:xfrm>
            <a:off x="2436677" y="1491277"/>
            <a:ext cx="674460" cy="1816695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6A8F610-0133-945A-1C80-DDF0EF236F79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F8F958B-C904-6E6B-FE63-56433A925B6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59A8A0F-159C-2714-9DC7-9578C93BA477}"/>
                  </a:ext>
                </a:extLst>
              </p:cNvPr>
              <p:cNvCxnSpPr>
                <a:stCxn id="18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B2556AC-4B5A-7091-4902-B5451D340D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BB0D862-4600-2838-DD9A-0F7135144D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4C117D7-DA00-6391-B92E-8146F4487DAB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FD65828D-6AE1-DC74-61BA-EE02B2E639E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4A860C9A-1CA3-D440-0D06-3E8F14CB48D7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F1F0C50-EF0D-0F65-ED46-8850AE2F5D72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48F7DA8B-1E6E-BF2D-13AF-6CC854E83E6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559E1912-6F34-5DC6-50B0-112147978F2F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498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E1D4C1-51D4-6546-9981-65F63DF15500}"/>
              </a:ext>
            </a:extLst>
          </p:cNvPr>
          <p:cNvGrpSpPr/>
          <p:nvPr/>
        </p:nvGrpSpPr>
        <p:grpSpPr>
          <a:xfrm flipH="1">
            <a:off x="1859000" y="1316904"/>
            <a:ext cx="5517443" cy="2490239"/>
            <a:chOff x="1735504" y="832919"/>
            <a:chExt cx="5517443" cy="2490239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32370" y="726978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0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80E45AD-C97D-6642-8D8E-873156505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6CD8A8-0537-FC45-805F-B56968BDD66E}"/>
                </a:ext>
              </a:extLst>
            </p:cNvPr>
            <p:cNvSpPr/>
            <p:nvPr/>
          </p:nvSpPr>
          <p:spPr>
            <a:xfrm>
              <a:off x="689355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4B4DBBB-920F-6848-3F96-B01E23361E67}"/>
              </a:ext>
            </a:extLst>
          </p:cNvPr>
          <p:cNvGrpSpPr/>
          <p:nvPr/>
        </p:nvGrpSpPr>
        <p:grpSpPr>
          <a:xfrm>
            <a:off x="3398733" y="2174305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7AC01B5-13F9-54F2-C0CB-A856781022BF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029DF50-FB23-32B4-E683-B316C9752BEE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CD885FB-E986-D559-2760-5C958BE008ED}"/>
                  </a:ext>
                </a:extLst>
              </p:cNvPr>
              <p:cNvCxnSpPr>
                <a:stCxn id="15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9DC1D2D-96E5-90F6-6EF3-AF9707428B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CDA8A11-734D-1B82-6E5E-C2F9A93CAD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1CCCAE-ED5A-02AD-AB41-40CD4B6A960F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A74520AE-13B2-C144-52E6-9EFFCF6CF30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0E1D4029-C0D8-85FE-F66D-473B1ACAB9A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085ACEB-EE0E-0500-5ECF-29F47788CA53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C221DAD0-D73F-DF74-AA18-25861458C23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0A761EA8-7D83-F1DE-CF62-48186A1D349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108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1657C9-7598-0147-9167-5B7FBBC5CE94}"/>
              </a:ext>
            </a:extLst>
          </p:cNvPr>
          <p:cNvGrpSpPr/>
          <p:nvPr/>
        </p:nvGrpSpPr>
        <p:grpSpPr>
          <a:xfrm flipH="1">
            <a:off x="1859000" y="1307176"/>
            <a:ext cx="5517443" cy="2499967"/>
            <a:chOff x="1735504" y="823191"/>
            <a:chExt cx="5517443" cy="2499967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32370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8051048-B9CA-CD42-A131-74D5A6BFB936}"/>
                </a:ext>
              </a:extLst>
            </p:cNvPr>
            <p:cNvGrpSpPr/>
            <p:nvPr/>
          </p:nvGrpSpPr>
          <p:grpSpPr>
            <a:xfrm>
              <a:off x="1735504" y="1294190"/>
              <a:ext cx="5517443" cy="2028968"/>
              <a:chOff x="1735504" y="1294190"/>
              <a:chExt cx="5517443" cy="2028968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User 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Control 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04349" y="1304781"/>
                <a:ext cx="1086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rPr>
                  <a:t>Base Station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80E45AD-C97D-6642-8D8E-873156505C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8C2A3DF-B546-7640-A285-B6CA8B30B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7566" y="2734076"/>
                <a:ext cx="6347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39A7C89-973F-B44B-9535-1AD940B7B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7566" y="1880979"/>
                <a:ext cx="0" cy="85283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C78790E-856D-D749-AC2D-D0AC7586B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474" y="1890824"/>
                <a:ext cx="797335" cy="180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A79492E-F502-9747-9614-CAB8C7537BA0}"/>
                  </a:ext>
                </a:extLst>
              </p:cNvPr>
              <p:cNvSpPr/>
              <p:nvPr/>
            </p:nvSpPr>
            <p:spPr>
              <a:xfrm>
                <a:off x="6893553" y="1375911"/>
                <a:ext cx="3593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UE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0A5480E-8D5A-D2BD-DFA1-92F35E0C1D3E}"/>
              </a:ext>
            </a:extLst>
          </p:cNvPr>
          <p:cNvGrpSpPr/>
          <p:nvPr/>
        </p:nvGrpSpPr>
        <p:grpSpPr>
          <a:xfrm>
            <a:off x="3397464" y="2174305"/>
            <a:ext cx="674460" cy="1365462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E32D9E4-F9D5-CD30-365A-8924A164473D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E67E60-7404-D685-F145-998965B75B1B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538C01C-BA19-8EF9-ADAC-83DBBE991331}"/>
                  </a:ext>
                </a:extLst>
              </p:cNvPr>
              <p:cNvCxnSpPr>
                <a:stCxn id="1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BB36569-4CE6-33B6-1567-B17A53143E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5328B7A-9B88-9A47-6626-670FAC9D16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B91730C-BCD9-BE60-AF3A-FA0CDC8556E5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0293CEE-B30E-01E5-E2A2-135F938A282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43F0F232-55EF-21F3-4E1F-15EF2CA12C2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BD9E1E-B25C-FF98-2C64-0FB7DB98294E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EF6AF83E-73B6-189E-58D0-4113205CDA3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03DEFA49-D71D-002A-AF5E-31E7C5A4BA2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144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BA9EBAF-3D18-6342-B27F-22C03581FC9A}"/>
              </a:ext>
            </a:extLst>
          </p:cNvPr>
          <p:cNvGrpSpPr/>
          <p:nvPr/>
        </p:nvGrpSpPr>
        <p:grpSpPr>
          <a:xfrm flipH="1">
            <a:off x="1859000" y="1185434"/>
            <a:ext cx="5517443" cy="2751271"/>
            <a:chOff x="1735504" y="823191"/>
            <a:chExt cx="5517443" cy="2751271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42098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>
              <a:extLst>
                <a:ext uri="{FF2B5EF4-FFF2-40B4-BE49-F238E27FC236}">
                  <a16:creationId xmlns:a16="http://schemas.microsoft.com/office/drawing/2014/main" id="{BCC170D1-35D7-864D-AD12-AE2F0923A3ED}"/>
                </a:ext>
              </a:extLst>
            </p:cNvPr>
            <p:cNvSpPr/>
            <p:nvPr/>
          </p:nvSpPr>
          <p:spPr>
            <a:xfrm rot="5400000">
              <a:off x="3674010" y="2322231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6" name="Can 125">
              <a:extLst>
                <a:ext uri="{FF2B5EF4-FFF2-40B4-BE49-F238E27FC236}">
                  <a16:creationId xmlns:a16="http://schemas.microsoft.com/office/drawing/2014/main" id="{92684504-6022-5246-85B0-B4D7D94542CB}"/>
                </a:ext>
              </a:extLst>
            </p:cNvPr>
            <p:cNvSpPr/>
            <p:nvPr/>
          </p:nvSpPr>
          <p:spPr>
            <a:xfrm rot="5400000">
              <a:off x="3674010" y="2129475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50B97949-09B6-6E45-BDA6-B34E5AA42483}"/>
                </a:ext>
              </a:extLst>
            </p:cNvPr>
            <p:cNvSpPr/>
            <p:nvPr/>
          </p:nvSpPr>
          <p:spPr>
            <a:xfrm>
              <a:off x="3030894" y="2567812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77509E1-2D75-EE49-9173-D22339BC284B}"/>
                </a:ext>
              </a:extLst>
            </p:cNvPr>
            <p:cNvSpPr/>
            <p:nvPr/>
          </p:nvSpPr>
          <p:spPr>
            <a:xfrm>
              <a:off x="2398772" y="2441513"/>
              <a:ext cx="8739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Voice Traffi</a:t>
              </a:r>
              <a:r>
                <a:rPr lang="en-US" sz="12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c</a:t>
              </a: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00A5E817-1608-E147-8CA2-2B345D067E88}"/>
                </a:ext>
              </a:extLst>
            </p:cNvPr>
            <p:cNvSpPr/>
            <p:nvPr/>
          </p:nvSpPr>
          <p:spPr>
            <a:xfrm rot="10800000">
              <a:off x="3424834" y="2912014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C25FAB7-9CD9-B247-8754-E3DEFE646764}"/>
                </a:ext>
              </a:extLst>
            </p:cNvPr>
            <p:cNvSpPr/>
            <p:nvPr/>
          </p:nvSpPr>
          <p:spPr>
            <a:xfrm>
              <a:off x="3587283" y="3320418"/>
              <a:ext cx="819455" cy="2540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05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Data Traffic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E6A324-2D59-B140-A022-8589CC5FD893}"/>
                </a:ext>
              </a:extLst>
            </p:cNvPr>
            <p:cNvSpPr/>
            <p:nvPr/>
          </p:nvSpPr>
          <p:spPr>
            <a:xfrm>
              <a:off x="689355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C4337B2-54B3-8694-95B6-DF64001878C8}"/>
              </a:ext>
            </a:extLst>
          </p:cNvPr>
          <p:cNvGrpSpPr/>
          <p:nvPr/>
        </p:nvGrpSpPr>
        <p:grpSpPr>
          <a:xfrm>
            <a:off x="3400168" y="2048062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7033A8E-FC6B-4813-90EF-5817392DD69C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7B01AAD-C105-C899-7115-8DBD34245C6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A6F14A1-0C42-BC35-EC39-5B8F8E8A627F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9C2E152-57A6-492A-2F10-D6C2B97BDD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9A8E318-29C9-8CFF-9E1D-2FF1864923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BD9426-D981-C471-CE3C-149C9892848D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C60EE73C-B6B9-CBF7-F855-FDBBC9C30E7D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B43CB2B0-7623-CB9B-660F-D3B91A5090CE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BAB86C-AFD2-B2B1-F718-C961191F7F01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BC4874AE-824E-9B09-5AA6-2D52AB8E2B4E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04440C99-FE43-2A0F-DA7B-BB6622F91BD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364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82804BD-32BE-0A4D-800E-41E1494952DC}"/>
              </a:ext>
            </a:extLst>
          </p:cNvPr>
          <p:cNvGrpSpPr/>
          <p:nvPr/>
        </p:nvGrpSpPr>
        <p:grpSpPr>
          <a:xfrm flipH="1">
            <a:off x="1859000" y="1174078"/>
            <a:ext cx="5517443" cy="2766161"/>
            <a:chOff x="1735504" y="823191"/>
            <a:chExt cx="5517443" cy="2766160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42098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70AE27A-0755-904E-9389-77E017ED276F}"/>
                </a:ext>
              </a:extLst>
            </p:cNvPr>
            <p:cNvGrpSpPr/>
            <p:nvPr/>
          </p:nvGrpSpPr>
          <p:grpSpPr>
            <a:xfrm>
              <a:off x="1735504" y="1294190"/>
              <a:ext cx="5517443" cy="2295161"/>
              <a:chOff x="1735504" y="1294190"/>
              <a:chExt cx="5517443" cy="2295161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User 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Control 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04349" y="1304781"/>
                <a:ext cx="1086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rPr>
                  <a:t>Base Station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4AFA67D2-3DB4-DC44-A219-A8BB4E606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E12C6E6-B9B1-8749-964E-FB25E4D9519C}"/>
                  </a:ext>
                </a:extLst>
              </p:cNvPr>
              <p:cNvSpPr/>
              <p:nvPr/>
            </p:nvSpPr>
            <p:spPr>
              <a:xfrm>
                <a:off x="6893553" y="1375911"/>
                <a:ext cx="3593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latin typeface="Calibri" charset="0"/>
                    <a:ea typeface="Calibri" charset="0"/>
                    <a:cs typeface="Calibri" charset="0"/>
                  </a:rPr>
                  <a:t>UE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CDD9EA1-1003-3E49-ADD0-C58C9229A206}"/>
                  </a:ext>
                </a:extLst>
              </p:cNvPr>
              <p:cNvGrpSpPr/>
              <p:nvPr/>
            </p:nvGrpSpPr>
            <p:grpSpPr>
              <a:xfrm>
                <a:off x="3330421" y="3068399"/>
                <a:ext cx="619542" cy="116008"/>
                <a:chOff x="6302109" y="3017463"/>
                <a:chExt cx="619542" cy="116008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A997E0DB-AD23-FC47-ADE3-6BE9A889E150}"/>
                    </a:ext>
                  </a:extLst>
                </p:cNvPr>
                <p:cNvSpPr/>
                <p:nvPr/>
              </p:nvSpPr>
              <p:spPr>
                <a:xfrm>
                  <a:off x="6819771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87451FC-42B3-7F42-87A9-499F9D837902}"/>
                    </a:ext>
                  </a:extLst>
                </p:cNvPr>
                <p:cNvSpPr/>
                <p:nvPr/>
              </p:nvSpPr>
              <p:spPr>
                <a:xfrm>
                  <a:off x="6302109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5" name="Right Brace 4">
                <a:extLst>
                  <a:ext uri="{FF2B5EF4-FFF2-40B4-BE49-F238E27FC236}">
                    <a16:creationId xmlns:a16="http://schemas.microsoft.com/office/drawing/2014/main" id="{C3B16DE6-900B-0F49-A170-90F8CC177B72}"/>
                  </a:ext>
                </a:extLst>
              </p:cNvPr>
              <p:cNvSpPr/>
              <p:nvPr/>
            </p:nvSpPr>
            <p:spPr>
              <a:xfrm rot="5400000">
                <a:off x="3573350" y="2945025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82450F-1280-0446-98D0-69E816DE9DBB}"/>
                  </a:ext>
                </a:extLst>
              </p:cNvPr>
              <p:cNvSpPr txBox="1"/>
              <p:nvPr/>
            </p:nvSpPr>
            <p:spPr>
              <a:xfrm>
                <a:off x="3125644" y="3343130"/>
                <a:ext cx="11304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GTP + UDP over IP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13464E2-9F27-7A44-8613-1421F6C21AA8}"/>
                  </a:ext>
                </a:extLst>
              </p:cNvPr>
              <p:cNvSpPr/>
              <p:nvPr/>
            </p:nvSpPr>
            <p:spPr>
              <a:xfrm>
                <a:off x="6270268" y="1684369"/>
                <a:ext cx="101880" cy="116002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592E90A7-9C4F-A64B-9052-592D4BC8E5A2}"/>
                  </a:ext>
                </a:extLst>
              </p:cNvPr>
              <p:cNvSpPr/>
              <p:nvPr/>
            </p:nvSpPr>
            <p:spPr>
              <a:xfrm rot="5400000">
                <a:off x="6271220" y="1799270"/>
                <a:ext cx="99975" cy="17831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28D588-DEC1-214D-9D31-36F9E395164F}"/>
                  </a:ext>
                </a:extLst>
              </p:cNvPr>
              <p:cNvSpPr txBox="1"/>
              <p:nvPr/>
            </p:nvSpPr>
            <p:spPr>
              <a:xfrm>
                <a:off x="5876761" y="1898100"/>
                <a:ext cx="11801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Physical Layer 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Packets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Transmitted Using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Analog Modulation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6B6BCB1-7A54-FE44-8825-C7CF6FE98450}"/>
                  </a:ext>
                </a:extLst>
              </p:cNvPr>
              <p:cNvGrpSpPr/>
              <p:nvPr/>
            </p:nvGrpSpPr>
            <p:grpSpPr>
              <a:xfrm>
                <a:off x="3157516" y="1751286"/>
                <a:ext cx="619125" cy="116008"/>
                <a:chOff x="6337568" y="3017463"/>
                <a:chExt cx="619125" cy="116008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46EA728-7FC4-DE44-9E2C-2FA6F25AE348}"/>
                    </a:ext>
                  </a:extLst>
                </p:cNvPr>
                <p:cNvSpPr/>
                <p:nvPr/>
              </p:nvSpPr>
              <p:spPr>
                <a:xfrm>
                  <a:off x="6854813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80B0544-9175-EA40-BFDB-17A7904CA6E7}"/>
                    </a:ext>
                  </a:extLst>
                </p:cNvPr>
                <p:cNvSpPr/>
                <p:nvPr/>
              </p:nvSpPr>
              <p:spPr>
                <a:xfrm>
                  <a:off x="6337568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38" name="Right Brace 37">
                <a:extLst>
                  <a:ext uri="{FF2B5EF4-FFF2-40B4-BE49-F238E27FC236}">
                    <a16:creationId xmlns:a16="http://schemas.microsoft.com/office/drawing/2014/main" id="{E8C61222-1997-BB43-B553-8CB178739AC7}"/>
                  </a:ext>
                </a:extLst>
              </p:cNvPr>
              <p:cNvSpPr/>
              <p:nvPr/>
            </p:nvSpPr>
            <p:spPr>
              <a:xfrm rot="16200000">
                <a:off x="3391399" y="1292900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D71B20-15D3-EA47-B2E6-16339F79D69E}"/>
                  </a:ext>
                </a:extLst>
              </p:cNvPr>
              <p:cNvSpPr txBox="1"/>
              <p:nvPr/>
            </p:nvSpPr>
            <p:spPr>
              <a:xfrm>
                <a:off x="3070963" y="1389502"/>
                <a:ext cx="8306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SCTP over IP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C545401-24BD-C7A8-8662-18F2152A3702}"/>
              </a:ext>
            </a:extLst>
          </p:cNvPr>
          <p:cNvGrpSpPr/>
          <p:nvPr/>
        </p:nvGrpSpPr>
        <p:grpSpPr>
          <a:xfrm>
            <a:off x="3388708" y="2035256"/>
            <a:ext cx="674460" cy="1365462"/>
            <a:chOff x="7814538" y="1011874"/>
            <a:chExt cx="674460" cy="136546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FE7501B-29D8-3F38-51FD-09B29BC189A6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1D7CC3C-7A25-6723-D0E9-03E8E398E6C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793D570-1937-20F9-B42B-2337B0DD9922}"/>
                  </a:ext>
                </a:extLst>
              </p:cNvPr>
              <p:cNvCxnSpPr>
                <a:stCxn id="1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0BA3D4F-3053-D239-DA79-41382C2DCE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BD5E65C-D45A-2617-F850-4F3A0B582C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4093764-6738-8FC0-437C-FA659FBD973B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D75A957-D8E0-EEF6-D5E1-A133FD3D396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2B889BE3-CF5A-20BE-EF00-8E30DA7832A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C2AABDC-4C73-C090-D897-E9A38D2B0E37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AB01F942-CB8C-899A-36CC-174D851AC69A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1726642D-7213-1BE2-9266-065E6C30BB63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93373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83">
      <a:dk1>
        <a:srgbClr val="A2A2A2"/>
      </a:dk1>
      <a:lt1>
        <a:srgbClr val="626262"/>
      </a:lt1>
      <a:dk2>
        <a:srgbClr val="FFFFFF"/>
      </a:dk2>
      <a:lt2>
        <a:srgbClr val="D8D8D8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71A5D2"/>
      </a:hlink>
      <a:folHlink>
        <a:srgbClr val="9DC0E1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80">
      <a:dk1>
        <a:srgbClr val="EAEAEA"/>
      </a:dk1>
      <a:lt1>
        <a:srgbClr val="FFFFFF"/>
      </a:lt1>
      <a:dk2>
        <a:srgbClr val="8DCACD"/>
      </a:dk2>
      <a:lt2>
        <a:srgbClr val="FFFFFF"/>
      </a:lt2>
      <a:accent1>
        <a:srgbClr val="393939"/>
      </a:accent1>
      <a:accent2>
        <a:srgbClr val="226D6C"/>
      </a:accent2>
      <a:accent3>
        <a:srgbClr val="C4ECEE"/>
      </a:accent3>
      <a:accent4>
        <a:srgbClr val="9BDFE3"/>
      </a:accent4>
      <a:accent5>
        <a:srgbClr val="BDF2F5"/>
      </a:accent5>
      <a:accent6>
        <a:srgbClr val="51CFD5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_PC_Multi_Dark">
      <a:dk1>
        <a:srgbClr val="FFFFFF"/>
      </a:dk1>
      <a:lt1>
        <a:srgbClr val="DFDFDF"/>
      </a:lt1>
      <a:dk2>
        <a:srgbClr val="363636"/>
      </a:dk2>
      <a:lt2>
        <a:srgbClr val="FFFFFF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395A2B5-7E97-944B-B26F-AC7C252F7F74}">
  <we:reference id="wa104381063" version="1.0.0.1" store="en-US" storeType="OMEX"/>
  <we:alternateReferences>
    <we:reference id="wa104381063" version="1.0.0.1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249596</TotalTime>
  <Words>675</Words>
  <Application>Microsoft Macintosh PowerPoint</Application>
  <PresentationFormat>On-screen Show (16:9)</PresentationFormat>
  <Paragraphs>296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Lato</vt:lpstr>
      <vt:lpstr>Lato Bold</vt:lpstr>
      <vt:lpstr>Lato Light</vt:lpstr>
      <vt:lpstr>Symbol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Cloud</dc:title>
  <dc:subject/>
  <dc:creator>DesignSmash</dc:creator>
  <cp:keywords/>
  <dc:description/>
  <cp:lastModifiedBy>Larry Peterson</cp:lastModifiedBy>
  <cp:revision>1802</cp:revision>
  <dcterms:created xsi:type="dcterms:W3CDTF">2013-11-05T15:47:42Z</dcterms:created>
  <dcterms:modified xsi:type="dcterms:W3CDTF">2022-12-08T21:40:15Z</dcterms:modified>
  <cp:category/>
</cp:coreProperties>
</file>