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DDF"/>
    <a:srgbClr val="B2D6EA"/>
    <a:srgbClr val="BFDEE0"/>
    <a:srgbClr val="6ABADD"/>
    <a:srgbClr val="2E75B6"/>
    <a:srgbClr val="3A86AA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0" autoAdjust="0"/>
    <p:restoredTop sz="95352" autoAdjust="0"/>
  </p:normalViewPr>
  <p:slideViewPr>
    <p:cSldViewPr snapToGrid="0" snapToObjects="1">
      <p:cViewPr>
        <p:scale>
          <a:sx n="120" d="100"/>
          <a:sy n="120" d="100"/>
        </p:scale>
        <p:origin x="1032" y="67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7D65E901-F2B1-FC4A-8462-485457C1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83" y="1168893"/>
            <a:ext cx="1836887" cy="18368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5QI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0759" y="10148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1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5QI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1187" y="1859313"/>
            <a:ext cx="2405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268180</TotalTime>
  <Words>570</Words>
  <Application>Microsoft Macintosh PowerPoint</Application>
  <PresentationFormat>On-screen Show (16:9)</PresentationFormat>
  <Paragraphs>262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1825</cp:revision>
  <cp:lastPrinted>2023-04-18T21:12:46Z</cp:lastPrinted>
  <dcterms:created xsi:type="dcterms:W3CDTF">2013-11-05T15:47:42Z</dcterms:created>
  <dcterms:modified xsi:type="dcterms:W3CDTF">2023-05-06T14:24:34Z</dcterms:modified>
  <cp:category/>
</cp:coreProperties>
</file>