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  <p:sldId id="352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7F1"/>
    <a:srgbClr val="5B9BD5"/>
    <a:srgbClr val="000000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4"/>
    <p:restoredTop sz="93803"/>
  </p:normalViewPr>
  <p:slideViewPr>
    <p:cSldViewPr snapToGrid="0" snapToObjects="1">
      <p:cViewPr>
        <p:scale>
          <a:sx n="100" d="100"/>
          <a:sy n="100" d="100"/>
        </p:scale>
        <p:origin x="5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Palatin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7019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8A88C0-8AEB-C5F0-4F68-ECC1E01625B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461221" y="3413862"/>
            <a:ext cx="5427" cy="73961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F3E76A9-4D16-E6B4-7DC5-814355BD35FD}"/>
              </a:ext>
            </a:extLst>
          </p:cNvPr>
          <p:cNvSpPr/>
          <p:nvPr/>
        </p:nvSpPr>
        <p:spPr>
          <a:xfrm>
            <a:off x="4812797" y="3541026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C24A8-EA58-297A-BC5B-6CC34CD119E3}"/>
              </a:ext>
            </a:extLst>
          </p:cNvPr>
          <p:cNvSpPr/>
          <p:nvPr/>
        </p:nvSpPr>
        <p:spPr>
          <a:xfrm>
            <a:off x="4557221" y="2787546"/>
            <a:ext cx="1808001" cy="222118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C981D-08FB-BEFB-601B-DDFF5E4CBAB1}"/>
              </a:ext>
            </a:extLst>
          </p:cNvPr>
          <p:cNvSpPr/>
          <p:nvPr/>
        </p:nvSpPr>
        <p:spPr>
          <a:xfrm>
            <a:off x="5762619" y="3628738"/>
            <a:ext cx="278789" cy="29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70C3E-D496-4D28-7AC6-0609DB2860B5}"/>
              </a:ext>
            </a:extLst>
          </p:cNvPr>
          <p:cNvSpPr/>
          <p:nvPr/>
        </p:nvSpPr>
        <p:spPr>
          <a:xfrm>
            <a:off x="4812797" y="2942447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35177-0995-FF1E-5FC4-FB83010FD103}"/>
              </a:ext>
            </a:extLst>
          </p:cNvPr>
          <p:cNvSpPr/>
          <p:nvPr/>
        </p:nvSpPr>
        <p:spPr>
          <a:xfrm>
            <a:off x="4807370" y="4153472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High-PHY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1FE7C-CDD6-89AA-380B-7D5A3780C15E}"/>
              </a:ext>
            </a:extLst>
          </p:cNvPr>
          <p:cNvSpPr/>
          <p:nvPr/>
        </p:nvSpPr>
        <p:spPr>
          <a:xfrm>
            <a:off x="4557221" y="429030"/>
            <a:ext cx="806349" cy="801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49986-5987-4AF7-A02D-BBDCA50EAE61}"/>
              </a:ext>
            </a:extLst>
          </p:cNvPr>
          <p:cNvSpPr/>
          <p:nvPr/>
        </p:nvSpPr>
        <p:spPr>
          <a:xfrm>
            <a:off x="5554324" y="429030"/>
            <a:ext cx="806349" cy="820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C2736-6CD2-5F51-D9F9-8673B5C98D9D}"/>
              </a:ext>
            </a:extLst>
          </p:cNvPr>
          <p:cNvSpPr/>
          <p:nvPr/>
        </p:nvSpPr>
        <p:spPr>
          <a:xfrm>
            <a:off x="4557221" y="5378367"/>
            <a:ext cx="1808001" cy="685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51A60C-EDA7-13EB-7187-FA4F5CB753C9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57499" y="1249891"/>
            <a:ext cx="0" cy="360544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C3A86E-C85E-617B-062F-ECD7A8466F1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960396" y="1230292"/>
            <a:ext cx="0" cy="38014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2513B-69C3-2B62-AF4E-FED1AD800212}"/>
              </a:ext>
            </a:extLst>
          </p:cNvPr>
          <p:cNvCxnSpPr>
            <a:cxnSpLocks/>
          </p:cNvCxnSpPr>
          <p:nvPr/>
        </p:nvCxnSpPr>
        <p:spPr>
          <a:xfrm flipV="1">
            <a:off x="4960395" y="2302513"/>
            <a:ext cx="1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F8BEB3-6E90-D8F4-522F-D461D1D501FA}"/>
              </a:ext>
            </a:extLst>
          </p:cNvPr>
          <p:cNvCxnSpPr>
            <a:cxnSpLocks/>
          </p:cNvCxnSpPr>
          <p:nvPr/>
        </p:nvCxnSpPr>
        <p:spPr>
          <a:xfrm flipV="1">
            <a:off x="5957499" y="2302513"/>
            <a:ext cx="0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488AB-0F36-9ADC-4FC1-D65AE045C104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461222" y="5008729"/>
            <a:ext cx="0" cy="36963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8FF-1651-E74D-B3BD-C22E3B9F250C}"/>
              </a:ext>
            </a:extLst>
          </p:cNvPr>
          <p:cNvSpPr/>
          <p:nvPr/>
        </p:nvSpPr>
        <p:spPr>
          <a:xfrm>
            <a:off x="5554324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5204A-474C-4D03-57C2-4595B8F4D2DE}"/>
              </a:ext>
            </a:extLst>
          </p:cNvPr>
          <p:cNvSpPr/>
          <p:nvPr/>
        </p:nvSpPr>
        <p:spPr>
          <a:xfrm>
            <a:off x="4557221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A2F6D-774E-7BD7-6957-B6A19271FD7F}"/>
              </a:ext>
            </a:extLst>
          </p:cNvPr>
          <p:cNvSpPr txBox="1"/>
          <p:nvPr/>
        </p:nvSpPr>
        <p:spPr>
          <a:xfrm>
            <a:off x="5239846" y="4650699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63F83-AC04-13E4-68D1-E06FCA88CDEE}"/>
              </a:ext>
            </a:extLst>
          </p:cNvPr>
          <p:cNvSpPr txBox="1"/>
          <p:nvPr/>
        </p:nvSpPr>
        <p:spPr>
          <a:xfrm>
            <a:off x="4967146" y="127329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C5EDD5-7A6B-8B8F-C42B-837783A86CFE}"/>
              </a:ext>
            </a:extLst>
          </p:cNvPr>
          <p:cNvSpPr txBox="1"/>
          <p:nvPr/>
        </p:nvSpPr>
        <p:spPr>
          <a:xfrm>
            <a:off x="5973768" y="1283221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50F31-DD4C-08DE-92A6-28A72C8A8F33}"/>
              </a:ext>
            </a:extLst>
          </p:cNvPr>
          <p:cNvSpPr txBox="1"/>
          <p:nvPr/>
        </p:nvSpPr>
        <p:spPr>
          <a:xfrm>
            <a:off x="4958313" y="246686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8E830-B126-8685-642A-B22689230FBD}"/>
              </a:ext>
            </a:extLst>
          </p:cNvPr>
          <p:cNvSpPr txBox="1"/>
          <p:nvPr/>
        </p:nvSpPr>
        <p:spPr>
          <a:xfrm>
            <a:off x="5970647" y="246792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CFCF2-4589-D826-F441-F9981E820375}"/>
              </a:ext>
            </a:extLst>
          </p:cNvPr>
          <p:cNvSpPr txBox="1"/>
          <p:nvPr/>
        </p:nvSpPr>
        <p:spPr>
          <a:xfrm>
            <a:off x="5447573" y="5047869"/>
            <a:ext cx="132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Fronthaul</a:t>
            </a:r>
          </a:p>
        </p:txBody>
      </p:sp>
    </p:spTree>
    <p:extLst>
      <p:ext uri="{BB962C8B-B14F-4D97-AF65-F5344CB8AC3E}">
        <p14:creationId xmlns:p14="http://schemas.microsoft.com/office/powerpoint/2010/main" val="18165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1C5037-F04A-804B-911A-BE545C8260CA}"/>
              </a:ext>
            </a:extLst>
          </p:cNvPr>
          <p:cNvSpPr/>
          <p:nvPr/>
        </p:nvSpPr>
        <p:spPr>
          <a:xfrm>
            <a:off x="211017" y="1755824"/>
            <a:ext cx="4982308" cy="25407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AFD85-7F4E-9D4E-874C-3ED4EBFB2591}"/>
              </a:ext>
            </a:extLst>
          </p:cNvPr>
          <p:cNvSpPr/>
          <p:nvPr/>
        </p:nvSpPr>
        <p:spPr>
          <a:xfrm>
            <a:off x="5896707" y="1462084"/>
            <a:ext cx="5591909" cy="33326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>
            <a:solidFill>
              <a:schemeClr val="bg1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C2607FB-0264-7F43-A778-A7391D6F4B56}"/>
              </a:ext>
            </a:extLst>
          </p:cNvPr>
          <p:cNvSpPr/>
          <p:nvPr/>
        </p:nvSpPr>
        <p:spPr>
          <a:xfrm>
            <a:off x="7332784" y="400989"/>
            <a:ext cx="2719754" cy="601583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ea typeface="Palatino"/>
                <a:sym typeface="Palatino"/>
              </a:rPr>
              <a:t>Central Control &amp; Management</a:t>
            </a:r>
          </a:p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ea typeface="Palatino"/>
                <a:sym typeface="Palatino"/>
              </a:rPr>
              <a:t>(Orchestrator)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62A3C49-A572-2945-86B7-DC12A4FD8216}"/>
              </a:ext>
            </a:extLst>
          </p:cNvPr>
          <p:cNvSpPr/>
          <p:nvPr/>
        </p:nvSpPr>
        <p:spPr>
          <a:xfrm>
            <a:off x="6079618" y="1627204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Access Control &amp;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6ACEF58-7B64-124A-87D9-832F33331CC8}"/>
              </a:ext>
            </a:extLst>
          </p:cNvPr>
          <p:cNvSpPr/>
          <p:nvPr/>
        </p:nvSpPr>
        <p:spPr>
          <a:xfrm>
            <a:off x="6079618" y="2428169"/>
            <a:ext cx="2421747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Subscriber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A268C2-0DF4-3F4D-BFBE-8960BAA428C8}"/>
              </a:ext>
            </a:extLst>
          </p:cNvPr>
          <p:cNvSpPr/>
          <p:nvPr/>
        </p:nvSpPr>
        <p:spPr>
          <a:xfrm>
            <a:off x="7526960" y="4296558"/>
            <a:ext cx="2421747" cy="32916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 cap="flat">
            <a:solidFill>
              <a:schemeClr val="tx1">
                <a:lumMod val="50000"/>
                <a:lumOff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bg1"/>
                </a:solidFill>
                <a:latin typeface="Arial" panose="020B0604020202020204"/>
                <a:ea typeface="Palatino"/>
                <a:sym typeface="Palatino"/>
              </a:rPr>
              <a:t>Data Plane (OVS)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9496D19-A0DF-414C-BAB4-F6141CE2ABE5}"/>
              </a:ext>
            </a:extLst>
          </p:cNvPr>
          <p:cNvSpPr/>
          <p:nvPr/>
        </p:nvSpPr>
        <p:spPr>
          <a:xfrm>
            <a:off x="8862695" y="1627204"/>
            <a:ext cx="238779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Device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EE4C65-3823-4F47-A8D6-E44B0A2FFB28}"/>
              </a:ext>
            </a:extLst>
          </p:cNvPr>
          <p:cNvSpPr/>
          <p:nvPr/>
        </p:nvSpPr>
        <p:spPr>
          <a:xfrm>
            <a:off x="8862694" y="2436145"/>
            <a:ext cx="2387799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Session &amp; Policy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EC876-51CD-C64E-9766-94B660098298}"/>
              </a:ext>
            </a:extLst>
          </p:cNvPr>
          <p:cNvSpPr/>
          <p:nvPr/>
        </p:nvSpPr>
        <p:spPr>
          <a:xfrm>
            <a:off x="8874417" y="3233362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Telemetry &amp;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Logging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934019-4534-AE4F-983F-936A607ACE86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>
            <a:off x="8692661" y="1002572"/>
            <a:ext cx="1" cy="459512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1331B65-83C8-FD44-9A9F-2058EA9F5644}"/>
              </a:ext>
            </a:extLst>
          </p:cNvPr>
          <p:cNvSpPr/>
          <p:nvPr/>
        </p:nvSpPr>
        <p:spPr>
          <a:xfrm>
            <a:off x="1551125" y="5574182"/>
            <a:ext cx="1655134" cy="329168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prstClr val="white"/>
                </a:solidFill>
                <a:ea typeface="Palatino"/>
                <a:sym typeface="Palatino"/>
              </a:rPr>
              <a:t>eNB/gNB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339110-8DED-BB4B-AEF4-BFD598D13D45}"/>
              </a:ext>
            </a:extLst>
          </p:cNvPr>
          <p:cNvCxnSpPr>
            <a:cxnSpLocks/>
          </p:cNvCxnSpPr>
          <p:nvPr/>
        </p:nvCxnSpPr>
        <p:spPr>
          <a:xfrm>
            <a:off x="2425584" y="4160350"/>
            <a:ext cx="0" cy="1413832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1E0AD-EDDE-104C-BD59-0B127522766A}"/>
              </a:ext>
            </a:extLst>
          </p:cNvPr>
          <p:cNvSpPr/>
          <p:nvPr/>
        </p:nvSpPr>
        <p:spPr>
          <a:xfrm flipH="1">
            <a:off x="312930" y="5161342"/>
            <a:ext cx="3075040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Radio Access 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06371B-383C-7941-9C69-F848B32126A5}"/>
              </a:ext>
            </a:extLst>
          </p:cNvPr>
          <p:cNvSpPr/>
          <p:nvPr/>
        </p:nvSpPr>
        <p:spPr>
          <a:xfrm>
            <a:off x="6095637" y="3284721"/>
            <a:ext cx="2405728" cy="601583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Data Plane </a:t>
            </a:r>
            <a:br>
              <a:rPr lang="en-AU" sz="1600" kern="0" dirty="0">
                <a:ea typeface="Palatino"/>
                <a:sym typeface="Palatino"/>
              </a:rPr>
            </a:br>
            <a:r>
              <a:rPr lang="en-AU" sz="1600" kern="0" dirty="0">
                <a:ea typeface="Palatino"/>
                <a:sym typeface="Palatino"/>
              </a:rPr>
              <a:t>Configuration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6D2CA22-C153-4242-A3F3-6079321722AE}"/>
              </a:ext>
            </a:extLst>
          </p:cNvPr>
          <p:cNvSpPr/>
          <p:nvPr/>
        </p:nvSpPr>
        <p:spPr>
          <a:xfrm>
            <a:off x="756668" y="3831182"/>
            <a:ext cx="2405728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Palatino"/>
                <a:cs typeface="Calibri" panose="020F0502020204030204" pitchFamily="34" charset="0"/>
                <a:sym typeface="Palatino"/>
              </a:rPr>
              <a:t>SCTP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E2CDB48-3E4D-9A43-A2D2-303B021880AD}"/>
              </a:ext>
            </a:extLst>
          </p:cNvPr>
          <p:cNvSpPr/>
          <p:nvPr/>
        </p:nvSpPr>
        <p:spPr>
          <a:xfrm>
            <a:off x="271366" y="308233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4G-NAS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AD6B4C-0FFE-D346-B169-04C193E59EDF}"/>
              </a:ext>
            </a:extLst>
          </p:cNvPr>
          <p:cNvSpPr/>
          <p:nvPr/>
        </p:nvSpPr>
        <p:spPr>
          <a:xfrm>
            <a:off x="2691557" y="3136234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5G-NAS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F5580C0-19EB-3F45-814D-63E9EF68ECD5}"/>
              </a:ext>
            </a:extLst>
          </p:cNvPr>
          <p:cNvSpPr/>
          <p:nvPr/>
        </p:nvSpPr>
        <p:spPr>
          <a:xfrm>
            <a:off x="885719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1">
                    <a:lumMod val="95000"/>
                    <a:lumOff val="5000"/>
                  </a:schemeClr>
                </a:solidFill>
                <a:ea typeface="Palatino"/>
                <a:sym typeface="Palatino"/>
              </a:rPr>
              <a:t>S1AP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07E1319-F5C8-2F48-8FDA-721CDA9DA344}"/>
              </a:ext>
            </a:extLst>
          </p:cNvPr>
          <p:cNvSpPr/>
          <p:nvPr/>
        </p:nvSpPr>
        <p:spPr>
          <a:xfrm>
            <a:off x="2258247" y="2517910"/>
            <a:ext cx="1276071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Palatino"/>
                <a:cs typeface="Calibri" panose="020F0502020204030204" pitchFamily="34" charset="0"/>
                <a:sym typeface="Palatino"/>
              </a:rPr>
              <a:t>NGAP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B0B54F-37F3-2A42-8D52-C60AA2C400F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50966" y="3411498"/>
            <a:ext cx="1008566" cy="41968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009850-E346-654C-B3E4-C03BFD4B9171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1523755" y="2847078"/>
            <a:ext cx="435777" cy="98410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BC14A5-CCB6-D345-81D3-5DEA653396FF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1959532" y="2847078"/>
            <a:ext cx="936751" cy="984104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727C89-77CC-CD45-86DA-AEC6F6CE1D9C}"/>
              </a:ext>
            </a:extLst>
          </p:cNvPr>
          <p:cNvCxnSpPr>
            <a:cxnSpLocks/>
            <a:stCxn id="30" idx="2"/>
            <a:endCxn id="27" idx="0"/>
          </p:cNvCxnSpPr>
          <p:nvPr/>
        </p:nvCxnSpPr>
        <p:spPr>
          <a:xfrm flipH="1">
            <a:off x="1959532" y="3465402"/>
            <a:ext cx="1370061" cy="365780"/>
          </a:xfrm>
          <a:prstGeom prst="straightConnector1">
            <a:avLst/>
          </a:prstGeom>
          <a:noFill/>
          <a:ln w="19050" cap="flat">
            <a:solidFill>
              <a:srgbClr val="CFE7F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A8BA84-C0E5-2545-8D3A-9E3A0B1898EA}"/>
              </a:ext>
            </a:extLst>
          </p:cNvPr>
          <p:cNvCxnSpPr>
            <a:cxnSpLocks/>
          </p:cNvCxnSpPr>
          <p:nvPr/>
        </p:nvCxnSpPr>
        <p:spPr>
          <a:xfrm flipH="1">
            <a:off x="5193324" y="3026191"/>
            <a:ext cx="720527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D0B250D-20D1-5C40-ABF5-67F24F1416F5}"/>
              </a:ext>
            </a:extLst>
          </p:cNvPr>
          <p:cNvSpPr txBox="1"/>
          <p:nvPr/>
        </p:nvSpPr>
        <p:spPr>
          <a:xfrm>
            <a:off x="5279466" y="2669982"/>
            <a:ext cx="5257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spc="0" normalizeH="0" baseline="0" dirty="0" err="1">
                <a:ln>
                  <a:noFill/>
                </a:ln>
                <a:effectLst/>
                <a:uFillTx/>
                <a:ea typeface="Palatino"/>
                <a:cs typeface="Palatino"/>
                <a:sym typeface="Palatino"/>
              </a:rPr>
              <a:t>gRPC</a:t>
            </a:r>
            <a:endParaRPr kumimoji="0" lang="en-AU" sz="1600" b="0" i="0" u="none" strike="noStrike" cap="none" spc="0" normalizeH="0" baseline="0" dirty="0">
              <a:ln>
                <a:noFill/>
              </a:ln>
              <a:effectLst/>
              <a:uFillTx/>
              <a:ea typeface="Palatino"/>
              <a:cs typeface="Palatino"/>
              <a:sym typeface="Palatino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9EBDA5-D575-2D42-B08A-79BA8AD71BAE}"/>
              </a:ext>
            </a:extLst>
          </p:cNvPr>
          <p:cNvCxnSpPr>
            <a:cxnSpLocks/>
          </p:cNvCxnSpPr>
          <p:nvPr/>
        </p:nvCxnSpPr>
        <p:spPr>
          <a:xfrm>
            <a:off x="5913850" y="4160350"/>
            <a:ext cx="5574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9ADD232-BED8-2B43-9ED3-D72253227423}"/>
              </a:ext>
            </a:extLst>
          </p:cNvPr>
          <p:cNvCxnSpPr>
            <a:cxnSpLocks/>
            <a:stCxn id="58" idx="3"/>
            <a:endCxn id="16" idx="1"/>
          </p:cNvCxnSpPr>
          <p:nvPr/>
        </p:nvCxnSpPr>
        <p:spPr>
          <a:xfrm flipV="1">
            <a:off x="3206259" y="4461142"/>
            <a:ext cx="4320701" cy="1277624"/>
          </a:xfrm>
          <a:prstGeom prst="bentConnector3">
            <a:avLst>
              <a:gd name="adj1" fmla="val 9844"/>
            </a:avLst>
          </a:prstGeom>
          <a:noFill/>
          <a:ln w="28575" cap="flat">
            <a:solidFill>
              <a:srgbClr val="41414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209E662-FEA2-3C45-AFD5-D66289D2DC8F}"/>
              </a:ext>
            </a:extLst>
          </p:cNvPr>
          <p:cNvSpPr txBox="1"/>
          <p:nvPr/>
        </p:nvSpPr>
        <p:spPr>
          <a:xfrm>
            <a:off x="1009103" y="1778884"/>
            <a:ext cx="24365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ea typeface="Palatino"/>
                <a:cs typeface="Palatino"/>
                <a:sym typeface="Palatino"/>
              </a:rPr>
              <a:t>RAN-specific protocols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BC7393-C161-EE43-B5DB-532797048C29}"/>
              </a:ext>
            </a:extLst>
          </p:cNvPr>
          <p:cNvSpPr txBox="1"/>
          <p:nvPr/>
        </p:nvSpPr>
        <p:spPr>
          <a:xfrm>
            <a:off x="8163207" y="1007232"/>
            <a:ext cx="525785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1600" b="0" i="0" u="none" strike="noStrike" cap="none" spc="0" normalizeH="0" baseline="0" dirty="0">
                <a:ln>
                  <a:noFill/>
                </a:ln>
                <a:effectLst/>
                <a:uFillTx/>
                <a:ea typeface="Palatino"/>
                <a:cs typeface="Palatino"/>
                <a:sym typeface="Palatino"/>
              </a:rPr>
              <a:t>gRPC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5FAA50-5668-4A46-9D8A-BBB0B2CBC887}"/>
              </a:ext>
            </a:extLst>
          </p:cNvPr>
          <p:cNvSpPr/>
          <p:nvPr/>
        </p:nvSpPr>
        <p:spPr>
          <a:xfrm>
            <a:off x="35170" y="1380022"/>
            <a:ext cx="11570675" cy="3611387"/>
          </a:xfrm>
          <a:prstGeom prst="rect">
            <a:avLst/>
          </a:prstGeom>
          <a:noFill/>
          <a:ln w="1905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400" b="0" i="0" u="none" strike="noStrike" cap="none" spc="0" normalizeH="0" baseline="0">
              <a:ln>
                <a:noFill/>
              </a:ln>
              <a:gradFill flip="none" rotWithShape="1">
                <a:gsLst>
                  <a:gs pos="0">
                    <a:schemeClr val="accent1">
                      <a:hueOff val="369194"/>
                      <a:satOff val="6343"/>
                      <a:lumOff val="-13963"/>
                    </a:schemeClr>
                  </a:gs>
                  <a:gs pos="100000">
                    <a:schemeClr val="accent1">
                      <a:hueOff val="-113918"/>
                      <a:satOff val="19024"/>
                      <a:lumOff val="19749"/>
                    </a:schemeClr>
                  </a:gs>
                </a:gsLst>
                <a:lin ang="5400000" scaled="0"/>
              </a:gradFill>
              <a:effectLst>
                <a:outerShdw blurRad="25400" dist="33948" dir="2700000" rotWithShape="0">
                  <a:srgbClr val="3B3936"/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310EF1-CF17-A544-AD10-E9132F81FE80}"/>
              </a:ext>
            </a:extLst>
          </p:cNvPr>
          <p:cNvSpPr txBox="1"/>
          <p:nvPr/>
        </p:nvSpPr>
        <p:spPr>
          <a:xfrm>
            <a:off x="633281" y="4590401"/>
            <a:ext cx="1595180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b="0" i="0" u="none" strike="noStrike" cap="none" spc="0" normalizeH="0" baseline="0" dirty="0">
                <a:ln>
                  <a:noFill/>
                </a:ln>
                <a:effectLst/>
                <a:uFillTx/>
                <a:ea typeface="Palatino"/>
                <a:cs typeface="Palatino"/>
                <a:sym typeface="Palatino"/>
              </a:rPr>
              <a:t>Access Gateway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2DF75-C7CB-5249-8F17-4ADA59F65FCD}"/>
              </a:ext>
            </a:extLst>
          </p:cNvPr>
          <p:cNvSpPr/>
          <p:nvPr/>
        </p:nvSpPr>
        <p:spPr>
          <a:xfrm flipH="1">
            <a:off x="3848688" y="5161341"/>
            <a:ext cx="2360636" cy="1506819"/>
          </a:xfrm>
          <a:prstGeom prst="rect">
            <a:avLst/>
          </a:prstGeom>
          <a:noFill/>
          <a:ln w="25400" cap="flat" cmpd="sng" algn="ctr">
            <a:solidFill>
              <a:srgbClr val="626262"/>
            </a:solidFill>
            <a:prstDash val="sysDot"/>
          </a:ln>
          <a:effectLst/>
        </p:spPr>
        <p:txBody>
          <a:bodyPr rtlCol="0" anchor="b"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WiFi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626262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626262">
                    <a:lumMod val="50000"/>
                  </a:srgbClr>
                </a:solidFill>
              </a:rPr>
              <a:t>Access Network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626262">
                  <a:lumMod val="5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EAE43C2-59D8-5C4F-8A61-AA271A4DEC02}"/>
              </a:ext>
            </a:extLst>
          </p:cNvPr>
          <p:cNvSpPr/>
          <p:nvPr/>
        </p:nvSpPr>
        <p:spPr>
          <a:xfrm>
            <a:off x="4030399" y="5945042"/>
            <a:ext cx="1433631" cy="363220"/>
          </a:xfrm>
          <a:prstGeom prst="roundRect">
            <a:avLst/>
          </a:prstGeom>
          <a:solidFill>
            <a:srgbClr val="5B9B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kern="0" dirty="0" err="1">
                <a:solidFill>
                  <a:prstClr val="white"/>
                </a:solidFill>
                <a:ea typeface="Palatino"/>
                <a:sym typeface="Palatino"/>
              </a:rPr>
              <a:t>WiFi</a:t>
            </a:r>
            <a:r>
              <a:rPr lang="en-AU" kern="0" dirty="0">
                <a:solidFill>
                  <a:prstClr val="white"/>
                </a:solidFill>
                <a:ea typeface="Palatino"/>
                <a:sym typeface="Palatino"/>
              </a:rPr>
              <a:t> 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B4B5CA-9666-ED4C-920D-5081FC2D7FC1}"/>
              </a:ext>
            </a:extLst>
          </p:cNvPr>
          <p:cNvCxnSpPr/>
          <p:nvPr/>
        </p:nvCxnSpPr>
        <p:spPr>
          <a:xfrm>
            <a:off x="5078802" y="5603287"/>
            <a:ext cx="0" cy="330035"/>
          </a:xfrm>
          <a:prstGeom prst="line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68EDBA4-2D01-EF44-9739-EBDB90AFBABB}"/>
              </a:ext>
            </a:extLst>
          </p:cNvPr>
          <p:cNvSpPr/>
          <p:nvPr/>
        </p:nvSpPr>
        <p:spPr>
          <a:xfrm rot="18948116">
            <a:off x="4773691" y="5398843"/>
            <a:ext cx="605608" cy="594193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FB43152F-815B-F84C-9F25-AA7CF0C50F69}"/>
              </a:ext>
            </a:extLst>
          </p:cNvPr>
          <p:cNvSpPr/>
          <p:nvPr/>
        </p:nvSpPr>
        <p:spPr>
          <a:xfrm rot="18948116">
            <a:off x="4865416" y="5487766"/>
            <a:ext cx="426770" cy="416345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5450E0AE-FE38-1D4B-B5FE-89B9F0CBF8C6}"/>
              </a:ext>
            </a:extLst>
          </p:cNvPr>
          <p:cNvSpPr/>
          <p:nvPr/>
        </p:nvSpPr>
        <p:spPr>
          <a:xfrm rot="18948116">
            <a:off x="4684065" y="5305929"/>
            <a:ext cx="772199" cy="752238"/>
          </a:xfrm>
          <a:prstGeom prst="arc">
            <a:avLst/>
          </a:prstGeom>
          <a:noFill/>
          <a:ln w="25400" cap="flat">
            <a:solidFill>
              <a:srgbClr val="41414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E2E4980-64C4-8E41-86C3-E8300B04C5B4}"/>
              </a:ext>
            </a:extLst>
          </p:cNvPr>
          <p:cNvSpPr/>
          <p:nvPr/>
        </p:nvSpPr>
        <p:spPr>
          <a:xfrm>
            <a:off x="3736930" y="3792688"/>
            <a:ext cx="1242395" cy="329168"/>
          </a:xfrm>
          <a:prstGeom prst="roundRect">
            <a:avLst/>
          </a:prstGeom>
          <a:solidFill>
            <a:srgbClr val="CFE7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solidFill>
                  <a:schemeClr val="tx2">
                    <a:lumMod val="10000"/>
                  </a:schemeClr>
                </a:solidFill>
                <a:ea typeface="Palatino"/>
                <a:sym typeface="Palatino"/>
              </a:rPr>
              <a:t>EAP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8FE841-D5F4-1044-A808-7687CB95C4DE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4356798" y="4121856"/>
            <a:ext cx="1330" cy="1823186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1A1017-75F9-0442-882D-800760305D07}"/>
              </a:ext>
            </a:extLst>
          </p:cNvPr>
          <p:cNvCxnSpPr/>
          <p:nvPr/>
        </p:nvCxnSpPr>
        <p:spPr>
          <a:xfrm>
            <a:off x="4615612" y="4461142"/>
            <a:ext cx="0" cy="1483900"/>
          </a:xfrm>
          <a:prstGeom prst="straightConnector1">
            <a:avLst/>
          </a:prstGeom>
          <a:noFill/>
          <a:ln w="28575" cap="flat">
            <a:solidFill>
              <a:srgbClr val="41414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0A514564-1B81-144B-B089-240D5EA7079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662" y="5356803"/>
            <a:ext cx="818408" cy="9716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4C0F3-4792-FB12-7261-3F524F7EEA5D}"/>
              </a:ext>
            </a:extLst>
          </p:cNvPr>
          <p:cNvCxnSpPr>
            <a:cxnSpLocks/>
          </p:cNvCxnSpPr>
          <p:nvPr/>
        </p:nvCxnSpPr>
        <p:spPr>
          <a:xfrm flipH="1">
            <a:off x="9948707" y="4461142"/>
            <a:ext cx="2243293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B0D52-57B3-FC91-022E-14E12C16CD06}"/>
              </a:ext>
            </a:extLst>
          </p:cNvPr>
          <p:cNvSpPr/>
          <p:nvPr/>
        </p:nvSpPr>
        <p:spPr>
          <a:xfrm>
            <a:off x="10490266" y="400989"/>
            <a:ext cx="1115579" cy="601583"/>
          </a:xfrm>
          <a:prstGeom prst="roundRect">
            <a:avLst/>
          </a:prstGeom>
          <a:solidFill>
            <a:schemeClr val="bg1"/>
          </a:solidFill>
          <a:ln w="28575" cap="flat">
            <a:solidFill>
              <a:srgbClr val="5B9BD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Federation</a:t>
            </a:r>
          </a:p>
          <a:p>
            <a:pPr algn="ctr" defTabSz="412750" hangingPunct="0"/>
            <a:r>
              <a:rPr lang="en-AU" sz="1600" kern="0" dirty="0">
                <a:ea typeface="Palatino"/>
                <a:sym typeface="Palatino"/>
              </a:rPr>
              <a:t>Gateway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3D689B-66E9-293B-B819-811B5C3EDD7D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10052538" y="701781"/>
            <a:ext cx="437728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15EE97E-D28E-1D13-1476-D53BD78D4FC5}"/>
              </a:ext>
            </a:extLst>
          </p:cNvPr>
          <p:cNvCxnSpPr>
            <a:cxnSpLocks/>
          </p:cNvCxnSpPr>
          <p:nvPr/>
        </p:nvCxnSpPr>
        <p:spPr>
          <a:xfrm flipH="1">
            <a:off x="11613596" y="701780"/>
            <a:ext cx="578404" cy="0"/>
          </a:xfrm>
          <a:prstGeom prst="straightConnector1">
            <a:avLst/>
          </a:prstGeom>
          <a:noFill/>
          <a:ln w="19050" cap="flat">
            <a:solidFill>
              <a:srgbClr val="0070C0"/>
            </a:solidFill>
            <a:prstDash val="solid"/>
            <a:miter lim="400000"/>
            <a:headEnd type="triangl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4456033-0967-B59B-E89C-EE7144F7215A}"/>
              </a:ext>
            </a:extLst>
          </p:cNvPr>
          <p:cNvSpPr txBox="1"/>
          <p:nvPr/>
        </p:nvSpPr>
        <p:spPr>
          <a:xfrm>
            <a:off x="11628684" y="693130"/>
            <a:ext cx="548227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sz="1600" dirty="0">
                <a:ea typeface="Palatino"/>
                <a:cs typeface="Palatino"/>
                <a:sym typeface="Palatino"/>
              </a:rPr>
              <a:t>3GPP</a:t>
            </a:r>
            <a:endParaRPr kumimoji="0" lang="en-AU" sz="1600" b="0" i="0" u="none" strike="noStrike" cap="none" spc="0" normalizeH="0" baseline="0" dirty="0">
              <a:ln>
                <a:noFill/>
              </a:ln>
              <a:effectLst/>
              <a:uFillTx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18047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6731409" y="1928121"/>
            <a:ext cx="3292" cy="130822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>
            <a:cxnSpLocks/>
            <a:stCxn id="107" idx="2"/>
            <a:endCxn id="53" idx="0"/>
          </p:cNvCxnSpPr>
          <p:nvPr/>
        </p:nvCxnSpPr>
        <p:spPr>
          <a:xfrm>
            <a:off x="6114231" y="3724529"/>
            <a:ext cx="2089" cy="738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8863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647086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285938" y="849716"/>
              <a:ext cx="732778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Non-RT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RIC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5325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298313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88636" y="4761948"/>
            <a:ext cx="455368" cy="214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25956-1D2B-E9BC-1FEB-D163D03D8D1C}"/>
              </a:ext>
            </a:extLst>
          </p:cNvPr>
          <p:cNvCxnSpPr>
            <a:cxnSpLocks/>
            <a:stCxn id="53" idx="2"/>
            <a:endCxn id="139" idx="0"/>
          </p:cNvCxnSpPr>
          <p:nvPr/>
        </p:nvCxnSpPr>
        <p:spPr>
          <a:xfrm>
            <a:off x="6116320" y="4693417"/>
            <a:ext cx="0" cy="68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89466</TotalTime>
  <Words>375</Words>
  <Application>Microsoft Macintosh PowerPoint</Application>
  <PresentationFormat>Widescreen</PresentationFormat>
  <Paragraphs>206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342</cp:revision>
  <cp:lastPrinted>2022-12-16T04:23:18Z</cp:lastPrinted>
  <dcterms:created xsi:type="dcterms:W3CDTF">2019-12-10T16:47:01Z</dcterms:created>
  <dcterms:modified xsi:type="dcterms:W3CDTF">2023-01-06T22:00:06Z</dcterms:modified>
</cp:coreProperties>
</file>