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350" r:id="rId4"/>
    <p:sldId id="345" r:id="rId5"/>
    <p:sldId id="349" r:id="rId6"/>
    <p:sldId id="351" r:id="rId7"/>
    <p:sldId id="34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4"/>
    <p:restoredTop sz="93662"/>
  </p:normalViewPr>
  <p:slideViewPr>
    <p:cSldViewPr snapToGrid="0" snapToObjects="1">
      <p:cViewPr>
        <p:scale>
          <a:sx n="96" d="100"/>
          <a:sy n="96" d="100"/>
        </p:scale>
        <p:origin x="4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B85D3-D7AE-91FC-3E89-F349FA9360D8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A84D8-41BA-4426-3BF9-E499706222D5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043701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39599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FB145-A459-1ED5-0E8C-F7397E27DDF7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592309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607697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591771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606780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4781872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4781872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4781872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4781872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3179383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3582155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3582155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2076615"/>
            <a:ext cx="2692561" cy="708775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2785390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2785390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2785390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2785390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5372348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5203058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5225627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5372349"/>
            <a:ext cx="506243" cy="7046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D0ACDD-9B1E-F389-A30E-F0666FD20C56}"/>
              </a:ext>
            </a:extLst>
          </p:cNvPr>
          <p:cNvSpPr/>
          <p:nvPr/>
        </p:nvSpPr>
        <p:spPr>
          <a:xfrm rot="5400000">
            <a:off x="4051198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0D2350-D9EA-3097-6884-E6A288E08B49}"/>
              </a:ext>
            </a:extLst>
          </p:cNvPr>
          <p:cNvSpPr/>
          <p:nvPr/>
        </p:nvSpPr>
        <p:spPr>
          <a:xfrm rot="5400000">
            <a:off x="5299145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89E4F7E-598C-CF2E-CD63-72C21E1E7BA8}"/>
              </a:ext>
            </a:extLst>
          </p:cNvPr>
          <p:cNvSpPr/>
          <p:nvPr/>
        </p:nvSpPr>
        <p:spPr>
          <a:xfrm rot="5400000">
            <a:off x="4694640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9BEA6E-11AD-B35A-57E4-F5059B51141B}"/>
              </a:ext>
            </a:extLst>
          </p:cNvPr>
          <p:cNvSpPr/>
          <p:nvPr/>
        </p:nvSpPr>
        <p:spPr>
          <a:xfrm rot="5400000">
            <a:off x="5909474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13886-917D-E0E5-D76C-CEE32ED6E447}"/>
              </a:ext>
            </a:extLst>
          </p:cNvPr>
          <p:cNvSpPr txBox="1"/>
          <p:nvPr/>
        </p:nvSpPr>
        <p:spPr>
          <a:xfrm>
            <a:off x="6980068" y="1118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13944-7DB4-DF98-9F92-6EAD598EC5F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977152" y="2785390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7316-A137-3DE0-16B1-981D9C514631}"/>
              </a:ext>
            </a:extLst>
          </p:cNvPr>
          <p:cNvSpPr txBox="1"/>
          <p:nvPr/>
        </p:nvSpPr>
        <p:spPr>
          <a:xfrm>
            <a:off x="3489335" y="98032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Example</a:t>
            </a:r>
          </a:p>
          <a:p>
            <a:pPr algn="r"/>
            <a:r>
              <a:rPr lang="en-US" dirty="0" err="1"/>
              <a:t>xApps</a:t>
            </a:r>
            <a:endParaRPr lang="en-US" dirty="0"/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9521086D-2113-30C3-4D96-7E36D2AF5CA5}"/>
              </a:ext>
            </a:extLst>
          </p:cNvPr>
          <p:cNvSpPr/>
          <p:nvPr/>
        </p:nvSpPr>
        <p:spPr>
          <a:xfrm>
            <a:off x="6468320" y="2183514"/>
            <a:ext cx="675861" cy="5035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R-NIB</a:t>
            </a:r>
          </a:p>
        </p:txBody>
      </p:sp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6271562" y="3177049"/>
            <a:ext cx="1073975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Device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(UE-NIB)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 (Python, Go)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7495770" y="3177049"/>
            <a:ext cx="1081698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Config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5037578" y="3177049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(R-NIB)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3788260" y="3168055"/>
            <a:ext cx="1073974" cy="1307979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K/V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140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/>
          <p:nvPr/>
        </p:nvCxnSpPr>
        <p:spPr>
          <a:xfrm>
            <a:off x="6816775" y="1928121"/>
            <a:ext cx="0" cy="131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/>
          <p:nvPr/>
        </p:nvCxnSpPr>
        <p:spPr>
          <a:xfrm>
            <a:off x="6106385" y="3635154"/>
            <a:ext cx="7846" cy="7590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6831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5400000" flipH="1">
            <a:off x="4943591" y="2529027"/>
            <a:ext cx="989561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5400000" flipH="1">
            <a:off x="5317625" y="2529028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5400000" flipH="1">
            <a:off x="5702050" y="2529027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39519" y="4812088"/>
            <a:ext cx="119259" cy="75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140973" y="849716"/>
              <a:ext cx="638900" cy="3732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Policy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960622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638898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335270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cxnSpLocks/>
            <a:stCxn id="116" idx="3"/>
            <a:endCxn id="112" idx="0"/>
          </p:cNvCxnSpPr>
          <p:nvPr/>
        </p:nvCxnSpPr>
        <p:spPr>
          <a:xfrm>
            <a:off x="4069999" y="3114511"/>
            <a:ext cx="729150" cy="16975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7" idx="1"/>
          </p:cNvCxnSpPr>
          <p:nvPr/>
        </p:nvCxnSpPr>
        <p:spPr>
          <a:xfrm>
            <a:off x="4069999" y="2792787"/>
            <a:ext cx="1207766" cy="68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153348" cy="74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68316" y="4751919"/>
            <a:ext cx="455368" cy="230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87776</TotalTime>
  <Words>291</Words>
  <Application>Microsoft Macintosh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332</cp:revision>
  <cp:lastPrinted>2021-07-02T05:16:14Z</cp:lastPrinted>
  <dcterms:created xsi:type="dcterms:W3CDTF">2019-12-10T16:47:01Z</dcterms:created>
  <dcterms:modified xsi:type="dcterms:W3CDTF">2022-08-22T22:44:42Z</dcterms:modified>
</cp:coreProperties>
</file>