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29"/>
  </p:notesMasterIdLst>
  <p:handoutMasterIdLst>
    <p:handoutMasterId r:id="rId30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491" r:id="rId24"/>
    <p:sldId id="1511" r:id="rId25"/>
    <p:sldId id="1521" r:id="rId26"/>
    <p:sldId id="2134096200" r:id="rId27"/>
    <p:sldId id="2134096244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809D1F"/>
    <a:srgbClr val="6ABADD"/>
    <a:srgbClr val="186C3F"/>
    <a:srgbClr val="942093"/>
    <a:srgbClr val="BF8100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5352" autoAdjust="0"/>
  </p:normalViewPr>
  <p:slideViewPr>
    <p:cSldViewPr snapToGrid="0" snapToObjects="1">
      <p:cViewPr varScale="1">
        <p:scale>
          <a:sx n="143" d="100"/>
          <a:sy n="143" d="100"/>
        </p:scale>
        <p:origin x="224" y="312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5914" y="1168894"/>
            <a:ext cx="8412175" cy="2805712"/>
            <a:chOff x="359140" y="1668775"/>
            <a:chExt cx="8412174" cy="28057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7ED7C0-3948-9140-9262-D5B65CBF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35396" y="3477279"/>
              <a:ext cx="1209504" cy="9972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53C086-B102-2F4D-95B2-F2BF920D3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7204" y="2078293"/>
              <a:ext cx="1074017" cy="1006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14364A-BCB3-B147-91C8-D6406AD9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5421" y="2400972"/>
              <a:ext cx="315893" cy="664806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22C1EA-47D0-104B-B886-14C8CB7ACB49}"/>
                </a:ext>
              </a:extLst>
            </p:cNvPr>
            <p:cNvCxnSpPr/>
            <p:nvPr/>
          </p:nvCxnSpPr>
          <p:spPr>
            <a:xfrm>
              <a:off x="1451234" y="4434138"/>
              <a:ext cx="3924611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F03EC8-8954-A343-92A5-EA45F122ABEB}"/>
                </a:ext>
              </a:extLst>
            </p:cNvPr>
            <p:cNvCxnSpPr>
              <a:cxnSpLocks/>
            </p:cNvCxnSpPr>
            <p:nvPr/>
          </p:nvCxnSpPr>
          <p:spPr>
            <a:xfrm>
              <a:off x="6629091" y="3065778"/>
              <a:ext cx="2044260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93DFF1-DE39-1B4D-A17E-E0C325612854}"/>
                </a:ext>
              </a:extLst>
            </p:cNvPr>
            <p:cNvCxnSpPr>
              <a:cxnSpLocks/>
            </p:cNvCxnSpPr>
            <p:nvPr/>
          </p:nvCxnSpPr>
          <p:spPr>
            <a:xfrm>
              <a:off x="359140" y="1979954"/>
              <a:ext cx="6108797" cy="1725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49120B9-AE18-CF4E-9354-B67B32ED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0835" y="1668775"/>
              <a:ext cx="914740" cy="37590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21F49A-6C61-4247-9D8C-6FADBDBC7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55" y="2949793"/>
              <a:ext cx="2907101" cy="58744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EA6F44-6930-BC46-8E7D-8891E1873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062" y="2487345"/>
              <a:ext cx="3891595" cy="1049812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B0A84F-E245-1346-9F9F-55D4AF6A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26" y="2305904"/>
              <a:ext cx="5251686" cy="6438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115432-C9BE-F547-B002-7094CE2F2005}"/>
                </a:ext>
              </a:extLst>
            </p:cNvPr>
            <p:cNvCxnSpPr>
              <a:cxnSpLocks/>
            </p:cNvCxnSpPr>
            <p:nvPr/>
          </p:nvCxnSpPr>
          <p:spPr>
            <a:xfrm>
              <a:off x="7114212" y="2305903"/>
              <a:ext cx="1559139" cy="18136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4E433-8B00-F448-8384-51251E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2498379"/>
              <a:ext cx="6798696" cy="4715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BD7DA-2C9B-BC44-9DE6-22182E20F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1883500"/>
              <a:ext cx="1478780" cy="10662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256036-19B6-E74A-9A3A-6358401FB1F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5" y="1893688"/>
              <a:ext cx="5309222" cy="62991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0769" y="907370"/>
            <a:ext cx="7252539" cy="3976813"/>
            <a:chOff x="1110611" y="843361"/>
            <a:chExt cx="7252539" cy="39768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8ED6BF-A3CA-2D4F-B3F8-C737A6D83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663" y="3917979"/>
              <a:ext cx="689754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04DDAF-FFD4-5545-B2A1-89E4C21F04D4}"/>
                </a:ext>
              </a:extLst>
            </p:cNvPr>
            <p:cNvSpPr txBox="1"/>
            <p:nvPr/>
          </p:nvSpPr>
          <p:spPr>
            <a:xfrm>
              <a:off x="7713613" y="39958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Time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52AAA7-6CF4-CC47-8AEE-F3BE318933E2}"/>
                </a:ext>
              </a:extLst>
            </p:cNvPr>
            <p:cNvGrpSpPr/>
            <p:nvPr/>
          </p:nvGrpSpPr>
          <p:grpSpPr>
            <a:xfrm>
              <a:off x="1417489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203317-FA34-7844-AC4B-0E35BC748E69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485154-C949-CE4B-A786-5687F91842B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A8CA72-8208-1944-B2AA-485FB0D646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AD4CA-1832-7247-9CD1-020EF90C5444}"/>
                </a:ext>
              </a:extLst>
            </p:cNvPr>
            <p:cNvSpPr txBox="1"/>
            <p:nvPr/>
          </p:nvSpPr>
          <p:spPr>
            <a:xfrm>
              <a:off x="1110611" y="1970775"/>
              <a:ext cx="929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Transmitted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02E169-9723-F941-8CBD-6B42770352EF}"/>
                </a:ext>
              </a:extLst>
            </p:cNvPr>
            <p:cNvGrpSpPr/>
            <p:nvPr/>
          </p:nvGrpSpPr>
          <p:grpSpPr>
            <a:xfrm>
              <a:off x="3398689" y="2649339"/>
              <a:ext cx="256161" cy="1188720"/>
              <a:chOff x="671209" y="2571750"/>
              <a:chExt cx="256161" cy="118872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8F8704-F81F-E64B-9E43-D5991DE8A7D2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B7739ED-F96C-A240-AAA8-DD1FE40DD32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8A35E4-824A-D842-BE05-19E6DFAE5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7CE5EC-0582-3F49-BA53-7F52A46AAB93}"/>
                </a:ext>
              </a:extLst>
            </p:cNvPr>
            <p:cNvGrpSpPr/>
            <p:nvPr/>
          </p:nvGrpSpPr>
          <p:grpSpPr>
            <a:xfrm>
              <a:off x="3782930" y="3364892"/>
              <a:ext cx="256161" cy="473167"/>
              <a:chOff x="671209" y="2571750"/>
              <a:chExt cx="256161" cy="47316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C022321-EF3C-1F43-B7D9-A9219CC7C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315773-565D-4947-A914-EFD7071AF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CBEDFF6-1FAC-5D48-9713-DE5A50968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8EEC552-40B4-3249-97E0-DEF719A58012}"/>
                </a:ext>
              </a:extLst>
            </p:cNvPr>
            <p:cNvGrpSpPr/>
            <p:nvPr/>
          </p:nvGrpSpPr>
          <p:grpSpPr>
            <a:xfrm>
              <a:off x="4734619" y="3099495"/>
              <a:ext cx="256161" cy="740664"/>
              <a:chOff x="671209" y="2571751"/>
              <a:chExt cx="256161" cy="7406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F9BE1F3-A6E2-CF4D-A9F0-E0E83D30E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1"/>
                <a:ext cx="0" cy="7406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F1A82E-3367-5D46-8A4A-663894CFF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1"/>
                <a:ext cx="0" cy="7385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900FD8-2BCB-6E47-9D0B-8383578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2A160E-9F11-D746-83B5-2DEF97ECF951}"/>
                </a:ext>
              </a:extLst>
            </p:cNvPr>
            <p:cNvSpPr txBox="1"/>
            <p:nvPr/>
          </p:nvSpPr>
          <p:spPr>
            <a:xfrm>
              <a:off x="3911010" y="2142917"/>
              <a:ext cx="744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Received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4BCC79-5183-8445-A34E-2D288F417B59}"/>
                </a:ext>
              </a:extLst>
            </p:cNvPr>
            <p:cNvGrpSpPr/>
            <p:nvPr/>
          </p:nvGrpSpPr>
          <p:grpSpPr>
            <a:xfrm>
              <a:off x="2113017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8094077-4A90-C14A-81A0-3D8470FAA21B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82DB9FD-8CF9-5B4E-8E6A-5DE8A9C93D84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2DE32E-E50B-E44C-AABB-C5504C3E1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34CD31-A2C3-E941-956D-6718F6BBCCA3}"/>
                </a:ext>
              </a:extLst>
            </p:cNvPr>
            <p:cNvGrpSpPr/>
            <p:nvPr/>
          </p:nvGrpSpPr>
          <p:grpSpPr>
            <a:xfrm>
              <a:off x="5764130" y="3015099"/>
              <a:ext cx="256161" cy="822960"/>
              <a:chOff x="671209" y="2571750"/>
              <a:chExt cx="256161" cy="82296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4FAA6D-32C1-6C47-94F5-7B00DDFB4316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4703BC-4BDE-3F47-8E58-6682F153D611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63CED4-2C32-9645-8495-AA79C3820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1A1D39-6595-5446-9CCA-32B7057CD743}"/>
                </a:ext>
              </a:extLst>
            </p:cNvPr>
            <p:cNvGrpSpPr/>
            <p:nvPr/>
          </p:nvGrpSpPr>
          <p:grpSpPr>
            <a:xfrm>
              <a:off x="6269966" y="2832219"/>
              <a:ext cx="256161" cy="1005840"/>
              <a:chOff x="671209" y="2571750"/>
              <a:chExt cx="256161" cy="10058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709CC6-0BF0-9F48-A549-5CB2196DB6F8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ABA2F0A-69A5-8A4B-9973-1F6521069FA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DA1FF2-9FD1-7F4E-8D07-7D2328722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F0491EE-E092-8240-841A-D2340FDA3373}"/>
                </a:ext>
              </a:extLst>
            </p:cNvPr>
            <p:cNvGrpSpPr/>
            <p:nvPr/>
          </p:nvGrpSpPr>
          <p:grpSpPr>
            <a:xfrm>
              <a:off x="6971979" y="3651288"/>
              <a:ext cx="256161" cy="182880"/>
              <a:chOff x="671209" y="2571750"/>
              <a:chExt cx="256161" cy="18288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369860-9F69-144D-A2A3-4049B28090FC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090AF0-4CF9-954F-8FEE-2EC61A096C0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F18DDA0-52A7-584A-A033-02F5DA672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6391319-5E89-684B-9EA5-EAB42478519E}"/>
                </a:ext>
              </a:extLst>
            </p:cNvPr>
            <p:cNvGrpSpPr/>
            <p:nvPr/>
          </p:nvGrpSpPr>
          <p:grpSpPr>
            <a:xfrm>
              <a:off x="7341623" y="3469723"/>
              <a:ext cx="256161" cy="365760"/>
              <a:chOff x="671209" y="2571750"/>
              <a:chExt cx="256161" cy="36576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84236D-7E1A-1F42-AF1F-5A77CC1F803E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FB37D3A-BDF7-B04C-BC21-4E3442734FE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A6CBAF-6FF2-004E-AEB5-37C6DEC9B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006C0E-CD32-5543-A7C0-95F8598F2D57}"/>
                </a:ext>
              </a:extLst>
            </p:cNvPr>
            <p:cNvSpPr txBox="1"/>
            <p:nvPr/>
          </p:nvSpPr>
          <p:spPr>
            <a:xfrm rot="16200000">
              <a:off x="1178869" y="322639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204A1E-9A0A-4A4D-B21D-21E1A23B854A}"/>
                </a:ext>
              </a:extLst>
            </p:cNvPr>
            <p:cNvSpPr txBox="1"/>
            <p:nvPr/>
          </p:nvSpPr>
          <p:spPr>
            <a:xfrm rot="16200000">
              <a:off x="1798956" y="3227530"/>
              <a:ext cx="8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n+1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37D73A-6EEA-7648-8CFF-8A1B1827CC86}"/>
                </a:ext>
              </a:extLst>
            </p:cNvPr>
            <p:cNvCxnSpPr/>
            <p:nvPr/>
          </p:nvCxnSpPr>
          <p:spPr>
            <a:xfrm>
              <a:off x="3398689" y="4068758"/>
              <a:ext cx="159209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FA133-F75C-2D42-9A52-B83E43EB6602}"/>
                </a:ext>
              </a:extLst>
            </p:cNvPr>
            <p:cNvSpPr txBox="1"/>
            <p:nvPr/>
          </p:nvSpPr>
          <p:spPr>
            <a:xfrm>
              <a:off x="3443105" y="4106383"/>
              <a:ext cx="1305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Multipath Spread</a:t>
              </a:r>
              <a:endParaRPr lang="en-US" sz="1200" b="1" i="1" baseline="-25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3930E4-3767-3541-AC72-6013EC1F1315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88" y="4467743"/>
              <a:ext cx="23654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870DD3-BD70-8C42-BA0C-940E6E523A38}"/>
                </a:ext>
              </a:extLst>
            </p:cNvPr>
            <p:cNvSpPr txBox="1"/>
            <p:nvPr/>
          </p:nvSpPr>
          <p:spPr>
            <a:xfrm>
              <a:off x="3398689" y="4543175"/>
              <a:ext cx="2871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Coherence Time: </a:t>
              </a:r>
              <a:r>
                <a:rPr lang="en-US" sz="1200" b="1" i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T</a:t>
              </a:r>
              <a:r>
                <a:rPr lang="en-US" sz="1200" b="1" i="1" baseline="-25000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1E4A365A-77BD-1A4C-A890-2D3370B0D43E}"/>
                </a:ext>
              </a:extLst>
            </p:cNvPr>
            <p:cNvSpPr/>
            <p:nvPr/>
          </p:nvSpPr>
          <p:spPr>
            <a:xfrm rot="17972218" flipH="1">
              <a:off x="1802961" y="73742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75DD1F-C2F7-E643-B55E-1C899408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5197" y="1968775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162" y="987465"/>
            <a:ext cx="8091483" cy="3168571"/>
            <a:chOff x="533857" y="1181118"/>
            <a:chExt cx="8091483" cy="3168570"/>
          </a:xfrm>
        </p:grpSpPr>
        <p:sp>
          <p:nvSpPr>
            <p:cNvPr id="5" name="Rectangle 4"/>
            <p:cNvSpPr/>
            <p:nvPr/>
          </p:nvSpPr>
          <p:spPr>
            <a:xfrm>
              <a:off x="2619965" y="2558024"/>
              <a:ext cx="3020742" cy="4923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036" y="2544206"/>
              <a:ext cx="1722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Requested QCI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(subscriber assigned)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8724" y="2544204"/>
              <a:ext cx="1227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Reported CQI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(from devices)</a:t>
              </a:r>
            </a:p>
          </p:txBody>
        </p:sp>
        <p:cxnSp>
          <p:nvCxnSpPr>
            <p:cNvPr id="9" name="Straight Arrow Connector 8"/>
            <p:cNvCxnSpPr>
              <a:stCxn id="6" idx="1"/>
              <a:endCxn id="5" idx="3"/>
            </p:cNvCxnSpPr>
            <p:nvPr/>
          </p:nvCxnSpPr>
          <p:spPr>
            <a:xfrm flipH="1" flipV="1">
              <a:off x="5640707" y="2804208"/>
              <a:ext cx="545329" cy="16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 flipV="1">
              <a:off x="2136368" y="2804208"/>
              <a:ext cx="483597" cy="16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599BDF-7F7C-2D41-AB8C-32BC4B69B326}"/>
                </a:ext>
              </a:extLst>
            </p:cNvPr>
            <p:cNvGrpSpPr/>
            <p:nvPr/>
          </p:nvGrpSpPr>
          <p:grpSpPr>
            <a:xfrm>
              <a:off x="2619964" y="1254346"/>
              <a:ext cx="310662" cy="817685"/>
              <a:chOff x="7719646" y="1406769"/>
              <a:chExt cx="310662" cy="8176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426A4A1-98AE-814E-8066-6B236EEBD998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445EAC-9BE5-E643-A1E7-1425AC14540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F85106-3B02-5D4C-855F-744FAEB72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B68C2-3457-1C41-9A6E-D85ACA23ECAA}"/>
                </a:ext>
              </a:extLst>
            </p:cNvPr>
            <p:cNvGrpSpPr/>
            <p:nvPr/>
          </p:nvGrpSpPr>
          <p:grpSpPr>
            <a:xfrm>
              <a:off x="3169190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0C0E882-78B0-E348-BF74-A27728136E5A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279B99-A5D4-9F41-9201-75B262972681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F395C1-CD32-DE40-BB7D-185A30B31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25FB01-5B5E-2D45-B340-8DC8FE75DD4F}"/>
                </a:ext>
              </a:extLst>
            </p:cNvPr>
            <p:cNvGrpSpPr/>
            <p:nvPr/>
          </p:nvGrpSpPr>
          <p:grpSpPr>
            <a:xfrm>
              <a:off x="3718416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4D1E26-5C39-0C43-BD4E-BB79468C4CD9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D75CF-1977-E944-90F3-F63A118610EB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6BB99D-39DD-644D-A13D-6B2AF7822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82C019-3A2E-FC46-98E9-1AA65A30606F}"/>
                </a:ext>
              </a:extLst>
            </p:cNvPr>
            <p:cNvGrpSpPr/>
            <p:nvPr/>
          </p:nvGrpSpPr>
          <p:grpSpPr>
            <a:xfrm>
              <a:off x="4267642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62541B-FE1A-504A-ADF5-A4AA53B8FA4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C32B734-20C7-3C4B-ADF4-5EAAA1462F1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5C92BC-9307-A24B-B6B1-6449364DE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BBFCEB-50AB-C648-82F7-9A3D8CE1AB72}"/>
                </a:ext>
              </a:extLst>
            </p:cNvPr>
            <p:cNvGrpSpPr/>
            <p:nvPr/>
          </p:nvGrpSpPr>
          <p:grpSpPr>
            <a:xfrm>
              <a:off x="4816868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9A66FA-A051-B74C-BD91-4511D6F3C7C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AEBF83-5511-754D-A7D2-8070D08A1623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E941C3-4456-7E4D-8CE2-080AAC31D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2AE696-A416-9D42-9037-DF88FF09E92A}"/>
                </a:ext>
              </a:extLst>
            </p:cNvPr>
            <p:cNvGrpSpPr/>
            <p:nvPr/>
          </p:nvGrpSpPr>
          <p:grpSpPr>
            <a:xfrm>
              <a:off x="5366095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56155C-A276-9B47-BA98-D7A06032C0AF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E98927-E67B-7240-BD6F-ABD951D8D659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AA9D59D-EA7C-C44B-BF29-E98E01A4C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3500EC-9F6D-B14A-876A-8242876EC01E}"/>
                </a:ext>
              </a:extLst>
            </p:cNvPr>
            <p:cNvSpPr/>
            <p:nvPr/>
          </p:nvSpPr>
          <p:spPr>
            <a:xfrm>
              <a:off x="5403265" y="1853062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E1D20C-D906-8B42-99B7-12193B820773}"/>
                </a:ext>
              </a:extLst>
            </p:cNvPr>
            <p:cNvSpPr/>
            <p:nvPr/>
          </p:nvSpPr>
          <p:spPr>
            <a:xfrm>
              <a:off x="4851796" y="1853061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8E7F58-D4EC-1946-9202-BC5C09A7C0AF}"/>
                </a:ext>
              </a:extLst>
            </p:cNvPr>
            <p:cNvSpPr/>
            <p:nvPr/>
          </p:nvSpPr>
          <p:spPr>
            <a:xfrm>
              <a:off x="4302570" y="1853061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F8D192-F8B6-284A-93A4-B678E338461E}"/>
                </a:ext>
              </a:extLst>
            </p:cNvPr>
            <p:cNvSpPr/>
            <p:nvPr/>
          </p:nvSpPr>
          <p:spPr>
            <a:xfrm>
              <a:off x="3755586" y="1853060"/>
              <a:ext cx="238565" cy="191127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77B07B-6DB8-3E40-87C2-6783C5290D15}"/>
                </a:ext>
              </a:extLst>
            </p:cNvPr>
            <p:cNvSpPr/>
            <p:nvPr/>
          </p:nvSpPr>
          <p:spPr>
            <a:xfrm>
              <a:off x="3202086" y="1853059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C66FF3-5814-F544-9B2B-B58EEAA6B726}"/>
                </a:ext>
              </a:extLst>
            </p:cNvPr>
            <p:cNvSpPr/>
            <p:nvPr/>
          </p:nvSpPr>
          <p:spPr>
            <a:xfrm>
              <a:off x="2654894" y="1848171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9E7BB1-DED3-514D-931F-DEA9AB2F5A15}"/>
                </a:ext>
              </a:extLst>
            </p:cNvPr>
            <p:cNvSpPr/>
            <p:nvPr/>
          </p:nvSpPr>
          <p:spPr>
            <a:xfrm>
              <a:off x="5402142" y="1629079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9473B9-68D1-0348-826B-BDB9B85139FA}"/>
                </a:ext>
              </a:extLst>
            </p:cNvPr>
            <p:cNvSpPr/>
            <p:nvPr/>
          </p:nvSpPr>
          <p:spPr>
            <a:xfrm>
              <a:off x="5402141" y="1401193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39DA23-BBF0-2A45-9E86-C8C997A5F8DF}"/>
                </a:ext>
              </a:extLst>
            </p:cNvPr>
            <p:cNvSpPr/>
            <p:nvPr/>
          </p:nvSpPr>
          <p:spPr>
            <a:xfrm>
              <a:off x="4851796" y="1634092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533709-9782-FC40-8800-1786F330086C}"/>
                </a:ext>
              </a:extLst>
            </p:cNvPr>
            <p:cNvSpPr/>
            <p:nvPr/>
          </p:nvSpPr>
          <p:spPr>
            <a:xfrm>
              <a:off x="4302569" y="1629080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477494-94C4-7D47-A540-A65E7908B105}"/>
                </a:ext>
              </a:extLst>
            </p:cNvPr>
            <p:cNvSpPr/>
            <p:nvPr/>
          </p:nvSpPr>
          <p:spPr>
            <a:xfrm>
              <a:off x="4302568" y="1405099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191DBB-C972-AF43-BF5C-99C6C366F034}"/>
                </a:ext>
              </a:extLst>
            </p:cNvPr>
            <p:cNvSpPr/>
            <p:nvPr/>
          </p:nvSpPr>
          <p:spPr>
            <a:xfrm>
              <a:off x="4302567" y="1181118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778A2A-0183-594D-A978-81187E3D46F9}"/>
                </a:ext>
              </a:extLst>
            </p:cNvPr>
            <p:cNvSpPr/>
            <p:nvPr/>
          </p:nvSpPr>
          <p:spPr>
            <a:xfrm>
              <a:off x="3202085" y="1629078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2F4862-2A37-104E-B9F2-4E310E027F88}"/>
                </a:ext>
              </a:extLst>
            </p:cNvPr>
            <p:cNvSpPr/>
            <p:nvPr/>
          </p:nvSpPr>
          <p:spPr>
            <a:xfrm>
              <a:off x="2654893" y="1634250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982FFD-B8F6-9A46-8E91-7552D7EDD5BD}"/>
                </a:ext>
              </a:extLst>
            </p:cNvPr>
            <p:cNvSpPr/>
            <p:nvPr/>
          </p:nvSpPr>
          <p:spPr>
            <a:xfrm>
              <a:off x="2656061" y="1405654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619964" y="3489534"/>
              <a:ext cx="3051656" cy="860154"/>
              <a:chOff x="1430089" y="2429699"/>
              <a:chExt cx="4519248" cy="126711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1430089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1890220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2350351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2810482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3270613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3730744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4190875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4651006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111137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5571268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1430089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1890220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2350351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2810482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3270613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3730744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4190875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4651006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111137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5571268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1430089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1890220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2350351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2810482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3270613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3730744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4190875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4651006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111137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5571268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C85E5D-9999-DF47-8E55-5856488C68DF}"/>
                  </a:ext>
                </a:extLst>
              </p:cNvPr>
              <p:cNvGrpSpPr/>
              <p:nvPr/>
            </p:nvGrpSpPr>
            <p:grpSpPr>
              <a:xfrm>
                <a:off x="1430089" y="2429699"/>
                <a:ext cx="4519248" cy="1267119"/>
                <a:chOff x="2294793" y="2570498"/>
                <a:chExt cx="4519248" cy="126711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7FD7FE9-F8D0-A049-8CAC-5CA9E815B5C4}"/>
                    </a:ext>
                  </a:extLst>
                </p:cNvPr>
                <p:cNvSpPr/>
                <p:nvPr/>
              </p:nvSpPr>
              <p:spPr>
                <a:xfrm>
                  <a:off x="2294793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CC9B25E-4AA7-D84D-8D95-424CD087EE5C}"/>
                    </a:ext>
                  </a:extLst>
                </p:cNvPr>
                <p:cNvSpPr/>
                <p:nvPr/>
              </p:nvSpPr>
              <p:spPr>
                <a:xfrm>
                  <a:off x="2754924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BB36C1A-7E48-9A40-8F4B-3C95D4EDA1CF}"/>
                    </a:ext>
                  </a:extLst>
                </p:cNvPr>
                <p:cNvSpPr/>
                <p:nvPr/>
              </p:nvSpPr>
              <p:spPr>
                <a:xfrm>
                  <a:off x="3215055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AC6D27-92E5-9F4B-999A-D040BDFD8CC9}"/>
                    </a:ext>
                  </a:extLst>
                </p:cNvPr>
                <p:cNvSpPr/>
                <p:nvPr/>
              </p:nvSpPr>
              <p:spPr>
                <a:xfrm>
                  <a:off x="2294793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7526AEA-D5B9-0347-8172-E113AAED098B}"/>
                    </a:ext>
                  </a:extLst>
                </p:cNvPr>
                <p:cNvSpPr/>
                <p:nvPr/>
              </p:nvSpPr>
              <p:spPr>
                <a:xfrm>
                  <a:off x="2754924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C9C245-108D-B041-AC19-4D4ABAB592B7}"/>
                    </a:ext>
                  </a:extLst>
                </p:cNvPr>
                <p:cNvSpPr/>
                <p:nvPr/>
              </p:nvSpPr>
              <p:spPr>
                <a:xfrm>
                  <a:off x="3215055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E8EF83C-4C6E-094E-8C6E-B5DFF892919E}"/>
                    </a:ext>
                  </a:extLst>
                </p:cNvPr>
                <p:cNvSpPr/>
                <p:nvPr/>
              </p:nvSpPr>
              <p:spPr>
                <a:xfrm>
                  <a:off x="2294793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31A48-406E-3649-AB41-2373898592E0}"/>
                    </a:ext>
                  </a:extLst>
                </p:cNvPr>
                <p:cNvSpPr/>
                <p:nvPr/>
              </p:nvSpPr>
              <p:spPr>
                <a:xfrm>
                  <a:off x="2754924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EDCA9A-FF42-624E-B361-47512BE4C184}"/>
                    </a:ext>
                  </a:extLst>
                </p:cNvPr>
                <p:cNvSpPr/>
                <p:nvPr/>
              </p:nvSpPr>
              <p:spPr>
                <a:xfrm>
                  <a:off x="3215055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DC33E03-8461-4E43-B84C-158298B44D91}"/>
                    </a:ext>
                  </a:extLst>
                </p:cNvPr>
                <p:cNvSpPr/>
                <p:nvPr/>
              </p:nvSpPr>
              <p:spPr>
                <a:xfrm>
                  <a:off x="3675186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6B75A75-A66E-0645-B2F9-3B353C10E99D}"/>
                    </a:ext>
                  </a:extLst>
                </p:cNvPr>
                <p:cNvSpPr/>
                <p:nvPr/>
              </p:nvSpPr>
              <p:spPr>
                <a:xfrm>
                  <a:off x="4135317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19C168-1D2D-0443-B21E-B392CDC11835}"/>
                    </a:ext>
                  </a:extLst>
                </p:cNvPr>
                <p:cNvSpPr/>
                <p:nvPr/>
              </p:nvSpPr>
              <p:spPr>
                <a:xfrm>
                  <a:off x="4595448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F5F0C2A-1F70-8B4B-A4E1-A58A1ED60E7D}"/>
                    </a:ext>
                  </a:extLst>
                </p:cNvPr>
                <p:cNvSpPr/>
                <p:nvPr/>
              </p:nvSpPr>
              <p:spPr>
                <a:xfrm>
                  <a:off x="5055579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E53EA91-DFD8-124F-8541-08F051B9599C}"/>
                    </a:ext>
                  </a:extLst>
                </p:cNvPr>
                <p:cNvSpPr/>
                <p:nvPr/>
              </p:nvSpPr>
              <p:spPr>
                <a:xfrm>
                  <a:off x="5515710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856868-2CDF-7E48-80C7-15FE6875EE3D}"/>
                    </a:ext>
                  </a:extLst>
                </p:cNvPr>
                <p:cNvSpPr/>
                <p:nvPr/>
              </p:nvSpPr>
              <p:spPr>
                <a:xfrm>
                  <a:off x="5975841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537D415-00B0-FA41-BA52-5EF73EF2B8B6}"/>
                    </a:ext>
                  </a:extLst>
                </p:cNvPr>
                <p:cNvSpPr/>
                <p:nvPr/>
              </p:nvSpPr>
              <p:spPr>
                <a:xfrm>
                  <a:off x="3675186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63411E-DB0D-7F44-8532-892F054B5B17}"/>
                    </a:ext>
                  </a:extLst>
                </p:cNvPr>
                <p:cNvSpPr/>
                <p:nvPr/>
              </p:nvSpPr>
              <p:spPr>
                <a:xfrm>
                  <a:off x="4135317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350F773-DD78-8D47-8C7B-827F4F95F49A}"/>
                    </a:ext>
                  </a:extLst>
                </p:cNvPr>
                <p:cNvSpPr/>
                <p:nvPr/>
              </p:nvSpPr>
              <p:spPr>
                <a:xfrm>
                  <a:off x="4595448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11D5D98-7ABE-1244-B8BE-FA3B8FB7D2B4}"/>
                    </a:ext>
                  </a:extLst>
                </p:cNvPr>
                <p:cNvSpPr/>
                <p:nvPr/>
              </p:nvSpPr>
              <p:spPr>
                <a:xfrm>
                  <a:off x="5055579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17202D5-D8FA-E94D-8189-7A04C22204DF}"/>
                    </a:ext>
                  </a:extLst>
                </p:cNvPr>
                <p:cNvSpPr/>
                <p:nvPr/>
              </p:nvSpPr>
              <p:spPr>
                <a:xfrm>
                  <a:off x="5515710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BF704E9-34A2-C749-A03E-56A9181E2EE6}"/>
                    </a:ext>
                  </a:extLst>
                </p:cNvPr>
                <p:cNvSpPr/>
                <p:nvPr/>
              </p:nvSpPr>
              <p:spPr>
                <a:xfrm>
                  <a:off x="5975841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87DE05-F29E-B843-9C03-E3DEE53C4AA1}"/>
                    </a:ext>
                  </a:extLst>
                </p:cNvPr>
                <p:cNvSpPr/>
                <p:nvPr/>
              </p:nvSpPr>
              <p:spPr>
                <a:xfrm>
                  <a:off x="3673518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87AD4F4-0362-2544-8A42-9DDB845D6AF5}"/>
                    </a:ext>
                  </a:extLst>
                </p:cNvPr>
                <p:cNvSpPr/>
                <p:nvPr/>
              </p:nvSpPr>
              <p:spPr>
                <a:xfrm>
                  <a:off x="4133649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2D5C22-F9B8-2441-BF53-D7EBA11A4414}"/>
                    </a:ext>
                  </a:extLst>
                </p:cNvPr>
                <p:cNvSpPr/>
                <p:nvPr/>
              </p:nvSpPr>
              <p:spPr>
                <a:xfrm>
                  <a:off x="4593780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BC40991-3809-F747-BE8D-5D53EAD54C32}"/>
                    </a:ext>
                  </a:extLst>
                </p:cNvPr>
                <p:cNvSpPr/>
                <p:nvPr/>
              </p:nvSpPr>
              <p:spPr>
                <a:xfrm>
                  <a:off x="5053911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3A6AEA8-6251-914E-8AE7-097FFC99E062}"/>
                    </a:ext>
                  </a:extLst>
                </p:cNvPr>
                <p:cNvSpPr/>
                <p:nvPr/>
              </p:nvSpPr>
              <p:spPr>
                <a:xfrm>
                  <a:off x="5515710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5B5AEF7-4D2E-4C4B-9241-5D292248109B}"/>
                    </a:ext>
                  </a:extLst>
                </p:cNvPr>
                <p:cNvSpPr/>
                <p:nvPr/>
              </p:nvSpPr>
              <p:spPr>
                <a:xfrm>
                  <a:off x="5975841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92A4D7A-15B0-6A49-9D4B-212F07798CB1}"/>
                    </a:ext>
                  </a:extLst>
                </p:cNvPr>
                <p:cNvSpPr/>
                <p:nvPr/>
              </p:nvSpPr>
              <p:spPr>
                <a:xfrm>
                  <a:off x="6435972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D567F96-411F-8C4F-97D0-20B812934D0F}"/>
                    </a:ext>
                  </a:extLst>
                </p:cNvPr>
                <p:cNvSpPr/>
                <p:nvPr/>
              </p:nvSpPr>
              <p:spPr>
                <a:xfrm>
                  <a:off x="6435972" y="3021836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0463F5A-0221-4346-8EC6-0E46F864B4FE}"/>
                    </a:ext>
                  </a:extLst>
                </p:cNvPr>
                <p:cNvSpPr/>
                <p:nvPr/>
              </p:nvSpPr>
              <p:spPr>
                <a:xfrm>
                  <a:off x="6435972" y="3455590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28" name="Down Arrow 127"/>
            <p:cNvSpPr/>
            <p:nvPr/>
          </p:nvSpPr>
          <p:spPr>
            <a:xfrm>
              <a:off x="4008485" y="2153141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4008485" y="3092794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2" name="Right Brace 131"/>
            <p:cNvSpPr/>
            <p:nvPr/>
          </p:nvSpPr>
          <p:spPr>
            <a:xfrm>
              <a:off x="5822505" y="1254346"/>
              <a:ext cx="81095" cy="7898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68515" y="1394125"/>
              <a:ext cx="275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Select segments to transmit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from a set of subscriber queues</a:t>
              </a:r>
            </a:p>
          </p:txBody>
        </p:sp>
        <p:sp>
          <p:nvSpPr>
            <p:cNvPr id="134" name="Right Brace 133"/>
            <p:cNvSpPr/>
            <p:nvPr/>
          </p:nvSpPr>
          <p:spPr>
            <a:xfrm flipH="1">
              <a:off x="2472812" y="3489534"/>
              <a:ext cx="106243" cy="85746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3857" y="3764379"/>
              <a:ext cx="1983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Allocate Resource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605739" y="7927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796" y="895846"/>
            <a:ext cx="1007283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660" y="1592600"/>
            <a:ext cx="1010176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738" y="2873063"/>
            <a:ext cx="1010176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21CF30-DB89-38CC-AC83-F87A8BDF202F}"/>
              </a:ext>
            </a:extLst>
          </p:cNvPr>
          <p:cNvGrpSpPr/>
          <p:nvPr/>
        </p:nvGrpSpPr>
        <p:grpSpPr>
          <a:xfrm>
            <a:off x="1811552" y="1808629"/>
            <a:ext cx="674460" cy="1630260"/>
            <a:chOff x="7814538" y="1011874"/>
            <a:chExt cx="674460" cy="13654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E9FD948-9A3A-79DD-73C7-DCCEA036C11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E28E2F7-6814-ADA5-694E-060453B1D946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4B600DC-DC53-A90B-5BF0-ACF58AAF7267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045D5-A49E-FFEB-3DB1-A30089BF0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42B08F2-532B-9793-C7A4-B5B375330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B6B8B3D-5EF7-CFC5-02F5-E1900BC16EAE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DD437C13-87A2-DA45-8A43-E93490E6B78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C6B334D2-4354-8830-552A-F291425E66B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053C948-1ABA-13DE-965A-E2B2C43879C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17CFBC8-5820-8467-D951-2BC223C63F1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ADB7C12-8768-2BF6-7DFB-34F96E47791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80976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2990" y="38467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64128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6142" y="3846730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SDSF</a:t>
            </a: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CA64F6-0DB2-F602-A4FE-9008208B4EAC}"/>
              </a:ext>
            </a:extLst>
          </p:cNvPr>
          <p:cNvSpPr txBox="1"/>
          <p:nvPr/>
        </p:nvSpPr>
        <p:spPr>
          <a:xfrm>
            <a:off x="2361943" y="334449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07AE-9568-949B-001D-0A12E85A57C4}"/>
              </a:ext>
            </a:extLst>
          </p:cNvPr>
          <p:cNvSpPr txBox="1"/>
          <p:nvPr/>
        </p:nvSpPr>
        <p:spPr>
          <a:xfrm>
            <a:off x="2361943" y="2510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9C9B2B4-D433-6F63-96BA-878E09A9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63135" y="2554845"/>
            <a:ext cx="1950994" cy="1094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AE1D72-B275-4E8E-FF62-18F2CAE0E100}"/>
              </a:ext>
            </a:extLst>
          </p:cNvPr>
          <p:cNvSpPr txBox="1"/>
          <p:nvPr/>
        </p:nvSpPr>
        <p:spPr>
          <a:xfrm>
            <a:off x="7728674" y="306110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613339" y="1380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Base Station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cxnSpLocks/>
            <a:stCxn id="4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6" idx="3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756720" y="472256"/>
            <a:ext cx="1650308" cy="736031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Base Station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215F9E69-A062-3444-B4AC-FFF783F54D4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783" y="161851"/>
            <a:ext cx="513863" cy="7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33412" y="3200399"/>
            <a:ext cx="0" cy="95109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6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78"/>
            <a:endParaRPr lang="en-US" sz="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57178"/>
            <a:r>
              <a:rPr lang="en-US" sz="14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10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Interference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2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Link Aggregation</a:t>
            </a:r>
          </a:p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Cipher Key Assignment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8" y="1685813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Semi-Persistent Scheduling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371190" y="4114000"/>
            <a:ext cx="3450831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2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9" y="3631224"/>
            <a:ext cx="2447" cy="48277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4" y="1685811"/>
            <a:ext cx="1744135" cy="3914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RAN Slicing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Handover Control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29" y="3200401"/>
            <a:ext cx="2461659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</a:t>
            </a:r>
            <a:r>
              <a:rPr lang="en-US" sz="12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: Device Config, Session Info</a:t>
            </a:r>
            <a:endParaRPr lang="en-US" sz="12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5" y="3200401"/>
            <a:ext cx="2461659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Time Averaged CQI Values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4865776" y="4421675"/>
            <a:ext cx="2461659" cy="3501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Instantaneous CQI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00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RF Configuration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8593" y="949701"/>
            <a:ext cx="139651" cy="1803908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335" y="1682380"/>
            <a:ext cx="126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Apps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7258593" y="2813496"/>
            <a:ext cx="136403" cy="817727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6335" y="3062843"/>
            <a:ext cx="134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Network 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7066" y="4105535"/>
            <a:ext cx="128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Other RAN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09519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892491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04239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43383" y="1216620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67144" y="1932292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66922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66923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766922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66922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3859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6724F6-143F-BCC7-FD09-145D61A0668A}"/>
              </a:ext>
            </a:extLst>
          </p:cNvPr>
          <p:cNvCxnSpPr>
            <a:cxnSpLocks/>
          </p:cNvCxnSpPr>
          <p:nvPr/>
        </p:nvCxnSpPr>
        <p:spPr>
          <a:xfrm>
            <a:off x="3662789" y="3212531"/>
            <a:ext cx="311452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5BE908-D554-E19A-560F-748E91ACBB9D}"/>
              </a:ext>
            </a:extLst>
          </p:cNvPr>
          <p:cNvCxnSpPr>
            <a:cxnSpLocks/>
          </p:cNvCxnSpPr>
          <p:nvPr/>
        </p:nvCxnSpPr>
        <p:spPr>
          <a:xfrm>
            <a:off x="3662789" y="3300595"/>
            <a:ext cx="31145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3592" y="1859313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209233</TotalTime>
  <Words>585</Words>
  <Application>Microsoft Macintosh PowerPoint</Application>
  <PresentationFormat>On-screen Show (16:9)</PresentationFormat>
  <Paragraphs>235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1789</cp:revision>
  <dcterms:created xsi:type="dcterms:W3CDTF">2013-11-05T15:47:42Z</dcterms:created>
  <dcterms:modified xsi:type="dcterms:W3CDTF">2022-09-23T20:43:17Z</dcterms:modified>
  <cp:category/>
</cp:coreProperties>
</file>