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352" autoAdjust="0"/>
  </p:normalViewPr>
  <p:slideViewPr>
    <p:cSldViewPr snapToGrid="0" snapToObjects="1">
      <p:cViewPr varScale="1">
        <p:scale>
          <a:sx n="143" d="100"/>
          <a:sy n="143" d="100"/>
        </p:scale>
        <p:origin x="224" y="31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209240</TotalTime>
  <Words>585</Words>
  <Application>Microsoft Macintosh PowerPoint</Application>
  <PresentationFormat>On-screen Show (16:9)</PresentationFormat>
  <Paragraphs>235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1790</cp:revision>
  <dcterms:created xsi:type="dcterms:W3CDTF">2013-11-05T15:47:42Z</dcterms:created>
  <dcterms:modified xsi:type="dcterms:W3CDTF">2022-10-05T21:53:56Z</dcterms:modified>
  <cp:category/>
</cp:coreProperties>
</file>