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61" r:id="rId3"/>
    <p:sldId id="262" r:id="rId4"/>
    <p:sldId id="345" r:id="rId5"/>
    <p:sldId id="263" r:id="rId6"/>
    <p:sldId id="344" r:id="rId7"/>
    <p:sldId id="348" r:id="rId8"/>
    <p:sldId id="347" r:id="rId9"/>
    <p:sldId id="34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8"/>
    <p:restoredTop sz="93662"/>
  </p:normalViewPr>
  <p:slideViewPr>
    <p:cSldViewPr snapToGrid="0" snapToObjects="1">
      <p:cViewPr>
        <p:scale>
          <a:sx n="108" d="100"/>
          <a:sy n="108" d="100"/>
        </p:scale>
        <p:origin x="3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5/5/22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1000CFF-4CE7-C54F-9BF7-5A0A03C89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0608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80" y="2065299"/>
            <a:ext cx="702822" cy="16571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/>
          <p:nvPr/>
        </p:nvCxnSpPr>
        <p:spPr>
          <a:xfrm>
            <a:off x="6816775" y="1928121"/>
            <a:ext cx="0" cy="131727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/>
          <p:nvPr/>
        </p:nvCxnSpPr>
        <p:spPr>
          <a:xfrm>
            <a:off x="6106385" y="3635154"/>
            <a:ext cx="7846" cy="75906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6831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16200000">
            <a:off x="4943591" y="2529027"/>
            <a:ext cx="989561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16200000">
            <a:off x="5317625" y="2529028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16200000">
            <a:off x="5702050" y="2529027"/>
            <a:ext cx="989560" cy="32107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52835" y="4874811"/>
            <a:ext cx="102157" cy="8577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  <a:alpha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140973" y="849716"/>
              <a:ext cx="638900" cy="37320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Policy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854606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532882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229254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stCxn id="116" idx="3"/>
            <a:endCxn id="112" idx="0"/>
          </p:cNvCxnSpPr>
          <p:nvPr/>
        </p:nvCxnSpPr>
        <p:spPr>
          <a:xfrm>
            <a:off x="4069999" y="3008495"/>
            <a:ext cx="733915" cy="1866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8" idx="0"/>
          </p:cNvCxnSpPr>
          <p:nvPr/>
        </p:nvCxnSpPr>
        <p:spPr>
          <a:xfrm>
            <a:off x="4069999" y="2686771"/>
            <a:ext cx="1207835" cy="27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153348" cy="641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68316" y="4751919"/>
            <a:ext cx="455368" cy="23066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83260</TotalTime>
  <Words>272</Words>
  <Application>Microsoft Macintosh PowerPoint</Application>
  <PresentationFormat>Widescreen</PresentationFormat>
  <Paragraphs>158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321</cp:revision>
  <cp:lastPrinted>2021-07-02T05:16:14Z</cp:lastPrinted>
  <dcterms:created xsi:type="dcterms:W3CDTF">2019-12-10T16:47:01Z</dcterms:created>
  <dcterms:modified xsi:type="dcterms:W3CDTF">2022-05-05T21:55:25Z</dcterms:modified>
</cp:coreProperties>
</file>