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308" r:id="rId2"/>
    <p:sldId id="348" r:id="rId3"/>
    <p:sldId id="355" r:id="rId4"/>
    <p:sldId id="330" r:id="rId5"/>
    <p:sldId id="356" r:id="rId6"/>
    <p:sldId id="331" r:id="rId7"/>
    <p:sldId id="332" r:id="rId8"/>
    <p:sldId id="358" r:id="rId9"/>
    <p:sldId id="334" r:id="rId10"/>
    <p:sldId id="345" r:id="rId11"/>
    <p:sldId id="357" r:id="rId12"/>
    <p:sldId id="33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007DCC"/>
    <a:srgbClr val="4472C4"/>
    <a:srgbClr val="C2D6EC"/>
    <a:srgbClr val="6AB0DE"/>
    <a:srgbClr val="000000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/>
    <p:restoredTop sz="94819"/>
  </p:normalViewPr>
  <p:slideViewPr>
    <p:cSldViewPr snapToGrid="0">
      <p:cViewPr varScale="1">
        <p:scale>
          <a:sx n="119" d="100"/>
          <a:sy n="119" d="100"/>
        </p:scale>
        <p:origin x="920" y="184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1757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6790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3305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12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3587427" y="22150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5G Data Plane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80039" y="3038115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Cloud Service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Console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512619" y="3606451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5G Control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Plane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262">
            <a:extLst>
              <a:ext uri="{FF2B5EF4-FFF2-40B4-BE49-F238E27FC236}">
                <a16:creationId xmlns:a16="http://schemas.microsoft.com/office/drawing/2014/main" id="{EFBBF5D5-36B6-1BE7-4DF3-92F31459CA91}"/>
              </a:ext>
            </a:extLst>
          </p:cNvPr>
          <p:cNvSpPr/>
          <p:nvPr/>
        </p:nvSpPr>
        <p:spPr>
          <a:xfrm>
            <a:off x="1965802" y="2444641"/>
            <a:ext cx="3210418" cy="2141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6B48F335-B845-32DC-5B30-E71D5EB72CC3}"/>
              </a:ext>
            </a:extLst>
          </p:cNvPr>
          <p:cNvSpPr/>
          <p:nvPr/>
        </p:nvSpPr>
        <p:spPr>
          <a:xfrm>
            <a:off x="2077998" y="2321407"/>
            <a:ext cx="3210418" cy="2141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3939CDA2-9600-7E63-778A-AEC0A58B2ABF}"/>
              </a:ext>
            </a:extLst>
          </p:cNvPr>
          <p:cNvSpPr/>
          <p:nvPr/>
        </p:nvSpPr>
        <p:spPr>
          <a:xfrm>
            <a:off x="2180187" y="527103"/>
            <a:ext cx="988416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2A1A3C25-9C83-14BA-8A64-2971EDA37CDA}"/>
              </a:ext>
            </a:extLst>
          </p:cNvPr>
          <p:cNvSpPr/>
          <p:nvPr/>
        </p:nvSpPr>
        <p:spPr>
          <a:xfrm>
            <a:off x="2180187" y="1299628"/>
            <a:ext cx="3208252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Service Orchestration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[Monitoring &amp; Telemetry]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CD8BFBF-DFAB-25F8-7B69-B74F1E813B01}"/>
              </a:ext>
            </a:extLst>
          </p:cNvPr>
          <p:cNvSpPr/>
          <p:nvPr/>
        </p:nvSpPr>
        <p:spPr>
          <a:xfrm rot="5400000">
            <a:off x="4469130" y="2555964"/>
            <a:ext cx="3062178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Lifecycle Mgmt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[Provisioning]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744DB42-A371-3F28-D7F4-DD25E04F6123}"/>
              </a:ext>
            </a:extLst>
          </p:cNvPr>
          <p:cNvSpPr/>
          <p:nvPr/>
        </p:nvSpPr>
        <p:spPr>
          <a:xfrm>
            <a:off x="4376857" y="527103"/>
            <a:ext cx="988416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Ops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C368827-CDCC-97E7-3B51-CADC75B5AE3F}"/>
              </a:ext>
            </a:extLst>
          </p:cNvPr>
          <p:cNvSpPr txBox="1"/>
          <p:nvPr/>
        </p:nvSpPr>
        <p:spPr>
          <a:xfrm>
            <a:off x="4326690" y="72176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6315BF6-805F-CE07-2DB3-566A0A4B4887}"/>
              </a:ext>
            </a:extLst>
          </p:cNvPr>
          <p:cNvSpPr/>
          <p:nvPr/>
        </p:nvSpPr>
        <p:spPr>
          <a:xfrm>
            <a:off x="6779524" y="2116515"/>
            <a:ext cx="895272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Ops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0D81BE2-6928-A47E-E16E-E3EB28574605}"/>
              </a:ext>
            </a:extLst>
          </p:cNvPr>
          <p:cNvSpPr/>
          <p:nvPr/>
        </p:nvSpPr>
        <p:spPr>
          <a:xfrm>
            <a:off x="6779523" y="3016671"/>
            <a:ext cx="895273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Dev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875C7C6-B574-4BBE-F659-3D4CCA7C3328}"/>
              </a:ext>
            </a:extLst>
          </p:cNvPr>
          <p:cNvCxnSpPr>
            <a:cxnSpLocks/>
            <a:stCxn id="192" idx="2"/>
          </p:cNvCxnSpPr>
          <p:nvPr/>
        </p:nvCxnSpPr>
        <p:spPr>
          <a:xfrm flipH="1">
            <a:off x="6289746" y="2367655"/>
            <a:ext cx="489778" cy="8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6030319-105B-A76E-0310-5E0C27A090B4}"/>
              </a:ext>
            </a:extLst>
          </p:cNvPr>
          <p:cNvCxnSpPr>
            <a:cxnSpLocks/>
            <a:stCxn id="193" idx="2"/>
          </p:cNvCxnSpPr>
          <p:nvPr/>
        </p:nvCxnSpPr>
        <p:spPr>
          <a:xfrm flipH="1">
            <a:off x="6289746" y="3267811"/>
            <a:ext cx="4897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56BA8C4-11E1-8D27-F1BD-B0D3849F8E5B}"/>
              </a:ext>
            </a:extLst>
          </p:cNvPr>
          <p:cNvCxnSpPr>
            <a:cxnSpLocks/>
            <a:stCxn id="190" idx="4"/>
          </p:cNvCxnSpPr>
          <p:nvPr/>
        </p:nvCxnSpPr>
        <p:spPr>
          <a:xfrm>
            <a:off x="4871065" y="1029382"/>
            <a:ext cx="0" cy="270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2100CF2-A48A-66DA-8D37-2B3E25DB21E6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2674395" y="1029382"/>
            <a:ext cx="0" cy="270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8F7C01D-64FB-D67E-B6BE-1A161291EEFB}"/>
              </a:ext>
            </a:extLst>
          </p:cNvPr>
          <p:cNvCxnSpPr>
            <a:cxnSpLocks/>
            <a:stCxn id="188" idx="2"/>
          </p:cNvCxnSpPr>
          <p:nvPr/>
        </p:nvCxnSpPr>
        <p:spPr>
          <a:xfrm>
            <a:off x="3784313" y="1865685"/>
            <a:ext cx="2315" cy="3462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3A897174-CF93-B06E-E675-1AD593863B8E}"/>
              </a:ext>
            </a:extLst>
          </p:cNvPr>
          <p:cNvSpPr txBox="1"/>
          <p:nvPr/>
        </p:nvSpPr>
        <p:spPr>
          <a:xfrm>
            <a:off x="5541287" y="970805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 API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30B50998-F18B-9E70-1303-528514BA4E8A}"/>
              </a:ext>
            </a:extLst>
          </p:cNvPr>
          <p:cNvCxnSpPr>
            <a:cxnSpLocks/>
            <a:stCxn id="200" idx="1"/>
          </p:cNvCxnSpPr>
          <p:nvPr/>
        </p:nvCxnSpPr>
        <p:spPr>
          <a:xfrm flipH="1">
            <a:off x="5307858" y="1124694"/>
            <a:ext cx="233429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40E18F99-691B-37ED-2737-328A7CB1107D}"/>
              </a:ext>
            </a:extLst>
          </p:cNvPr>
          <p:cNvCxnSpPr>
            <a:cxnSpLocks/>
          </p:cNvCxnSpPr>
          <p:nvPr/>
        </p:nvCxnSpPr>
        <p:spPr>
          <a:xfrm flipH="1">
            <a:off x="5390607" y="3291628"/>
            <a:ext cx="326583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0023A17-844A-9632-E3A3-36BFECDAC827}"/>
              </a:ext>
            </a:extLst>
          </p:cNvPr>
          <p:cNvSpPr txBox="1"/>
          <p:nvPr/>
        </p:nvSpPr>
        <p:spPr>
          <a:xfrm>
            <a:off x="6282435" y="2701744"/>
            <a:ext cx="1899879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Code (Commit to Repo)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55C15E2-6E4C-DD6A-41F5-056913AAF4D0}"/>
              </a:ext>
            </a:extLst>
          </p:cNvPr>
          <p:cNvCxnSpPr>
            <a:cxnSpLocks/>
          </p:cNvCxnSpPr>
          <p:nvPr/>
        </p:nvCxnSpPr>
        <p:spPr>
          <a:xfrm flipH="1" flipV="1">
            <a:off x="6533590" y="2375928"/>
            <a:ext cx="76241" cy="33037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44F53E10-87B8-72A2-D42D-8398501306EF}"/>
              </a:ext>
            </a:extLst>
          </p:cNvPr>
          <p:cNvCxnSpPr>
            <a:cxnSpLocks/>
          </p:cNvCxnSpPr>
          <p:nvPr/>
        </p:nvCxnSpPr>
        <p:spPr>
          <a:xfrm flipH="1">
            <a:off x="6533590" y="2929379"/>
            <a:ext cx="76241" cy="33810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45D9E257-6A63-FEE4-976A-3F4B4DD35815}"/>
              </a:ext>
            </a:extLst>
          </p:cNvPr>
          <p:cNvGrpSpPr/>
          <p:nvPr/>
        </p:nvGrpSpPr>
        <p:grpSpPr>
          <a:xfrm>
            <a:off x="2180188" y="2225982"/>
            <a:ext cx="3210418" cy="2141105"/>
            <a:chOff x="886120" y="1187776"/>
            <a:chExt cx="3874416" cy="2733773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E2EA108-F8DB-8F02-1645-D25D2AC2CCE9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B0FF81CB-2758-379F-D335-2C44B5CD751B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517962"/>
              <a:chOff x="962095" y="1249193"/>
              <a:chExt cx="3733466" cy="2517962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7799523-17C9-3DF0-DC76-8D1F0BBA079D}"/>
                  </a:ext>
                </a:extLst>
              </p:cNvPr>
              <p:cNvCxnSpPr>
                <a:cxnSpLocks/>
                <a:stCxn id="256" idx="0"/>
                <a:endCxn id="223" idx="2"/>
              </p:cNvCxnSpPr>
              <p:nvPr/>
            </p:nvCxnSpPr>
            <p:spPr>
              <a:xfrm flipH="1" flipV="1">
                <a:off x="3111421" y="2189390"/>
                <a:ext cx="4896" cy="3131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46012408-2EE5-276D-BF38-099404C63D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2046FB8B-96FE-98E2-4F37-07E5E14624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39851DC4-B61A-5580-B822-1243C06D4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3" name="Picture 222">
                <a:extLst>
                  <a:ext uri="{FF2B5EF4-FFF2-40B4-BE49-F238E27FC236}">
                    <a16:creationId xmlns:a16="http://schemas.microsoft.com/office/drawing/2014/main" id="{1F35089F-0E5D-AA30-CA7D-D0A0AFC1B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4" name="Picture 223">
                <a:extLst>
                  <a:ext uri="{FF2B5EF4-FFF2-40B4-BE49-F238E27FC236}">
                    <a16:creationId xmlns:a16="http://schemas.microsoft.com/office/drawing/2014/main" id="{394B0DA8-C9DC-5B90-8454-5ECEBDDDE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29BDEB75-5E57-8E81-A5D1-BFA1E2F81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26" name="Rounded Rectangle 225">
                <a:extLst>
                  <a:ext uri="{FF2B5EF4-FFF2-40B4-BE49-F238E27FC236}">
                    <a16:creationId xmlns:a16="http://schemas.microsoft.com/office/drawing/2014/main" id="{AC7B497B-487B-2A29-6650-6FE3FE19CEB3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67D45648-6569-0B23-3EB5-CB47BF507ED2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58" name="Picture 257">
                  <a:extLst>
                    <a:ext uri="{FF2B5EF4-FFF2-40B4-BE49-F238E27FC236}">
                      <a16:creationId xmlns:a16="http://schemas.microsoft.com/office/drawing/2014/main" id="{4D195A7E-6A58-FF66-9A00-94A748FBA7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A1A6E1F3-6917-9464-426E-42AEC2213344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3511585E-C0A0-A30E-AFA7-41E97274B0C7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56" name="Picture 255">
                  <a:extLst>
                    <a:ext uri="{FF2B5EF4-FFF2-40B4-BE49-F238E27FC236}">
                      <a16:creationId xmlns:a16="http://schemas.microsoft.com/office/drawing/2014/main" id="{680CB7A7-D6E5-113E-8A73-96266ABBED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36D69B1-E30A-0101-49DF-2D678216877E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76AA06EF-323C-60C0-FD48-75B738218AE3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54" name="Picture 253">
                  <a:extLst>
                    <a:ext uri="{FF2B5EF4-FFF2-40B4-BE49-F238E27FC236}">
                      <a16:creationId xmlns:a16="http://schemas.microsoft.com/office/drawing/2014/main" id="{F9DE730F-21C4-0C20-E6E3-67FCBD255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6935E5EB-7A89-74BA-A17F-15895A298D46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FD20185D-61E1-DD35-B5B7-24EBD0B43209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75348" cy="496415"/>
                <a:chOff x="5165387" y="2395529"/>
                <a:chExt cx="475348" cy="496415"/>
              </a:xfrm>
            </p:grpSpPr>
            <p:pic>
              <p:nvPicPr>
                <p:cNvPr id="252" name="Picture 251">
                  <a:extLst>
                    <a:ext uri="{FF2B5EF4-FFF2-40B4-BE49-F238E27FC236}">
                      <a16:creationId xmlns:a16="http://schemas.microsoft.com/office/drawing/2014/main" id="{C20506DE-CE7B-2990-1866-337AAAF8FF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771" y="244574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92F24D4-9523-E7BF-481C-2A1F64867E30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E7D76A83-9CD9-8388-25EB-18059FF9446E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74675" cy="488885"/>
                <a:chOff x="5165387" y="2395529"/>
                <a:chExt cx="474675" cy="488885"/>
              </a:xfrm>
            </p:grpSpPr>
            <p:pic>
              <p:nvPicPr>
                <p:cNvPr id="250" name="Picture 249">
                  <a:extLst>
                    <a:ext uri="{FF2B5EF4-FFF2-40B4-BE49-F238E27FC236}">
                      <a16:creationId xmlns:a16="http://schemas.microsoft.com/office/drawing/2014/main" id="{DFB27B40-234A-44FC-4C4E-DD01480590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098" y="243821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261570C3-BD73-A7E1-283F-A27E87FC28B8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4F879B6-0969-6267-758D-1C52B9A3DF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04B6489F-7586-5A51-7364-57EB97CAE5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C018AEB5-80A9-19A6-DC6C-D8C56F8AEF68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B7C2CB37-1BDD-9514-C280-A136B2F5A7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8E26F98C-D063-1C72-03CF-7C330005EC09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FA7B280-3708-A2DB-ED29-C249D491EF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0658A1D-B4BB-E45A-1C79-B0538C3A36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70148488-9715-C35F-7CED-6708883ACE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BAC5560A-71FE-D3AE-935B-7FE5493DB0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C238E50-8AB9-1A9D-CD24-FF4160AAE3BF}"/>
                  </a:ext>
                </a:extLst>
              </p:cNvPr>
              <p:cNvCxnSpPr>
                <a:cxnSpLocks/>
                <a:stCxn id="254" idx="0"/>
                <a:endCxn id="222" idx="2"/>
              </p:cNvCxnSpPr>
              <p:nvPr/>
            </p:nvCxnSpPr>
            <p:spPr>
              <a:xfrm flipH="1" flipV="1">
                <a:off x="2476008" y="2189390"/>
                <a:ext cx="7562" cy="3022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5AD4719-E8FE-C53B-EEC7-05FE1A98AEAB}"/>
                  </a:ext>
                </a:extLst>
              </p:cNvPr>
              <p:cNvCxnSpPr>
                <a:cxnSpLocks/>
                <a:stCxn id="248" idx="0"/>
                <a:endCxn id="224" idx="2"/>
              </p:cNvCxnSpPr>
              <p:nvPr/>
            </p:nvCxnSpPr>
            <p:spPr>
              <a:xfrm flipH="1" flipV="1">
                <a:off x="3746832" y="2200475"/>
                <a:ext cx="13231" cy="3129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03E7B43-4CCF-4D8B-374D-43C8CBCD47A6}"/>
                  </a:ext>
                </a:extLst>
              </p:cNvPr>
              <p:cNvCxnSpPr>
                <a:cxnSpLocks/>
                <a:stCxn id="258" idx="0"/>
              </p:cNvCxnSpPr>
              <p:nvPr/>
            </p:nvCxnSpPr>
            <p:spPr>
              <a:xfrm flipH="1" flipV="1">
                <a:off x="4382244" y="2177184"/>
                <a:ext cx="8847" cy="3144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DC5CC644-C711-CE1D-58E3-A541A51A0CEB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BABE1FF2-6F97-BCC9-36B2-CA33E20DB7DB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83311D70-ACCB-E147-E2F5-29D5EF29D8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5" name="Picture 244">
                <a:extLst>
                  <a:ext uri="{FF2B5EF4-FFF2-40B4-BE49-F238E27FC236}">
                    <a16:creationId xmlns:a16="http://schemas.microsoft.com/office/drawing/2014/main" id="{01D1F6DE-3EC5-0979-8E52-712A50465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FE9CABB0-59DA-7B21-0098-0A02C3DF75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8EECCD3E-C451-8C25-F702-387A383E6468}"/>
                  </a:ext>
                </a:extLst>
              </p:cNvPr>
              <p:cNvCxnSpPr>
                <a:cxnSpLocks/>
                <a:endCxn id="258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264" name="Oval 263">
            <a:extLst>
              <a:ext uri="{FF2B5EF4-FFF2-40B4-BE49-F238E27FC236}">
                <a16:creationId xmlns:a16="http://schemas.microsoft.com/office/drawing/2014/main" id="{E68FA5BE-AC4D-A176-AAD2-FDDC467C262F}"/>
              </a:ext>
            </a:extLst>
          </p:cNvPr>
          <p:cNvSpPr/>
          <p:nvPr/>
        </p:nvSpPr>
        <p:spPr>
          <a:xfrm>
            <a:off x="3289936" y="515786"/>
            <a:ext cx="988416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  <a:p>
            <a:pPr algn="ctr">
              <a:lnSpc>
                <a:spcPct val="90000"/>
              </a:lnSpc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Apps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C91F3FC-43DA-E377-9B1B-5C824BC0FBCB}"/>
              </a:ext>
            </a:extLst>
          </p:cNvPr>
          <p:cNvCxnSpPr>
            <a:cxnSpLocks/>
            <a:stCxn id="264" idx="4"/>
            <a:endCxn id="188" idx="0"/>
          </p:cNvCxnSpPr>
          <p:nvPr/>
        </p:nvCxnSpPr>
        <p:spPr>
          <a:xfrm>
            <a:off x="3784144" y="1018065"/>
            <a:ext cx="169" cy="28156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ight Brace 277">
            <a:extLst>
              <a:ext uri="{FF2B5EF4-FFF2-40B4-BE49-F238E27FC236}">
                <a16:creationId xmlns:a16="http://schemas.microsoft.com/office/drawing/2014/main" id="{393A2C0F-536E-5568-23A6-3CA29785D4FE}"/>
              </a:ext>
            </a:extLst>
          </p:cNvPr>
          <p:cNvSpPr/>
          <p:nvPr/>
        </p:nvSpPr>
        <p:spPr>
          <a:xfrm>
            <a:off x="5248675" y="991466"/>
            <a:ext cx="45719" cy="267066"/>
          </a:xfrm>
          <a:prstGeom prst="rightBrac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BD357D-3955-1883-F137-841509C1FA6C}"/>
              </a:ext>
            </a:extLst>
          </p:cNvPr>
          <p:cNvCxnSpPr>
            <a:cxnSpLocks/>
          </p:cNvCxnSpPr>
          <p:nvPr/>
        </p:nvCxnSpPr>
        <p:spPr>
          <a:xfrm flipH="1">
            <a:off x="5390607" y="1585724"/>
            <a:ext cx="326583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11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253DEA-E28B-C85C-0085-BFA7FEA3D83D}"/>
              </a:ext>
            </a:extLst>
          </p:cNvPr>
          <p:cNvGrpSpPr/>
          <p:nvPr/>
        </p:nvGrpSpPr>
        <p:grpSpPr>
          <a:xfrm>
            <a:off x="4700074" y="2050919"/>
            <a:ext cx="2718615" cy="1668784"/>
            <a:chOff x="4680288" y="2251153"/>
            <a:chExt cx="2718615" cy="1668784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7024A5C5-5378-6361-E345-2EA3B206D4AC}"/>
                </a:ext>
              </a:extLst>
            </p:cNvPr>
            <p:cNvSpPr/>
            <p:nvPr/>
          </p:nvSpPr>
          <p:spPr>
            <a:xfrm>
              <a:off x="4680288" y="3041840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EC3C09B-E34C-A073-89E0-9F4DB68E3A83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i="1" dirty="0">
                  <a:latin typeface="Calibri" panose="020F0502020204030204" pitchFamily="34" charset="0"/>
                  <a:cs typeface="Calibri" panose="020F0502020204030204" pitchFamily="34" charset="0"/>
                </a:rPr>
                <a:t>Bootstrap tooling to prep a cluster for Kubernetes workloads.</a:t>
              </a:r>
            </a:p>
          </p:txBody>
        </p:sp>
      </p:grpSp>
      <p:sp>
        <p:nvSpPr>
          <p:cNvPr id="12" name="Cloud 11">
            <a:extLst>
              <a:ext uri="{FF2B5EF4-FFF2-40B4-BE49-F238E27FC236}">
                <a16:creationId xmlns:a16="http://schemas.microsoft.com/office/drawing/2014/main" id="{EB7DB971-0529-3A45-B191-9DCC3360A877}"/>
              </a:ext>
            </a:extLst>
          </p:cNvPr>
          <p:cNvSpPr/>
          <p:nvPr/>
        </p:nvSpPr>
        <p:spPr>
          <a:xfrm>
            <a:off x="1493342" y="2070235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6E472CD-FB1B-A057-C67E-D9A0D237E637}"/>
              </a:ext>
            </a:extLst>
          </p:cNvPr>
          <p:cNvSpPr/>
          <p:nvPr/>
        </p:nvSpPr>
        <p:spPr>
          <a:xfrm>
            <a:off x="1493342" y="2050918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152D43-C96F-3A7B-DD29-FE559F2D2E7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852649" y="1002167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3BE4B3-4FB8-C294-5543-E564D884E06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59381" y="1002167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35EE114-ED26-98F2-9D39-6457820E4BF8}"/>
              </a:ext>
            </a:extLst>
          </p:cNvPr>
          <p:cNvSpPr/>
          <p:nvPr/>
        </p:nvSpPr>
        <p:spPr>
          <a:xfrm>
            <a:off x="1493341" y="980297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BC03806-8D7E-E5B0-9855-5B466E8A27B8}"/>
              </a:ext>
            </a:extLst>
          </p:cNvPr>
          <p:cNvSpPr/>
          <p:nvPr/>
        </p:nvSpPr>
        <p:spPr>
          <a:xfrm>
            <a:off x="4700074" y="2054859"/>
            <a:ext cx="2718614" cy="320597"/>
          </a:xfrm>
          <a:prstGeom prst="roundRect">
            <a:avLst/>
          </a:prstGeom>
          <a:ln w="19050">
            <a:noFill/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70268" y="2104581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Management </a:t>
            </a:r>
            <a:r>
              <a:rPr lang="en-US" sz="16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Layer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4320799" y="1567542"/>
            <a:ext cx="3" cy="5370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2AA149-C673-1D46-A639-92B16EF60146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4320802" y="2779582"/>
            <a:ext cx="0" cy="5370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82C2A3E-B88F-F944-965B-346086872B7D}"/>
              </a:ext>
            </a:extLst>
          </p:cNvPr>
          <p:cNvSpPr/>
          <p:nvPr/>
        </p:nvSpPr>
        <p:spPr>
          <a:xfrm>
            <a:off x="3094341" y="1015861"/>
            <a:ext cx="2452915" cy="5516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Operators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8BA166-BA8F-5441-936C-9E469D5D47EC}"/>
              </a:ext>
            </a:extLst>
          </p:cNvPr>
          <p:cNvSpPr/>
          <p:nvPr/>
        </p:nvSpPr>
        <p:spPr>
          <a:xfrm>
            <a:off x="2170268" y="3316621"/>
            <a:ext cx="4301067" cy="8110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Deployed Network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(Hardware &amp; Software)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6F31A-41DC-A441-8438-BA81EFD691A9}"/>
              </a:ext>
            </a:extLst>
          </p:cNvPr>
          <p:cNvSpPr txBox="1"/>
          <p:nvPr/>
        </p:nvSpPr>
        <p:spPr>
          <a:xfrm>
            <a:off x="4320798" y="1666784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Intents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699B3-3826-F541-B0C9-0E5F58644304}"/>
              </a:ext>
            </a:extLst>
          </p:cNvPr>
          <p:cNvSpPr txBox="1"/>
          <p:nvPr/>
        </p:nvSpPr>
        <p:spPr>
          <a:xfrm>
            <a:off x="4320798" y="2878824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558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pattFill prst="pct7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80841" y="3081147"/>
            <a:ext cx="8851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lnSpc>
                <a:spcPct val="90000"/>
              </a:lnSpc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Cloud</a:t>
            </a:r>
          </a:p>
          <a:p>
            <a:pPr algn="ctr" defTabSz="457178">
              <a:lnSpc>
                <a:spcPct val="90000"/>
              </a:lnSpc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lnSpc>
                <a:spcPct val="90000"/>
              </a:lnSpc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11865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6" idx="0"/>
            <a:endCxn id="21" idx="2"/>
          </p:cNvCxnSpPr>
          <p:nvPr/>
        </p:nvCxnSpPr>
        <p:spPr>
          <a:xfrm flipH="1" flipV="1">
            <a:off x="3111422" y="2189389"/>
            <a:ext cx="4895" cy="3131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6" idx="2"/>
          </p:cNvCxnSpPr>
          <p:nvPr/>
        </p:nvCxnSpPr>
        <p:spPr>
          <a:xfrm flipH="1" flipV="1">
            <a:off x="3116317" y="2948752"/>
            <a:ext cx="796159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1" idx="2"/>
          </p:cNvCxnSpPr>
          <p:nvPr/>
        </p:nvCxnSpPr>
        <p:spPr>
          <a:xfrm flipH="1" flipV="1">
            <a:off x="3751972" y="2959637"/>
            <a:ext cx="152412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163847" y="249166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895335" y="2502551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256192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721530" y="330667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694583" y="3283802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1" idx="0"/>
            <a:endCxn id="211" idx="2"/>
          </p:cNvCxnSpPr>
          <p:nvPr/>
        </p:nvCxnSpPr>
        <p:spPr>
          <a:xfrm flipH="1" flipV="1">
            <a:off x="2477174" y="2959637"/>
            <a:ext cx="1438391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3906213" y="2937866"/>
            <a:ext cx="478616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530990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196" idx="2"/>
          </p:cNvCxnSpPr>
          <p:nvPr/>
        </p:nvCxnSpPr>
        <p:spPr>
          <a:xfrm flipV="1">
            <a:off x="2942512" y="2937866"/>
            <a:ext cx="1442317" cy="36880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1" idx="2"/>
          </p:cNvCxnSpPr>
          <p:nvPr/>
        </p:nvCxnSpPr>
        <p:spPr>
          <a:xfrm flipV="1">
            <a:off x="2942512" y="2959637"/>
            <a:ext cx="809460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6" idx="2"/>
          </p:cNvCxnSpPr>
          <p:nvPr/>
        </p:nvCxnSpPr>
        <p:spPr>
          <a:xfrm flipV="1">
            <a:off x="2942512" y="2948752"/>
            <a:ext cx="173805" cy="35792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11" idx="2"/>
          </p:cNvCxnSpPr>
          <p:nvPr/>
        </p:nvCxnSpPr>
        <p:spPr>
          <a:xfrm flipH="1" flipV="1">
            <a:off x="2477174" y="2959637"/>
            <a:ext cx="465338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0"/>
            <a:endCxn id="20" idx="2"/>
          </p:cNvCxnSpPr>
          <p:nvPr/>
        </p:nvCxnSpPr>
        <p:spPr>
          <a:xfrm flipH="1" flipV="1">
            <a:off x="2476009" y="2189389"/>
            <a:ext cx="1165" cy="32404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1" idx="0"/>
            <a:endCxn id="22" idx="2"/>
          </p:cNvCxnSpPr>
          <p:nvPr/>
        </p:nvCxnSpPr>
        <p:spPr>
          <a:xfrm flipH="1" flipV="1">
            <a:off x="3746833" y="2200474"/>
            <a:ext cx="5139" cy="3129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6" idx="0"/>
            <a:endCxn id="23" idx="2"/>
          </p:cNvCxnSpPr>
          <p:nvPr/>
        </p:nvCxnSpPr>
        <p:spPr>
          <a:xfrm flipH="1" flipV="1">
            <a:off x="4382244" y="2200474"/>
            <a:ext cx="2585" cy="291191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alpha val="50000"/>
              </a:schemeClr>
            </a:solidFill>
            <a:prstDash val="solid"/>
          </a:ln>
          <a:effectLst/>
        </p:spPr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85E95EA-EC18-617C-7B2F-01D300F232DF}"/>
              </a:ext>
            </a:extLst>
          </p:cNvPr>
          <p:cNvSpPr/>
          <p:nvPr/>
        </p:nvSpPr>
        <p:spPr>
          <a:xfrm rot="16200000">
            <a:off x="5434062" y="1714698"/>
            <a:ext cx="1264242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Helm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8432C7F-66C0-946D-4D05-5E896C2AABC3}"/>
              </a:ext>
            </a:extLst>
          </p:cNvPr>
          <p:cNvSpPr/>
          <p:nvPr/>
        </p:nvSpPr>
        <p:spPr>
          <a:xfrm rot="16200000">
            <a:off x="5437710" y="3067680"/>
            <a:ext cx="1264242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Terraform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CAC21F8-A8A8-424D-8443-F2CE585221F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561224" y="1881315"/>
            <a:ext cx="338342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20CAF5-31EB-2253-823A-AC7647B2740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550291" y="3234297"/>
            <a:ext cx="352923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0147BFB-7E39-689E-5508-E1B623B5989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650614" y="1941572"/>
            <a:ext cx="568267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C837BA7-D920-3C34-5BBF-82FC3F8343FC}"/>
              </a:ext>
            </a:extLst>
          </p:cNvPr>
          <p:cNvCxnSpPr>
            <a:cxnSpLocks/>
            <a:stCxn id="196" idx="3"/>
          </p:cNvCxnSpPr>
          <p:nvPr/>
        </p:nvCxnSpPr>
        <p:spPr>
          <a:xfrm>
            <a:off x="4605810" y="2714766"/>
            <a:ext cx="834052" cy="10885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B6C7C68-6F24-FCC3-2F72-20E44AECE825}"/>
              </a:ext>
            </a:extLst>
          </p:cNvPr>
          <p:cNvCxnSpPr>
            <a:cxnSpLocks/>
            <a:stCxn id="221" idx="3"/>
          </p:cNvCxnSpPr>
          <p:nvPr/>
        </p:nvCxnSpPr>
        <p:spPr>
          <a:xfrm flipV="1">
            <a:off x="4136546" y="3506902"/>
            <a:ext cx="1248952" cy="1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C2C8CC9-C0A5-7647-E410-B7851BF87759}"/>
              </a:ext>
            </a:extLst>
          </p:cNvPr>
          <p:cNvSpPr/>
          <p:nvPr/>
        </p:nvSpPr>
        <p:spPr>
          <a:xfrm rot="16200000">
            <a:off x="3975133" y="2285883"/>
            <a:ext cx="2617224" cy="53674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Kubernetes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(e.g., AKS, EKS, GKE, RKE)</a:t>
            </a:r>
          </a:p>
        </p:txBody>
      </p: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6" idx="0"/>
            <a:endCxn id="21" idx="2"/>
          </p:cNvCxnSpPr>
          <p:nvPr/>
        </p:nvCxnSpPr>
        <p:spPr>
          <a:xfrm flipH="1" flipV="1">
            <a:off x="3111422" y="2189389"/>
            <a:ext cx="4895" cy="3131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6" idx="2"/>
          </p:cNvCxnSpPr>
          <p:nvPr/>
        </p:nvCxnSpPr>
        <p:spPr>
          <a:xfrm flipH="1" flipV="1">
            <a:off x="3116317" y="2948752"/>
            <a:ext cx="796159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1" idx="2"/>
          </p:cNvCxnSpPr>
          <p:nvPr/>
        </p:nvCxnSpPr>
        <p:spPr>
          <a:xfrm flipH="1" flipV="1">
            <a:off x="3760064" y="2959637"/>
            <a:ext cx="152412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6" idx="0"/>
          </p:cNvCxnSpPr>
          <p:nvPr/>
        </p:nvCxnSpPr>
        <p:spPr>
          <a:xfrm flipH="1">
            <a:off x="3116317" y="1720843"/>
            <a:ext cx="311001" cy="781708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6" idx="0"/>
          </p:cNvCxnSpPr>
          <p:nvPr/>
        </p:nvCxnSpPr>
        <p:spPr>
          <a:xfrm>
            <a:off x="3427318" y="1720843"/>
            <a:ext cx="957511" cy="770822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SD-Fabric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163847" y="249166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895335" y="2502551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256192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721530" y="330667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694583" y="3283802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1" idx="0"/>
            <a:endCxn id="211" idx="2"/>
          </p:cNvCxnSpPr>
          <p:nvPr/>
        </p:nvCxnSpPr>
        <p:spPr>
          <a:xfrm flipH="1" flipV="1">
            <a:off x="2477174" y="2959637"/>
            <a:ext cx="1438391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3906213" y="2937866"/>
            <a:ext cx="478616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539082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196" idx="2"/>
          </p:cNvCxnSpPr>
          <p:nvPr/>
        </p:nvCxnSpPr>
        <p:spPr>
          <a:xfrm flipV="1">
            <a:off x="2942512" y="2937866"/>
            <a:ext cx="1442317" cy="36880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1" idx="2"/>
          </p:cNvCxnSpPr>
          <p:nvPr/>
        </p:nvCxnSpPr>
        <p:spPr>
          <a:xfrm flipV="1">
            <a:off x="2942512" y="2959637"/>
            <a:ext cx="817552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6" idx="2"/>
          </p:cNvCxnSpPr>
          <p:nvPr/>
        </p:nvCxnSpPr>
        <p:spPr>
          <a:xfrm flipV="1">
            <a:off x="2942512" y="2948752"/>
            <a:ext cx="173805" cy="35792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11" idx="2"/>
          </p:cNvCxnSpPr>
          <p:nvPr/>
        </p:nvCxnSpPr>
        <p:spPr>
          <a:xfrm flipH="1" flipV="1">
            <a:off x="2477174" y="2959637"/>
            <a:ext cx="465338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1" idx="0"/>
          </p:cNvCxnSpPr>
          <p:nvPr/>
        </p:nvCxnSpPr>
        <p:spPr>
          <a:xfrm>
            <a:off x="3427318" y="1720843"/>
            <a:ext cx="332746" cy="79259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1" idx="0"/>
          </p:cNvCxnSpPr>
          <p:nvPr/>
        </p:nvCxnSpPr>
        <p:spPr>
          <a:xfrm flipH="1">
            <a:off x="2477174" y="1720843"/>
            <a:ext cx="950144" cy="79259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6" idx="0"/>
          </p:cNvCxnSpPr>
          <p:nvPr/>
        </p:nvCxnSpPr>
        <p:spPr>
          <a:xfrm flipH="1">
            <a:off x="2942512" y="1720843"/>
            <a:ext cx="484806" cy="1585832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0"/>
            <a:endCxn id="20" idx="2"/>
          </p:cNvCxnSpPr>
          <p:nvPr/>
        </p:nvCxnSpPr>
        <p:spPr>
          <a:xfrm flipH="1" flipV="1">
            <a:off x="2476009" y="2189389"/>
            <a:ext cx="1165" cy="32404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1" idx="0"/>
            <a:endCxn id="22" idx="2"/>
          </p:cNvCxnSpPr>
          <p:nvPr/>
        </p:nvCxnSpPr>
        <p:spPr>
          <a:xfrm flipH="1" flipV="1">
            <a:off x="3746833" y="2200474"/>
            <a:ext cx="13231" cy="3129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6" idx="0"/>
            <a:endCxn id="23" idx="2"/>
          </p:cNvCxnSpPr>
          <p:nvPr/>
        </p:nvCxnSpPr>
        <p:spPr>
          <a:xfrm flipH="1" flipV="1">
            <a:off x="4382244" y="2200474"/>
            <a:ext cx="2585" cy="291191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alpha val="50000"/>
              </a:scheme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3427318" y="1720843"/>
            <a:ext cx="485158" cy="155207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36537"/>
            <a:ext cx="1134490" cy="59943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34490" cy="86940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81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517962"/>
              <a:chOff x="962095" y="1249193"/>
              <a:chExt cx="3733466" cy="2517962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99" idx="0"/>
                <a:endCxn id="449" idx="2"/>
              </p:cNvCxnSpPr>
              <p:nvPr/>
            </p:nvCxnSpPr>
            <p:spPr>
              <a:xfrm flipH="1" flipV="1">
                <a:off x="3111421" y="2189390"/>
                <a:ext cx="4896" cy="3131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6" name="TextBox 505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2" name="TextBox 501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98" name="TextBox 497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75348" cy="496415"/>
                <a:chOff x="5165387" y="2395529"/>
                <a:chExt cx="475348" cy="49641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771" y="244574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94" name="TextBox 493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74675" cy="488885"/>
                <a:chOff x="5165387" y="2395529"/>
                <a:chExt cx="474675" cy="48888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098" y="243821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90" name="TextBox 489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86" name="TextBox 485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95" idx="0"/>
                <a:endCxn id="448" idx="2"/>
              </p:cNvCxnSpPr>
              <p:nvPr/>
            </p:nvCxnSpPr>
            <p:spPr>
              <a:xfrm flipH="1" flipV="1">
                <a:off x="2476008" y="2189390"/>
                <a:ext cx="7562" cy="3022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3" idx="0"/>
                <a:endCxn id="450" idx="2"/>
              </p:cNvCxnSpPr>
              <p:nvPr/>
            </p:nvCxnSpPr>
            <p:spPr>
              <a:xfrm flipH="1" flipV="1">
                <a:off x="3746832" y="2200475"/>
                <a:ext cx="13231" cy="3129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503" idx="0"/>
              </p:cNvCxnSpPr>
              <p:nvPr/>
            </p:nvCxnSpPr>
            <p:spPr>
              <a:xfrm flipH="1" flipV="1">
                <a:off x="4382244" y="2177184"/>
                <a:ext cx="8847" cy="3144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50" dirty="0">
                  <a:latin typeface="Calibri" charset="0"/>
                  <a:ea typeface="Calibri" charset="0"/>
                  <a:cs typeface="Calibri" charset="0"/>
                </a:rPr>
                <a:t>Service</a:t>
              </a: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sz="1150" dirty="0">
                  <a:latin typeface="Calibri" charset="0"/>
                  <a:ea typeface="Calibri" charset="0"/>
                  <a:cs typeface="Calibri" charset="0"/>
                </a:rPr>
                <a:t>Orchestration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Telemetry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2" idx="0"/>
          </p:cNvCxnSpPr>
          <p:nvPr/>
        </p:nvCxnSpPr>
        <p:spPr>
          <a:xfrm>
            <a:off x="2705679" y="1912825"/>
            <a:ext cx="6009" cy="103227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174031" y="4806012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8771A4-B9ED-EA13-9B78-E0CC58045440}"/>
              </a:ext>
            </a:extLst>
          </p:cNvPr>
          <p:cNvSpPr/>
          <p:nvPr/>
        </p:nvSpPr>
        <p:spPr>
          <a:xfrm>
            <a:off x="1398802" y="294509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AE426C-286B-FDD2-079D-FE6FC8044C26}"/>
              </a:ext>
            </a:extLst>
          </p:cNvPr>
          <p:cNvSpPr/>
          <p:nvPr/>
        </p:nvSpPr>
        <p:spPr>
          <a:xfrm>
            <a:off x="1473299" y="301957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2CE842-8623-4054-AF3B-77DB944BE25E}"/>
              </a:ext>
            </a:extLst>
          </p:cNvPr>
          <p:cNvSpPr/>
          <p:nvPr/>
        </p:nvSpPr>
        <p:spPr>
          <a:xfrm>
            <a:off x="1553987" y="310026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4DA2F8-777A-9A1D-7871-AB578E8A82BD}"/>
              </a:ext>
            </a:extLst>
          </p:cNvPr>
          <p:cNvGrpSpPr/>
          <p:nvPr/>
        </p:nvGrpSpPr>
        <p:grpSpPr>
          <a:xfrm>
            <a:off x="1632494" y="3170361"/>
            <a:ext cx="2625771" cy="1555423"/>
            <a:chOff x="886120" y="1187776"/>
            <a:chExt cx="3874416" cy="27337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628502-7B0D-BAA7-9495-F1A275E79532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3135C9D-557E-8A3D-ABDE-BE8EB1898A0B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517962"/>
              <a:chOff x="962095" y="1249193"/>
              <a:chExt cx="3733466" cy="251796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3B9368E-F679-C711-502C-B348CD841458}"/>
                  </a:ext>
                </a:extLst>
              </p:cNvPr>
              <p:cNvCxnSpPr>
                <a:cxnSpLocks/>
                <a:stCxn id="47" idx="0"/>
                <a:endCxn id="13" idx="2"/>
              </p:cNvCxnSpPr>
              <p:nvPr/>
            </p:nvCxnSpPr>
            <p:spPr>
              <a:xfrm flipH="1" flipV="1">
                <a:off x="3111421" y="2189390"/>
                <a:ext cx="4896" cy="3131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568AAEF-9A8F-7502-7B0F-5D438969D5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3696487-4680-4D82-F400-9707F3D79E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E9E9BC1-0254-C7B5-8B05-3C7807FDF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28F7187-45FB-3D35-ECC7-5325B8096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5BEEADB-5D5C-D265-62F5-F3DAAD19A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6AC068D-12E2-2E6B-C8B1-5157A8BFA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F39975FC-315E-EDD8-E69D-E94B5BEF5E45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AA112B5-F1CC-DB4B-B0DA-714114857DC7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872B276D-B5E5-1512-4F5A-D366D89774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ED83623-914A-8E90-40EF-59960FB3C80F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6F5B9CB-6085-3B4A-A151-3770F3AB1E88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69B357EA-C93F-D03E-B28B-19D0A1600C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6BD9C3-CC3D-1037-983D-FA681E5D3177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9828E94-D832-3516-EB84-3EB34F4CA00A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30BC8FC7-C96B-8424-3E5B-4F93C8DAD3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ECC60D3-4BEC-705F-F36B-09EC40EE8C31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EC4B2F3-E354-743F-732D-A4B555548D0A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75348" cy="496415"/>
                <a:chOff x="5165387" y="2395529"/>
                <a:chExt cx="475348" cy="496415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19395CB6-3705-BB99-F381-66F42F28CD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771" y="244574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42CF853-B63E-B30D-0A09-82EC2AB4C14A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954C969-4617-74EB-43F3-7F6A74564764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74675" cy="488885"/>
                <a:chOff x="5165387" y="2395529"/>
                <a:chExt cx="474675" cy="488885"/>
              </a:xfrm>
            </p:grpSpPr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49CAA844-2EAE-91F6-0904-0DD795A5E4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098" y="243821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22EA0A3-5DF6-6CC4-7A35-952922085BA2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DCC5065-0508-C4E1-3CF6-0E69398510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BB71A2F-EFCB-9026-F1B7-0E8D71C516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1129B48-5DFA-F169-5F20-F3463FA1CED5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C2AF37E5-650D-DE7A-2A5E-B9A46C36B9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82A3CF7-B6E4-3A45-1845-CB1EB601BCAF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154FE28-06D0-6BFB-07C8-37BDACA22D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0127FBB-3F34-E360-69A3-0EF6FCAECE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451469A-6BB5-43CF-3DC5-E1EB7D553D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8B5F8B6-B36C-7DC5-4A59-46D16E37A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664B566-F654-8EC6-45E0-78E76820E3DB}"/>
                  </a:ext>
                </a:extLst>
              </p:cNvPr>
              <p:cNvCxnSpPr>
                <a:cxnSpLocks/>
                <a:stCxn id="45" idx="0"/>
                <a:endCxn id="12" idx="2"/>
              </p:cNvCxnSpPr>
              <p:nvPr/>
            </p:nvCxnSpPr>
            <p:spPr>
              <a:xfrm flipH="1" flipV="1">
                <a:off x="2476008" y="2189390"/>
                <a:ext cx="7562" cy="3022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0BBC268-8568-BF1E-A40A-951FD8853114}"/>
                  </a:ext>
                </a:extLst>
              </p:cNvPr>
              <p:cNvCxnSpPr>
                <a:cxnSpLocks/>
                <a:stCxn id="39" idx="0"/>
                <a:endCxn id="14" idx="2"/>
              </p:cNvCxnSpPr>
              <p:nvPr/>
            </p:nvCxnSpPr>
            <p:spPr>
              <a:xfrm flipH="1" flipV="1">
                <a:off x="3746832" y="2200475"/>
                <a:ext cx="13231" cy="3129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F8EBBBF-DB7D-5990-76D5-3665148EB78F}"/>
                  </a:ext>
                </a:extLst>
              </p:cNvPr>
              <p:cNvCxnSpPr>
                <a:cxnSpLocks/>
                <a:stCxn id="49" idx="0"/>
              </p:cNvCxnSpPr>
              <p:nvPr/>
            </p:nvCxnSpPr>
            <p:spPr>
              <a:xfrm flipH="1" flipV="1">
                <a:off x="4382244" y="2177184"/>
                <a:ext cx="8847" cy="3144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DF8643F2-1B86-463D-5161-A9E363E8C7D2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D7595EDD-8E20-68E9-B1D8-984BE141477A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72DD3D1-9F72-C7A5-A359-33B8F19F2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379155F-B234-51FC-D270-B00F90034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E60FA23-B880-78A0-77A5-10D0E90446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9EDDEC0-7F1C-BA33-E0A2-B3EA47027045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5">
            <a:extLst>
              <a:ext uri="{FF2B5EF4-FFF2-40B4-BE49-F238E27FC236}">
                <a16:creationId xmlns:a16="http://schemas.microsoft.com/office/drawing/2014/main" id="{027D0731-75C1-E852-1B6A-40B7B9039723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73;p25">
            <a:extLst>
              <a:ext uri="{FF2B5EF4-FFF2-40B4-BE49-F238E27FC236}">
                <a16:creationId xmlns:a16="http://schemas.microsoft.com/office/drawing/2014/main" id="{2F25F416-3B05-88AB-9D92-C91A61FC83D0}"/>
              </a:ext>
            </a:extLst>
          </p:cNvPr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275;p25">
            <a:extLst>
              <a:ext uri="{FF2B5EF4-FFF2-40B4-BE49-F238E27FC236}">
                <a16:creationId xmlns:a16="http://schemas.microsoft.com/office/drawing/2014/main" id="{2A5B3B08-D42C-AA18-F781-E5DCF526475C}"/>
              </a:ext>
            </a:extLst>
          </p:cNvPr>
          <p:cNvSpPr/>
          <p:nvPr/>
        </p:nvSpPr>
        <p:spPr>
          <a:xfrm>
            <a:off x="5002863" y="2517461"/>
            <a:ext cx="1192323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 Plan</a:t>
            </a:r>
          </a:p>
          <a:p>
            <a:pPr algn="ctr"/>
            <a:r>
              <a:rPr lang="en-US" sz="1000" i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Gate</a:t>
            </a:r>
            <a:endParaRPr sz="1000" i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277;p25">
            <a:extLst>
              <a:ext uri="{FF2B5EF4-FFF2-40B4-BE49-F238E27FC236}">
                <a16:creationId xmlns:a16="http://schemas.microsoft.com/office/drawing/2014/main" id="{F0E06901-3C1A-A162-E2AE-4A54FD5F0BD4}"/>
              </a:ext>
            </a:extLst>
          </p:cNvPr>
          <p:cNvSpPr/>
          <p:nvPr/>
        </p:nvSpPr>
        <p:spPr>
          <a:xfrm>
            <a:off x="6533060" y="2517100"/>
            <a:ext cx="908059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Google Shape;278;p25">
            <a:extLst>
              <a:ext uri="{FF2B5EF4-FFF2-40B4-BE49-F238E27FC236}">
                <a16:creationId xmlns:a16="http://schemas.microsoft.com/office/drawing/2014/main" id="{1C1E3E41-6B49-27F8-2624-665ACD0CF5F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95186" y="2753427"/>
            <a:ext cx="337874" cy="361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279;p25">
            <a:extLst>
              <a:ext uri="{FF2B5EF4-FFF2-40B4-BE49-F238E27FC236}">
                <a16:creationId xmlns:a16="http://schemas.microsoft.com/office/drawing/2014/main" id="{641ACA8D-80D8-5E66-686D-80ED53F9FB43}"/>
              </a:ext>
            </a:extLst>
          </p:cNvPr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287;p25">
            <a:extLst>
              <a:ext uri="{FF2B5EF4-FFF2-40B4-BE49-F238E27FC236}">
                <a16:creationId xmlns:a16="http://schemas.microsoft.com/office/drawing/2014/main" id="{94AFBE9E-AD7C-02DF-B796-59D6BAFBB561}"/>
              </a:ext>
            </a:extLst>
          </p:cNvPr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282;p25">
            <a:extLst>
              <a:ext uri="{FF2B5EF4-FFF2-40B4-BE49-F238E27FC236}">
                <a16:creationId xmlns:a16="http://schemas.microsoft.com/office/drawing/2014/main" id="{5B9F0594-C427-076C-D46D-78EDF4D9218F}"/>
              </a:ext>
            </a:extLst>
          </p:cNvPr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11" name="Google Shape;289;p25">
            <a:extLst>
              <a:ext uri="{FF2B5EF4-FFF2-40B4-BE49-F238E27FC236}">
                <a16:creationId xmlns:a16="http://schemas.microsoft.com/office/drawing/2014/main" id="{870B14D0-3C3B-379E-C527-8CF79DF931F1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71;p15">
            <a:extLst>
              <a:ext uri="{FF2B5EF4-FFF2-40B4-BE49-F238E27FC236}">
                <a16:creationId xmlns:a16="http://schemas.microsoft.com/office/drawing/2014/main" id="{EFF39E9F-9D87-0FBE-BBBF-2A6002F41FF1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oogle Shape;98;p15">
            <a:extLst>
              <a:ext uri="{FF2B5EF4-FFF2-40B4-BE49-F238E27FC236}">
                <a16:creationId xmlns:a16="http://schemas.microsoft.com/office/drawing/2014/main" id="{4AA84DA8-E589-F751-DBE4-5715269912D3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14" name="Google Shape;72;p15">
            <a:extLst>
              <a:ext uri="{FF2B5EF4-FFF2-40B4-BE49-F238E27FC236}">
                <a16:creationId xmlns:a16="http://schemas.microsoft.com/office/drawing/2014/main" id="{A1B86E21-1CE7-882E-FD98-9DB9E66E30FF}"/>
              </a:ext>
            </a:extLst>
          </p:cNvPr>
          <p:cNvCxnSpPr>
            <a:cxnSpLocks/>
            <a:stCxn id="3" idx="2"/>
            <a:endCxn id="21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7F5AECB-0323-C3DD-7B47-B0EC4B83994C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6ADF3B-20E9-D05E-C9E1-E938D5DEF63B}"/>
              </a:ext>
            </a:extLst>
          </p:cNvPr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60C99A-A6D9-5EC6-9F09-7D819ACF7C7C}"/>
              </a:ext>
            </a:extLst>
          </p:cNvPr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514344-4428-83E3-BA2A-5AE88E6435D9}"/>
              </a:ext>
            </a:extLst>
          </p:cNvPr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A11DC7-3AA5-B4A6-4195-D07B6F65EFD7}"/>
              </a:ext>
            </a:extLst>
          </p:cNvPr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20" name="Google Shape;85;p15">
            <a:extLst>
              <a:ext uri="{FF2B5EF4-FFF2-40B4-BE49-F238E27FC236}">
                <a16:creationId xmlns:a16="http://schemas.microsoft.com/office/drawing/2014/main" id="{CB935CB8-7170-627F-EEF1-E7683FB12F22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259;p25">
            <a:extLst>
              <a:ext uri="{FF2B5EF4-FFF2-40B4-BE49-F238E27FC236}">
                <a16:creationId xmlns:a16="http://schemas.microsoft.com/office/drawing/2014/main" id="{A3EFC213-D432-1484-92A0-0DACB4778F7D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Google Shape;259;p25">
            <a:extLst>
              <a:ext uri="{FF2B5EF4-FFF2-40B4-BE49-F238E27FC236}">
                <a16:creationId xmlns:a16="http://schemas.microsoft.com/office/drawing/2014/main" id="{7C357DB5-1A21-A7DA-DF95-7E08EE7A81ED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6E888144-07A3-611E-6DCA-5D54A4BDD712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A56E07-FDDE-4E6F-5451-6D7F96890AD8}"/>
              </a:ext>
            </a:extLst>
          </p:cNvPr>
          <p:cNvCxnSpPr>
            <a:cxnSpLocks/>
            <a:stCxn id="21" idx="4"/>
            <a:endCxn id="3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2F5B74B-A504-02C1-3391-C3BA2D64C1E9}"/>
              </a:ext>
            </a:extLst>
          </p:cNvPr>
          <p:cNvCxnSpPr>
            <a:stCxn id="10" idx="3"/>
            <a:endCxn id="2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AFD62C-8F35-257F-F836-9E541DE6AB1D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69A34CA-D731-8147-95DA-70AD6AAE945B}"/>
              </a:ext>
            </a:extLst>
          </p:cNvPr>
          <p:cNvCxnSpPr>
            <a:cxnSpLocks/>
            <a:stCxn id="22" idx="3"/>
          </p:cNvCxnSpPr>
          <p:nvPr/>
        </p:nvCxnSpPr>
        <p:spPr>
          <a:xfrm rot="16200000" flipH="1">
            <a:off x="4644935" y="2296096"/>
            <a:ext cx="137614" cy="587273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5EDABDF-2A87-C07B-0F1C-E5FA13A7F69C}"/>
              </a:ext>
            </a:extLst>
          </p:cNvPr>
          <p:cNvCxnSpPr>
            <a:cxnSpLocks/>
            <a:stCxn id="23" idx="1"/>
          </p:cNvCxnSpPr>
          <p:nvPr/>
        </p:nvCxnSpPr>
        <p:spPr>
          <a:xfrm rot="5400000" flipH="1" flipV="1">
            <a:off x="4654604" y="2627002"/>
            <a:ext cx="127178" cy="587274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DD7728-E29A-54B8-096E-E7E6C14D4F4A}"/>
              </a:ext>
            </a:extLst>
          </p:cNvPr>
          <p:cNvSpPr txBox="1"/>
          <p:nvPr/>
        </p:nvSpPr>
        <p:spPr>
          <a:xfrm>
            <a:off x="3628067" y="3976658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0A60AF-7028-DEBF-968D-25A854D284F7}"/>
              </a:ext>
            </a:extLst>
          </p:cNvPr>
          <p:cNvCxnSpPr>
            <a:cxnSpLocks/>
            <a:stCxn id="29" idx="0"/>
            <a:endCxn id="23" idx="3"/>
          </p:cNvCxnSpPr>
          <p:nvPr/>
        </p:nvCxnSpPr>
        <p:spPr>
          <a:xfrm flipV="1">
            <a:off x="4420111" y="3739630"/>
            <a:ext cx="4445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E12A042-45AE-69F8-7632-BAA310DBE777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1C7E5D8-2D42-6DB0-8939-D04BE08EBC5E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85F1E8-F8D5-B5D9-74EC-EDEA108DC1A5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7441119" y="2752346"/>
            <a:ext cx="420721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89842D4-A300-C38E-AA77-1F4C0E860768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71;p15">
            <a:extLst>
              <a:ext uri="{FF2B5EF4-FFF2-40B4-BE49-F238E27FC236}">
                <a16:creationId xmlns:a16="http://schemas.microsoft.com/office/drawing/2014/main" id="{2CC106CC-FD6D-5C20-EDC4-09E655C4862F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534F790-5E05-E33B-0003-37213C21DEAA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37" name="Google Shape;71;p15">
            <a:extLst>
              <a:ext uri="{FF2B5EF4-FFF2-40B4-BE49-F238E27FC236}">
                <a16:creationId xmlns:a16="http://schemas.microsoft.com/office/drawing/2014/main" id="{B214271B-3F08-833A-4042-429DF30B34E5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E932E9-8559-FDF2-D5AA-6F1383C26518}"/>
              </a:ext>
            </a:extLst>
          </p:cNvPr>
          <p:cNvSpPr txBox="1"/>
          <p:nvPr/>
        </p:nvSpPr>
        <p:spPr>
          <a:xfrm>
            <a:off x="7871216" y="165005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Cluster</a:t>
            </a:r>
          </a:p>
        </p:txBody>
      </p:sp>
    </p:spTree>
    <p:extLst>
      <p:ext uri="{BB962C8B-B14F-4D97-AF65-F5344CB8AC3E}">
        <p14:creationId xmlns:p14="http://schemas.microsoft.com/office/powerpoint/2010/main" val="225587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SD-Fabric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881178"/>
            <a:ext cx="4301067" cy="9259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Service Orchestration</a:t>
            </a:r>
          </a:p>
          <a:p>
            <a:pPr algn="ctr">
              <a:lnSpc>
                <a:spcPct val="90000"/>
              </a:lnSpc>
            </a:pPr>
            <a:endParaRPr lang="en-US" sz="8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6"/>
            <a:ext cx="1729450" cy="45272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6"/>
            <a:ext cx="755216" cy="45380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6"/>
            <a:ext cx="229352" cy="45272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6"/>
            <a:ext cx="1731052" cy="45308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6" y="380955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657954"/>
            <a:ext cx="1" cy="30540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963361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n 6">
            <a:extLst>
              <a:ext uri="{FF2B5EF4-FFF2-40B4-BE49-F238E27FC236}">
                <a16:creationId xmlns:a16="http://schemas.microsoft.com/office/drawing/2014/main" id="{46B4C416-A274-B463-E83D-770BA2D05C9A}"/>
              </a:ext>
            </a:extLst>
          </p:cNvPr>
          <p:cNvSpPr/>
          <p:nvPr/>
        </p:nvSpPr>
        <p:spPr>
          <a:xfrm>
            <a:off x="5776411" y="1274066"/>
            <a:ext cx="434766" cy="441063"/>
          </a:xfrm>
          <a:prstGeom prst="can">
            <a:avLst/>
          </a:prstGeom>
          <a:solidFill>
            <a:srgbClr val="6A9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K/V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12A306-8FF0-A52D-05A2-D9FD8F008F46}"/>
              </a:ext>
            </a:extLst>
          </p:cNvPr>
          <p:cNvSpPr/>
          <p:nvPr/>
        </p:nvSpPr>
        <p:spPr>
          <a:xfrm>
            <a:off x="2299062" y="1279495"/>
            <a:ext cx="852930" cy="393258"/>
          </a:xfrm>
          <a:prstGeom prst="ellipse">
            <a:avLst/>
          </a:prstGeom>
          <a:solidFill>
            <a:srgbClr val="6A9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Data Model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83DF0B9-B6E0-CD73-FC3F-95D0944CF18C}"/>
              </a:ext>
            </a:extLst>
          </p:cNvPr>
          <p:cNvSpPr/>
          <p:nvPr/>
        </p:nvSpPr>
        <p:spPr>
          <a:xfrm>
            <a:off x="6350568" y="1839400"/>
            <a:ext cx="45719" cy="376676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BBC95-633F-F8C6-D295-880B7A6BFCE5}"/>
              </a:ext>
            </a:extLst>
          </p:cNvPr>
          <p:cNvSpPr txBox="1"/>
          <p:nvPr/>
        </p:nvSpPr>
        <p:spPr>
          <a:xfrm>
            <a:off x="6373427" y="188923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124757</TotalTime>
  <Words>290</Words>
  <Application>Microsoft Macintosh PowerPoint</Application>
  <PresentationFormat>On-screen Show (16:9)</PresentationFormat>
  <Paragraphs>153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364</cp:revision>
  <dcterms:modified xsi:type="dcterms:W3CDTF">2023-02-01T20:48:20Z</dcterms:modified>
</cp:coreProperties>
</file>