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0"/>
  </p:notesMasterIdLst>
  <p:handoutMasterIdLst>
    <p:handoutMasterId r:id="rId31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491" r:id="rId24"/>
    <p:sldId id="1511" r:id="rId25"/>
    <p:sldId id="1521" r:id="rId26"/>
    <p:sldId id="2134096200" r:id="rId27"/>
    <p:sldId id="2134096245" r:id="rId28"/>
    <p:sldId id="2134096244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6EA"/>
    <a:srgbClr val="6ABADD"/>
    <a:srgbClr val="3A86AA"/>
    <a:srgbClr val="809D1F"/>
    <a:srgbClr val="186C3F"/>
    <a:srgbClr val="942093"/>
    <a:srgbClr val="BF8100"/>
    <a:srgbClr val="A4242D"/>
    <a:srgbClr val="A3242D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9" autoAdjust="0"/>
    <p:restoredTop sz="95352" autoAdjust="0"/>
  </p:normalViewPr>
  <p:slideViewPr>
    <p:cSldViewPr snapToGrid="0" snapToObjects="1">
      <p:cViewPr>
        <p:scale>
          <a:sx n="158" d="100"/>
          <a:sy n="158" d="100"/>
        </p:scale>
        <p:origin x="800" y="14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0769" y="907370"/>
            <a:ext cx="7252539" cy="3976813"/>
            <a:chOff x="1110611" y="843361"/>
            <a:chExt cx="7252539" cy="39768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110611" y="1970775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1CF30-DB89-38CC-AC83-F87A8BDF202F}"/>
              </a:ext>
            </a:extLst>
          </p:cNvPr>
          <p:cNvGrpSpPr/>
          <p:nvPr/>
        </p:nvGrpSpPr>
        <p:grpSpPr>
          <a:xfrm>
            <a:off x="1811552" y="1808629"/>
            <a:ext cx="674460" cy="1630260"/>
            <a:chOff x="7814538" y="1011874"/>
            <a:chExt cx="674460" cy="13654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E9FD948-9A3A-79DD-73C7-DCCEA036C11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28E2F7-6814-ADA5-694E-060453B1D946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4B600DC-DC53-A90B-5BF0-ACF58AAF7267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045D5-A49E-FFEB-3DB1-A30089BF0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42B08F2-532B-9793-C7A4-B5B375330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6B8B3D-5EF7-CFC5-02F5-E1900BC16EA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DD437C13-87A2-DA45-8A43-E93490E6B78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C6B334D2-4354-8830-552A-F291425E66B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53C948-1ABA-13DE-965A-E2B2C43879C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17CFBC8-5820-8467-D951-2BC223C63F1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ADB7C12-8768-2BF6-7DFB-34F96E47791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13339" y="1380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Base Station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cxnSpLocks/>
            <a:stCxn id="4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6" idx="3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756720" y="472256"/>
            <a:ext cx="1650308" cy="736031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215F9E69-A062-3444-B4AC-FFF783F54D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783" y="161851"/>
            <a:ext cx="513863" cy="7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BAAA6855-DCD8-5C10-7F0B-8D36C5F2EC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44743" y="4144832"/>
            <a:ext cx="793896" cy="1083"/>
          </a:xfrm>
          <a:prstGeom prst="line">
            <a:avLst/>
          </a:prstGeom>
          <a:ln w="28575">
            <a:solidFill>
              <a:srgbClr val="B2D6E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451E311-AC09-5750-58D5-A7F46C3BAC12}"/>
              </a:ext>
            </a:extLst>
          </p:cNvPr>
          <p:cNvSpPr/>
          <p:nvPr/>
        </p:nvSpPr>
        <p:spPr>
          <a:xfrm>
            <a:off x="1879600" y="3616139"/>
            <a:ext cx="6908800" cy="107127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1F35FBE-E19C-7886-0DF3-452ABAC780A7}"/>
              </a:ext>
            </a:extLst>
          </p:cNvPr>
          <p:cNvSpPr/>
          <p:nvPr/>
        </p:nvSpPr>
        <p:spPr>
          <a:xfrm>
            <a:off x="1879600" y="492897"/>
            <a:ext cx="6908800" cy="180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981BB2-AE80-C1A8-A7B4-2E8EA5D279F4}"/>
              </a:ext>
            </a:extLst>
          </p:cNvPr>
          <p:cNvSpPr/>
          <p:nvPr/>
        </p:nvSpPr>
        <p:spPr>
          <a:xfrm>
            <a:off x="2404997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338822-E073-9DFC-158C-6872C7817C90}"/>
              </a:ext>
            </a:extLst>
          </p:cNvPr>
          <p:cNvSpPr/>
          <p:nvPr/>
        </p:nvSpPr>
        <p:spPr>
          <a:xfrm>
            <a:off x="3459271" y="60124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BC9E54-954C-FCD8-3DAF-2E0509FF02AA}"/>
              </a:ext>
            </a:extLst>
          </p:cNvPr>
          <p:cNvSpPr/>
          <p:nvPr/>
        </p:nvSpPr>
        <p:spPr>
          <a:xfrm>
            <a:off x="3459271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F9FF5C-F6F7-D3D0-BED0-DA8F8F69FFA8}"/>
              </a:ext>
            </a:extLst>
          </p:cNvPr>
          <p:cNvSpPr/>
          <p:nvPr/>
        </p:nvSpPr>
        <p:spPr>
          <a:xfrm>
            <a:off x="4521896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C4F88-7E13-1889-3A81-525F9A67FFCC}"/>
              </a:ext>
            </a:extLst>
          </p:cNvPr>
          <p:cNvSpPr/>
          <p:nvPr/>
        </p:nvSpPr>
        <p:spPr>
          <a:xfrm>
            <a:off x="6653408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74E1F6-94E7-97F2-8465-6ACDEB48CB81}"/>
              </a:ext>
            </a:extLst>
          </p:cNvPr>
          <p:cNvSpPr/>
          <p:nvPr/>
        </p:nvSpPr>
        <p:spPr>
          <a:xfrm>
            <a:off x="7709770" y="60124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4C543-1230-0C8D-D802-E440C056E081}"/>
              </a:ext>
            </a:extLst>
          </p:cNvPr>
          <p:cNvSpPr/>
          <p:nvPr/>
        </p:nvSpPr>
        <p:spPr>
          <a:xfrm>
            <a:off x="5574083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AF483-53CA-216A-7C40-2F859BD27794}"/>
              </a:ext>
            </a:extLst>
          </p:cNvPr>
          <p:cNvSpPr/>
          <p:nvPr/>
        </p:nvSpPr>
        <p:spPr>
          <a:xfrm>
            <a:off x="4521896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549-93B1-66E5-8C9A-DC9539AECDE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85151" y="1265125"/>
            <a:ext cx="0" cy="4655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96BD-6517-7428-1B5E-EA30902090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7776" y="1236273"/>
            <a:ext cx="2088" cy="16128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12114-B771-8DD1-6127-6557B72E79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822526" y="901874"/>
            <a:ext cx="0" cy="82880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4A32-3BE7-65AF-7C74-DED160061057}"/>
              </a:ext>
            </a:extLst>
          </p:cNvPr>
          <p:cNvCxnSpPr>
            <a:cxnSpLocks/>
          </p:cNvCxnSpPr>
          <p:nvPr/>
        </p:nvCxnSpPr>
        <p:spPr>
          <a:xfrm flipH="1">
            <a:off x="2768252" y="1513272"/>
            <a:ext cx="530477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8B2335-E309-78EE-1CCC-637137BE02C9}"/>
              </a:ext>
            </a:extLst>
          </p:cNvPr>
          <p:cNvCxnSpPr>
            <a:cxnSpLocks/>
          </p:cNvCxnSpPr>
          <p:nvPr/>
        </p:nvCxnSpPr>
        <p:spPr>
          <a:xfrm>
            <a:off x="7016663" y="1210634"/>
            <a:ext cx="0" cy="3026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8504D-A247-B68D-E4C4-B8D95881CCDC}"/>
              </a:ext>
            </a:extLst>
          </p:cNvPr>
          <p:cNvCxnSpPr>
            <a:cxnSpLocks/>
          </p:cNvCxnSpPr>
          <p:nvPr/>
        </p:nvCxnSpPr>
        <p:spPr>
          <a:xfrm>
            <a:off x="8073025" y="888996"/>
            <a:ext cx="0" cy="6309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AEADB8-E99E-A799-8A1F-DD6392D4324D}"/>
              </a:ext>
            </a:extLst>
          </p:cNvPr>
          <p:cNvCxnSpPr>
            <a:cxnSpLocks/>
          </p:cNvCxnSpPr>
          <p:nvPr/>
        </p:nvCxnSpPr>
        <p:spPr>
          <a:xfrm>
            <a:off x="2768252" y="1213613"/>
            <a:ext cx="0" cy="3060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60F348-DC00-763D-D15E-2290BBEBED1F}"/>
              </a:ext>
            </a:extLst>
          </p:cNvPr>
          <p:cNvCxnSpPr>
            <a:cxnSpLocks/>
          </p:cNvCxnSpPr>
          <p:nvPr/>
        </p:nvCxnSpPr>
        <p:spPr>
          <a:xfrm rot="5400000">
            <a:off x="3001028" y="401877"/>
            <a:ext cx="165796" cy="3424651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6105BE-2E20-466E-5242-57C6AA17F44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28066" y="763565"/>
            <a:ext cx="889347" cy="3424824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E65B7-A6E7-9F20-757E-3CEB42A658F3}"/>
              </a:ext>
            </a:extLst>
          </p:cNvPr>
          <p:cNvCxnSpPr>
            <a:cxnSpLocks/>
          </p:cNvCxnSpPr>
          <p:nvPr/>
        </p:nvCxnSpPr>
        <p:spPr>
          <a:xfrm>
            <a:off x="1460327" y="2983052"/>
            <a:ext cx="6612698" cy="1631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C4EDB-E790-4380-8BD0-DBACC2F24618}"/>
              </a:ext>
            </a:extLst>
          </p:cNvPr>
          <p:cNvGrpSpPr/>
          <p:nvPr/>
        </p:nvGrpSpPr>
        <p:grpSpPr>
          <a:xfrm>
            <a:off x="1253612" y="2548118"/>
            <a:ext cx="426130" cy="601653"/>
            <a:chOff x="7814538" y="1011874"/>
            <a:chExt cx="674460" cy="13654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A7AD8F-AE7D-1EE5-CFB2-73376390EC6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350C9C-FC34-1B8F-02A1-1FEB12DCB5A1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34E8A0-246C-E863-7D3E-9BC8A41A7AB4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E9B23E7-7A74-C80C-4A2E-32F2DB3EB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76E325-5F69-160D-F52A-F0740F6F7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FA6A15-BBB4-3244-F798-247B27C90E5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7A52B3-791B-7CB0-E388-4F5FE79E7D2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97AA16E-7997-FCBE-C8C2-319C1D6D86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C20B9-DFE7-9ECB-2C31-E7817D0AF97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E52C363F-5218-B804-D355-3FCE6B2D403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74C1B84-C875-10CC-404A-908D358508E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91EA5D4-1BE7-DC5F-836C-22DB3DBB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79568" y="2615210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1FA10-D85C-CA49-32EC-FE3714BB8614}"/>
              </a:ext>
            </a:extLst>
          </p:cNvPr>
          <p:cNvSpPr/>
          <p:nvPr/>
        </p:nvSpPr>
        <p:spPr>
          <a:xfrm>
            <a:off x="5586609" y="2849146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D11DAB-3341-9686-CA53-ACAFF379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19986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4F44F6-BB57-B4E3-C0A4-A028CDD9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3956345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F818A8-D00A-4FBE-D942-F304940B41B0}"/>
              </a:ext>
            </a:extLst>
          </p:cNvPr>
          <p:cNvSpPr/>
          <p:nvPr/>
        </p:nvSpPr>
        <p:spPr>
          <a:xfrm>
            <a:off x="3459271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F0B2533-E73D-79A2-EDD5-1CDA7D2CCC38}"/>
              </a:ext>
            </a:extLst>
          </p:cNvPr>
          <p:cNvSpPr/>
          <p:nvPr/>
        </p:nvSpPr>
        <p:spPr>
          <a:xfrm>
            <a:off x="6653408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PCRF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1D5BC98-8475-EC97-2EE4-E2F6E109A753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5947776" y="3149771"/>
            <a:ext cx="2088" cy="1091855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>
            <a:extLst>
              <a:ext uri="{FF2B5EF4-FFF2-40B4-BE49-F238E27FC236}">
                <a16:creationId xmlns:a16="http://schemas.microsoft.com/office/drawing/2014/main" id="{83244FE4-5519-7042-2D57-536F976721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9251" y="3067428"/>
            <a:ext cx="4114835" cy="707376"/>
          </a:xfrm>
          <a:prstGeom prst="bentConnector3">
            <a:avLst>
              <a:gd name="adj1" fmla="val 16975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89C9D3B-899B-D9FE-ED61-6A3E859FBD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85781" y="4391939"/>
            <a:ext cx="2467627" cy="0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2DDADD2-1A3E-DAF0-82D7-1A5D4F181E7C}"/>
              </a:ext>
            </a:extLst>
          </p:cNvPr>
          <p:cNvSpPr/>
          <p:nvPr/>
        </p:nvSpPr>
        <p:spPr>
          <a:xfrm>
            <a:off x="4521896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7C468BA-6BE0-E0EC-B9BC-D49217F844EE}"/>
              </a:ext>
            </a:extLst>
          </p:cNvPr>
          <p:cNvSpPr/>
          <p:nvPr/>
        </p:nvSpPr>
        <p:spPr>
          <a:xfrm>
            <a:off x="5584521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SPGW_C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03E3F4BA-DF33-4C38-9978-DBAE64C835CE}"/>
              </a:ext>
            </a:extLst>
          </p:cNvPr>
          <p:cNvCxnSpPr>
            <a:cxnSpLocks/>
          </p:cNvCxnSpPr>
          <p:nvPr/>
        </p:nvCxnSpPr>
        <p:spPr>
          <a:xfrm rot="10800000">
            <a:off x="1459252" y="4141975"/>
            <a:ext cx="3367281" cy="99650"/>
          </a:xfrm>
          <a:prstGeom prst="bentConnector3">
            <a:avLst>
              <a:gd name="adj1" fmla="val 41"/>
            </a:avLst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4588974-2C5F-F4B4-E2A5-08B18A50646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44743" y="2187133"/>
            <a:ext cx="756654" cy="9968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4611713-DC6C-2FB8-0219-D5F467FB68D7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644743" y="2187133"/>
            <a:ext cx="741957" cy="46892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E70C7A7-E4C7-E73B-56E1-9C6703CD4068}"/>
              </a:ext>
            </a:extLst>
          </p:cNvPr>
          <p:cNvCxnSpPr>
            <a:cxnSpLocks/>
            <a:stCxn id="1028" idx="1"/>
            <a:endCxn id="58" idx="3"/>
          </p:cNvCxnSpPr>
          <p:nvPr/>
        </p:nvCxnSpPr>
        <p:spPr>
          <a:xfrm flipH="1">
            <a:off x="644743" y="3493085"/>
            <a:ext cx="741957" cy="65174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45C2E85-B7E7-ADC2-8A91-02CFA479015E}"/>
              </a:ext>
            </a:extLst>
          </p:cNvPr>
          <p:cNvSpPr txBox="1"/>
          <p:nvPr/>
        </p:nvSpPr>
        <p:spPr>
          <a:xfrm>
            <a:off x="156250" y="23574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UE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7AE69B3-994D-E4C9-1477-AFFD99D1B92B}"/>
              </a:ext>
            </a:extLst>
          </p:cNvPr>
          <p:cNvSpPr txBox="1"/>
          <p:nvPr/>
        </p:nvSpPr>
        <p:spPr>
          <a:xfrm>
            <a:off x="156881" y="431118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UE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6407462-10C7-176A-EA64-8A3554B16B33}"/>
              </a:ext>
            </a:extLst>
          </p:cNvPr>
          <p:cNvSpPr txBox="1"/>
          <p:nvPr/>
        </p:nvSpPr>
        <p:spPr>
          <a:xfrm>
            <a:off x="974467" y="3805803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eNB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465287A-FDD7-9F2D-3D2A-25BE5C0BC9F9}"/>
              </a:ext>
            </a:extLst>
          </p:cNvPr>
          <p:cNvSpPr txBox="1"/>
          <p:nvPr/>
        </p:nvSpPr>
        <p:spPr>
          <a:xfrm>
            <a:off x="979287" y="2961455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C1D0CC-9319-0B6A-7A00-207A69523361}"/>
              </a:ext>
            </a:extLst>
          </p:cNvPr>
          <p:cNvSpPr txBox="1"/>
          <p:nvPr/>
        </p:nvSpPr>
        <p:spPr>
          <a:xfrm>
            <a:off x="651315" y="3363654"/>
            <a:ext cx="60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5199748-B58D-ACCB-CA53-F3B90C88AF39}"/>
              </a:ext>
            </a:extLst>
          </p:cNvPr>
          <p:cNvSpPr txBox="1"/>
          <p:nvPr/>
        </p:nvSpPr>
        <p:spPr>
          <a:xfrm>
            <a:off x="673475" y="2459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DD003D6-1D8F-AFAB-E66A-2F2593DB33A9}"/>
              </a:ext>
            </a:extLst>
          </p:cNvPr>
          <p:cNvSpPr txBox="1"/>
          <p:nvPr/>
        </p:nvSpPr>
        <p:spPr>
          <a:xfrm>
            <a:off x="6874939" y="3640653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 Core Control Plane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7F946D2-B71A-5729-5872-A4D63913A1D7}"/>
              </a:ext>
            </a:extLst>
          </p:cNvPr>
          <p:cNvSpPr txBox="1"/>
          <p:nvPr/>
        </p:nvSpPr>
        <p:spPr>
          <a:xfrm>
            <a:off x="6874939" y="2025820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 Core Control Plane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76DF47-7D22-1E7A-42FD-C39DA00AE0E4}"/>
              </a:ext>
            </a:extLst>
          </p:cNvPr>
          <p:cNvSpPr txBox="1"/>
          <p:nvPr/>
        </p:nvSpPr>
        <p:spPr>
          <a:xfrm>
            <a:off x="4492582" y="19762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889D1B0-C595-046C-7ABD-85FDEB798C13}"/>
              </a:ext>
            </a:extLst>
          </p:cNvPr>
          <p:cNvSpPr txBox="1"/>
          <p:nvPr/>
        </p:nvSpPr>
        <p:spPr>
          <a:xfrm>
            <a:off x="4583866" y="2692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1286AE-371A-90FE-BAC0-222BF4037C53}"/>
              </a:ext>
            </a:extLst>
          </p:cNvPr>
          <p:cNvSpPr txBox="1"/>
          <p:nvPr/>
        </p:nvSpPr>
        <p:spPr>
          <a:xfrm>
            <a:off x="5252928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29C000-953C-520D-0093-5E51ED1DC8EE}"/>
              </a:ext>
            </a:extLst>
          </p:cNvPr>
          <p:cNvSpPr txBox="1"/>
          <p:nvPr/>
        </p:nvSpPr>
        <p:spPr>
          <a:xfrm>
            <a:off x="5159032" y="3028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BCD2E77-AB25-A859-070C-F989E0DEEAEF}"/>
              </a:ext>
            </a:extLst>
          </p:cNvPr>
          <p:cNvSpPr txBox="1"/>
          <p:nvPr/>
        </p:nvSpPr>
        <p:spPr>
          <a:xfrm>
            <a:off x="4187298" y="392197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66904AA-9D0C-DFFF-01A5-658B0A49C139}"/>
              </a:ext>
            </a:extLst>
          </p:cNvPr>
          <p:cNvSpPr txBox="1"/>
          <p:nvPr/>
        </p:nvSpPr>
        <p:spPr>
          <a:xfrm>
            <a:off x="6262687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N6</a:t>
            </a:r>
          </a:p>
        </p:txBody>
      </p: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2F1197B7-EF0A-7BBD-62F4-5DB283198587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2974492" y="2330967"/>
            <a:ext cx="404291" cy="3417028"/>
          </a:xfrm>
          <a:prstGeom prst="bentConnector2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8E1484-9F84-DC2D-7A36-BA7061DD44FF}"/>
              </a:ext>
            </a:extLst>
          </p:cNvPr>
          <p:cNvGrpSpPr/>
          <p:nvPr/>
        </p:nvGrpSpPr>
        <p:grpSpPr>
          <a:xfrm>
            <a:off x="1253612" y="3385146"/>
            <a:ext cx="426130" cy="601653"/>
            <a:chOff x="7814538" y="1011874"/>
            <a:chExt cx="674460" cy="13654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55DA7E90-19F2-4CB0-AD55-F1829F5AAA5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85E5C58A-B5AC-E791-AC8C-0305E02F4CC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67CD6AE-BF64-3F68-ED1D-2FB837AC5469}"/>
                  </a:ext>
                </a:extLst>
              </p:cNvPr>
              <p:cNvCxnSpPr>
                <a:stCxn id="103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0A6AA6BD-F303-ECED-8BAA-23BD9AC47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74472-ED43-ED3B-57D8-AD0116336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AC68D32-4972-145A-48CE-EE522B39F596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30" name="Arc 1029">
                <a:extLst>
                  <a:ext uri="{FF2B5EF4-FFF2-40B4-BE49-F238E27FC236}">
                    <a16:creationId xmlns:a16="http://schemas.microsoft.com/office/drawing/2014/main" id="{88ACE2A3-D857-80FF-F9B8-D944FAFC02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Arc 1030">
                <a:extLst>
                  <a:ext uri="{FF2B5EF4-FFF2-40B4-BE49-F238E27FC236}">
                    <a16:creationId xmlns:a16="http://schemas.microsoft.com/office/drawing/2014/main" id="{5DA9F4B7-9D73-13B1-FB75-E38AD9B0629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3CDB9F-1263-57B0-2800-54F514A1A4A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1DE241F5-36CD-6794-C5DF-83C158F35E7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FAD4FFC2-562E-50E1-4CCD-25853D2CE6F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80E647EA-4A71-0AB0-38D2-3B8FF9960BE8}"/>
              </a:ext>
            </a:extLst>
          </p:cNvPr>
          <p:cNvSpPr txBox="1"/>
          <p:nvPr/>
        </p:nvSpPr>
        <p:spPr>
          <a:xfrm>
            <a:off x="4826533" y="376960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D3F32A1E-04B7-AA06-AD48-04DB5B6DC422}"/>
              </a:ext>
            </a:extLst>
          </p:cNvPr>
          <p:cNvSpPr txBox="1"/>
          <p:nvPr/>
        </p:nvSpPr>
        <p:spPr>
          <a:xfrm>
            <a:off x="4141552" y="4365109"/>
            <a:ext cx="407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S6a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E190819-3A5F-3309-43D1-56190B55459E}"/>
              </a:ext>
            </a:extLst>
          </p:cNvPr>
          <p:cNvSpPr txBox="1"/>
          <p:nvPr/>
        </p:nvSpPr>
        <p:spPr>
          <a:xfrm>
            <a:off x="5213447" y="4365108"/>
            <a:ext cx="4122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S11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3088DC1-1E4B-B0BE-E107-7AA65C699A05}"/>
              </a:ext>
            </a:extLst>
          </p:cNvPr>
          <p:cNvSpPr txBox="1"/>
          <p:nvPr/>
        </p:nvSpPr>
        <p:spPr>
          <a:xfrm>
            <a:off x="6300593" y="4365107"/>
            <a:ext cx="348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Gx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6F7EE9A0-8742-25B1-5A95-F5BDAFD60628}"/>
              </a:ext>
            </a:extLst>
          </p:cNvPr>
          <p:cNvSpPr txBox="1"/>
          <p:nvPr/>
        </p:nvSpPr>
        <p:spPr>
          <a:xfrm>
            <a:off x="5892579" y="199021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CF4B75D-0468-169C-4F63-582DD9F1FED3}"/>
              </a:ext>
            </a:extLst>
          </p:cNvPr>
          <p:cNvSpPr txBox="1"/>
          <p:nvPr/>
        </p:nvSpPr>
        <p:spPr>
          <a:xfrm>
            <a:off x="3755659" y="123627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E797E2-A9DA-70C1-257A-255BF1823396}"/>
              </a:ext>
            </a:extLst>
          </p:cNvPr>
          <p:cNvSpPr txBox="1"/>
          <p:nvPr/>
        </p:nvSpPr>
        <p:spPr>
          <a:xfrm>
            <a:off x="2717235" y="12362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D3F95F-21B9-3255-D19A-61F32184C326}"/>
              </a:ext>
            </a:extLst>
          </p:cNvPr>
          <p:cNvSpPr txBox="1"/>
          <p:nvPr/>
        </p:nvSpPr>
        <p:spPr>
          <a:xfrm>
            <a:off x="3755659" y="1466156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Nnrf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6845515-13EF-A824-19F9-ADBA5E53CAC5}"/>
              </a:ext>
            </a:extLst>
          </p:cNvPr>
          <p:cNvSpPr txBox="1"/>
          <p:nvPr/>
        </p:nvSpPr>
        <p:spPr>
          <a:xfrm>
            <a:off x="4829681" y="1236273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C624CB1-D725-E1AA-8AEE-917B3B9257FB}"/>
              </a:ext>
            </a:extLst>
          </p:cNvPr>
          <p:cNvSpPr txBox="1"/>
          <p:nvPr/>
        </p:nvSpPr>
        <p:spPr>
          <a:xfrm>
            <a:off x="4831805" y="1466156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D53AF6-079B-37D3-8859-0D1CDD3C4D67}"/>
              </a:ext>
            </a:extLst>
          </p:cNvPr>
          <p:cNvSpPr txBox="1"/>
          <p:nvPr/>
        </p:nvSpPr>
        <p:spPr>
          <a:xfrm>
            <a:off x="5896104" y="1236273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Nnssf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46F11C0-DB1B-50F8-000B-B37EF1A0D213}"/>
              </a:ext>
            </a:extLst>
          </p:cNvPr>
          <p:cNvSpPr txBox="1"/>
          <p:nvPr/>
        </p:nvSpPr>
        <p:spPr>
          <a:xfrm>
            <a:off x="5892579" y="1466156"/>
            <a:ext cx="5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5FA0C2C4-CE53-2898-2B20-BE5172088331}"/>
              </a:ext>
            </a:extLst>
          </p:cNvPr>
          <p:cNvSpPr txBox="1"/>
          <p:nvPr/>
        </p:nvSpPr>
        <p:spPr>
          <a:xfrm>
            <a:off x="6961750" y="1236273"/>
            <a:ext cx="47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Npcf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4F1823A-3C99-FCBB-104A-0B807E87540E}"/>
              </a:ext>
            </a:extLst>
          </p:cNvPr>
          <p:cNvSpPr txBox="1"/>
          <p:nvPr/>
        </p:nvSpPr>
        <p:spPr>
          <a:xfrm>
            <a:off x="8022914" y="1236273"/>
            <a:ext cx="40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C46C08-5DC3-B006-6F9E-8FD5C108623C}"/>
              </a:ext>
            </a:extLst>
          </p:cNvPr>
          <p:cNvSpPr/>
          <p:nvPr/>
        </p:nvSpPr>
        <p:spPr>
          <a:xfrm>
            <a:off x="5584521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1C979F2-6176-6B48-097D-32127700D50C}"/>
              </a:ext>
            </a:extLst>
          </p:cNvPr>
          <p:cNvSpPr txBox="1"/>
          <p:nvPr/>
        </p:nvSpPr>
        <p:spPr>
          <a:xfrm>
            <a:off x="7844917" y="2826441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655AB8E6-7A0F-099D-A115-B891BA76DD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48406" y="1880992"/>
            <a:ext cx="3361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46386D8-4CFF-9596-44ED-505E3BCD820C}"/>
              </a:ext>
            </a:extLst>
          </p:cNvPr>
          <p:cNvSpPr txBox="1"/>
          <p:nvPr/>
        </p:nvSpPr>
        <p:spPr>
          <a:xfrm>
            <a:off x="5204253" y="1849743"/>
            <a:ext cx="44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N11</a:t>
            </a:r>
          </a:p>
        </p:txBody>
      </p:sp>
    </p:spTree>
    <p:extLst>
      <p:ext uri="{BB962C8B-B14F-4D97-AF65-F5344CB8AC3E}">
        <p14:creationId xmlns:p14="http://schemas.microsoft.com/office/powerpoint/2010/main" val="871046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70777" y="2183119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359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220537</TotalTime>
  <Words>641</Words>
  <Application>Microsoft Macintosh PowerPoint</Application>
  <PresentationFormat>On-screen Show (16:9)</PresentationFormat>
  <Paragraphs>279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1798</cp:revision>
  <dcterms:created xsi:type="dcterms:W3CDTF">2013-11-05T15:47:42Z</dcterms:created>
  <dcterms:modified xsi:type="dcterms:W3CDTF">2022-11-17T18:26:12Z</dcterms:modified>
  <cp:category/>
</cp:coreProperties>
</file>