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308" r:id="rId2"/>
    <p:sldId id="348" r:id="rId3"/>
    <p:sldId id="355" r:id="rId4"/>
    <p:sldId id="330" r:id="rId5"/>
    <p:sldId id="356" r:id="rId6"/>
    <p:sldId id="331" r:id="rId7"/>
    <p:sldId id="332" r:id="rId8"/>
    <p:sldId id="358" r:id="rId9"/>
    <p:sldId id="334" r:id="rId10"/>
    <p:sldId id="345" r:id="rId11"/>
    <p:sldId id="357" r:id="rId12"/>
    <p:sldId id="333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74">
          <p15:clr>
            <a:srgbClr val="A4A3A4"/>
          </p15:clr>
        </p15:guide>
        <p15:guide id="2" orient="horz" pos="766">
          <p15:clr>
            <a:srgbClr val="A4A3A4"/>
          </p15:clr>
        </p15:guide>
        <p15:guide id="3" pos="336" userDrawn="1">
          <p15:clr>
            <a:srgbClr val="A4A3A4"/>
          </p15:clr>
        </p15:guide>
        <p15:guide id="4" orient="horz" pos="3166">
          <p15:clr>
            <a:srgbClr val="A4A3A4"/>
          </p15:clr>
        </p15:guide>
        <p15:guide id="5" orient="horz" pos="130">
          <p15:clr>
            <a:srgbClr val="A4A3A4"/>
          </p15:clr>
        </p15:guide>
        <p15:guide id="6" orient="horz" pos="782">
          <p15:clr>
            <a:srgbClr val="A4A3A4"/>
          </p15:clr>
        </p15:guide>
        <p15:guide id="7" pos="222">
          <p15:clr>
            <a:srgbClr val="A4A3A4"/>
          </p15:clr>
        </p15:guide>
        <p15:guide id="8" orient="horz" pos="3107">
          <p15:clr>
            <a:srgbClr val="A4A3A4"/>
          </p15:clr>
        </p15:guide>
        <p15:guide id="9" orient="horz" pos="3129">
          <p15:clr>
            <a:srgbClr val="A4A3A4"/>
          </p15:clr>
        </p15:guide>
        <p15:guide id="10" pos="2827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0" roundtripDataSignature="AMtx7mjYSJr9dBhpBi3R8tFsPF3I3gzu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DCC"/>
    <a:srgbClr val="4472C4"/>
    <a:srgbClr val="6A99D0"/>
    <a:srgbClr val="C2D6EC"/>
    <a:srgbClr val="6AB0DE"/>
    <a:srgbClr val="000000"/>
    <a:srgbClr val="F99149"/>
    <a:srgbClr val="34F5FF"/>
    <a:srgbClr val="92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B1D16B-73F4-4900-8CEE-9DE572C2BB7B}">
  <a:tblStyle styleId="{D4B1D16B-73F4-4900-8CEE-9DE572C2BB7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 b="off" i="off"/>
      <a:tcStyle>
        <a:tcBdr/>
        <a:fill>
          <a:solidFill>
            <a:srgbClr val="E6ECF6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E6ECF6"/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47"/>
    <p:restoredTop sz="94819"/>
  </p:normalViewPr>
  <p:slideViewPr>
    <p:cSldViewPr snapToGrid="0">
      <p:cViewPr>
        <p:scale>
          <a:sx n="124" d="100"/>
          <a:sy n="124" d="100"/>
        </p:scale>
        <p:origin x="800" y="144"/>
      </p:cViewPr>
      <p:guideLst>
        <p:guide orient="horz" pos="574"/>
        <p:guide orient="horz" pos="766"/>
        <p:guide pos="336"/>
        <p:guide orient="horz" pos="3166"/>
        <p:guide orient="horz" pos="130"/>
        <p:guide orient="horz" pos="782"/>
        <p:guide pos="222"/>
        <p:guide orient="horz" pos="3107"/>
        <p:guide orient="horz" pos="3129"/>
        <p:guide pos="282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862429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2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717575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4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050310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5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667901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6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649156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7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888606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9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90042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11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433054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12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247354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556419" y="0"/>
            <a:ext cx="8031162" cy="587780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>
            <a:lvl1pPr>
              <a:defRPr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7602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18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759"/>
            </a:lvl1pPr>
            <a:lvl2pPr marL="144670" indent="0" algn="ctr">
              <a:buNone/>
              <a:defRPr sz="633"/>
            </a:lvl2pPr>
            <a:lvl3pPr marL="289339" indent="0" algn="ctr">
              <a:buNone/>
              <a:defRPr sz="570"/>
            </a:lvl3pPr>
            <a:lvl4pPr marL="434009" indent="0" algn="ctr">
              <a:buNone/>
              <a:defRPr sz="506"/>
            </a:lvl4pPr>
            <a:lvl5pPr marL="578678" indent="0" algn="ctr">
              <a:buNone/>
              <a:defRPr sz="506"/>
            </a:lvl5pPr>
            <a:lvl6pPr marL="723348" indent="0" algn="ctr">
              <a:buNone/>
              <a:defRPr sz="506"/>
            </a:lvl6pPr>
            <a:lvl7pPr marL="868017" indent="0" algn="ctr">
              <a:buNone/>
              <a:defRPr sz="506"/>
            </a:lvl7pPr>
            <a:lvl8pPr marL="1012687" indent="0" algn="ctr">
              <a:buNone/>
              <a:defRPr sz="506"/>
            </a:lvl8pPr>
            <a:lvl9pPr marL="1157356" indent="0" algn="ctr">
              <a:buNone/>
              <a:defRPr sz="50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1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F4F8DC3-0006-B147-AA6D-FF436E850004}" type="datetimeFigureOut">
              <a:rPr lang="en-US" smtClean="0"/>
              <a:t>7/29/22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1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A050-8329-E24E-BAED-31C6CBA92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37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457200" y="72933"/>
            <a:ext cx="8229600" cy="532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None/>
              <a:defRPr sz="3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457200" y="1097280"/>
            <a:ext cx="8521700" cy="341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814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204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7344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5"/>
              </a:buClr>
              <a:buSzPts val="1870"/>
              <a:buFont typeface="Arial"/>
              <a:buChar char="•"/>
              <a:defRPr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7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575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53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575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53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sldNum" idx="12"/>
          </p:nvPr>
        </p:nvSpPr>
        <p:spPr>
          <a:xfrm>
            <a:off x="3505200" y="4848891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61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l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loud 85"/>
          <p:cNvSpPr/>
          <p:nvPr/>
        </p:nvSpPr>
        <p:spPr>
          <a:xfrm>
            <a:off x="5318932" y="2155076"/>
            <a:ext cx="3041525" cy="2280946"/>
          </a:xfrm>
          <a:prstGeom prst="cloud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27E44D4-9624-8143-9F28-C4E7CD52E924}"/>
              </a:ext>
            </a:extLst>
          </p:cNvPr>
          <p:cNvGrpSpPr/>
          <p:nvPr/>
        </p:nvGrpSpPr>
        <p:grpSpPr>
          <a:xfrm>
            <a:off x="606834" y="4291232"/>
            <a:ext cx="720182" cy="759031"/>
            <a:chOff x="1233756" y="3843548"/>
            <a:chExt cx="720182" cy="759031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5C3F2BF-7D14-724B-9327-63AA1F691B9B}"/>
                </a:ext>
              </a:extLst>
            </p:cNvPr>
            <p:cNvGrpSpPr/>
            <p:nvPr/>
          </p:nvGrpSpPr>
          <p:grpSpPr>
            <a:xfrm>
              <a:off x="1233756" y="3898789"/>
              <a:ext cx="720182" cy="703790"/>
              <a:chOff x="1115720" y="3673282"/>
              <a:chExt cx="720182" cy="703790"/>
            </a:xfrm>
          </p:grpSpPr>
          <p:pic>
            <p:nvPicPr>
              <p:cNvPr id="50" name="Picture 4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440BA51C-8646-D845-A299-1D2399EE7F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15720" y="3683559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1" name="Picture 50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B60DCD2F-7231-EF4C-8FEF-F40441A11C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74348" y="3683559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2" name="Picture 51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F0887835-E75B-F44B-910E-FB864BBE79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41283" y="3673282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CA1894D-0960-2D42-9318-803894B4570D}"/>
                  </a:ext>
                </a:extLst>
              </p:cNvPr>
              <p:cNvSpPr txBox="1"/>
              <p:nvPr/>
            </p:nvSpPr>
            <p:spPr>
              <a:xfrm>
                <a:off x="1182872" y="4130851"/>
                <a:ext cx="5693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178">
                  <a:defRPr/>
                </a:pPr>
                <a:r>
                  <a:rPr lang="en-US" sz="1000" dirty="0">
                    <a:solidFill>
                      <a:srgbClr val="D8D8D8">
                        <a:lumMod val="10000"/>
                      </a:srgbClr>
                    </a:solidFill>
                    <a:latin typeface="Calibri" panose="020F0502020204030204"/>
                  </a:rPr>
                  <a:t>Visitors</a:t>
                </a:r>
              </a:p>
            </p:txBody>
          </p:sp>
        </p:grp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9726CEBD-A2E4-8248-A3BC-F27812DF9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856628" y="3843548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07202AC1-85C6-B64E-B70E-54CF2EEA8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593847" y="3846637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B8842B65-E0CD-E944-B0F1-027B5FC02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325268" y="3851792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24752DF-A1E8-DE48-9AD5-DB7DC5739486}"/>
              </a:ext>
            </a:extLst>
          </p:cNvPr>
          <p:cNvCxnSpPr/>
          <p:nvPr/>
        </p:nvCxnSpPr>
        <p:spPr>
          <a:xfrm flipH="1">
            <a:off x="5108403" y="767183"/>
            <a:ext cx="6858" cy="4211183"/>
          </a:xfrm>
          <a:prstGeom prst="lin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5FBBCAB-EC7D-954F-9FF0-289AB25CDEA8}"/>
              </a:ext>
            </a:extLst>
          </p:cNvPr>
          <p:cNvCxnSpPr>
            <a:cxnSpLocks/>
            <a:stCxn id="86" idx="2"/>
          </p:cNvCxnSpPr>
          <p:nvPr/>
        </p:nvCxnSpPr>
        <p:spPr>
          <a:xfrm flipH="1" flipV="1">
            <a:off x="3388418" y="3289415"/>
            <a:ext cx="1939948" cy="6134"/>
          </a:xfrm>
          <a:prstGeom prst="line">
            <a:avLst/>
          </a:prstGeom>
          <a:ln w="34925"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587A38FD-C57B-944F-A311-D53A182A516A}"/>
              </a:ext>
            </a:extLst>
          </p:cNvPr>
          <p:cNvGrpSpPr/>
          <p:nvPr/>
        </p:nvGrpSpPr>
        <p:grpSpPr>
          <a:xfrm>
            <a:off x="510926" y="1491320"/>
            <a:ext cx="598543" cy="397652"/>
            <a:chOff x="1306702" y="800817"/>
            <a:chExt cx="587020" cy="43098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465AB26-EA3F-A444-9262-564CF106D735}"/>
                </a:ext>
              </a:extLst>
            </p:cNvPr>
            <p:cNvGrpSpPr/>
            <p:nvPr/>
          </p:nvGrpSpPr>
          <p:grpSpPr>
            <a:xfrm>
              <a:off x="1535033" y="800817"/>
              <a:ext cx="141085" cy="205871"/>
              <a:chOff x="1535033" y="800817"/>
              <a:chExt cx="141085" cy="205871"/>
            </a:xfrm>
          </p:grpSpPr>
          <p:pic>
            <p:nvPicPr>
              <p:cNvPr id="14" name="Picture 13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CB7C5A4D-A95C-8943-BA9E-BD28C0A149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C3488A2B-CD38-9048-8828-1613C67E2D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7458013-A4B5-E44A-9514-43CEA9DE03B9}"/>
                </a:ext>
              </a:extLst>
            </p:cNvPr>
            <p:cNvGrpSpPr/>
            <p:nvPr/>
          </p:nvGrpSpPr>
          <p:grpSpPr>
            <a:xfrm>
              <a:off x="1702052" y="802340"/>
              <a:ext cx="141085" cy="205871"/>
              <a:chOff x="1535033" y="800817"/>
              <a:chExt cx="141085" cy="205871"/>
            </a:xfrm>
          </p:grpSpPr>
          <p:pic>
            <p:nvPicPr>
              <p:cNvPr id="12" name="Picture 11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6BB41091-14ED-5745-ABDA-7E1D4A66F0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457F79B9-8A39-CC4F-9507-F8764D6539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6609E32-F14E-6D44-8C15-D83A73AB4389}"/>
                </a:ext>
              </a:extLst>
            </p:cNvPr>
            <p:cNvGrpSpPr/>
            <p:nvPr/>
          </p:nvGrpSpPr>
          <p:grpSpPr>
            <a:xfrm>
              <a:off x="1368014" y="800817"/>
              <a:ext cx="141085" cy="205871"/>
              <a:chOff x="1535033" y="800817"/>
              <a:chExt cx="141085" cy="205871"/>
            </a:xfrm>
          </p:grpSpPr>
          <p:pic>
            <p:nvPicPr>
              <p:cNvPr id="10" name="Picture 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5896C6FB-27B0-5041-837F-B164AFFE90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9C6776E4-F732-C746-BE32-7C772787BF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80103C0-1423-9544-A6C4-6AE82B7225AD}"/>
                </a:ext>
              </a:extLst>
            </p:cNvPr>
            <p:cNvSpPr txBox="1"/>
            <p:nvPr/>
          </p:nvSpPr>
          <p:spPr>
            <a:xfrm>
              <a:off x="1306702" y="985576"/>
              <a:ext cx="58702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Sensors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5E5144-93CE-7948-852F-E31BD466D1AE}"/>
              </a:ext>
            </a:extLst>
          </p:cNvPr>
          <p:cNvGrpSpPr/>
          <p:nvPr/>
        </p:nvGrpSpPr>
        <p:grpSpPr>
          <a:xfrm>
            <a:off x="396514" y="2027811"/>
            <a:ext cx="827370" cy="647587"/>
            <a:chOff x="1231054" y="1176845"/>
            <a:chExt cx="811441" cy="70186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4856629-EBB6-6742-81E8-6285B500B18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00212" y="1176845"/>
              <a:ext cx="164592" cy="422531"/>
              <a:chOff x="1307616" y="595512"/>
              <a:chExt cx="226466" cy="581371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F734C676-8977-DB43-951D-2B00FF6015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7616" y="653938"/>
                <a:ext cx="226466" cy="22646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62031382-F27F-E84D-B5F7-42FE0FEB9C6A}"/>
                  </a:ext>
                </a:extLst>
              </p:cNvPr>
              <p:cNvSpPr/>
              <p:nvPr/>
            </p:nvSpPr>
            <p:spPr>
              <a:xfrm flipH="1">
                <a:off x="1530322" y="821010"/>
                <a:ext cx="3760" cy="355873"/>
              </a:xfrm>
              <a:prstGeom prst="line">
                <a:avLst/>
              </a:prstGeom>
              <a:ln w="19050">
                <a:solidFill>
                  <a:srgbClr val="000000"/>
                </a:solidFill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9030" tIns="19030" rIns="19030" bIns="19030" anchor="ctr"/>
              <a:lstStyle/>
              <a:p>
                <a:pPr algn="ctr" defTabSz="309555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6A11BDA9-79C1-7C41-9F74-D16FB5C5F4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1778" y="595512"/>
                <a:ext cx="112763" cy="7324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CC6AD25-B5CC-A944-9656-1397749815F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374348" y="1192171"/>
              <a:ext cx="164592" cy="422531"/>
              <a:chOff x="1307616" y="595512"/>
              <a:chExt cx="226466" cy="581371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6D1ABF2F-C871-4144-84ED-47545D672B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7616" y="653938"/>
                <a:ext cx="226466" cy="22646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1" name="Line">
                <a:extLst>
                  <a:ext uri="{FF2B5EF4-FFF2-40B4-BE49-F238E27FC236}">
                    <a16:creationId xmlns:a16="http://schemas.microsoft.com/office/drawing/2014/main" id="{FCA5FA74-8A7B-2B44-9559-D8600B224C52}"/>
                  </a:ext>
                </a:extLst>
              </p:cNvPr>
              <p:cNvSpPr/>
              <p:nvPr/>
            </p:nvSpPr>
            <p:spPr>
              <a:xfrm flipH="1">
                <a:off x="1530322" y="821010"/>
                <a:ext cx="3760" cy="355873"/>
              </a:xfrm>
              <a:prstGeom prst="line">
                <a:avLst/>
              </a:prstGeom>
              <a:ln w="19050">
                <a:solidFill>
                  <a:srgbClr val="000000"/>
                </a:solidFill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9030" tIns="19030" rIns="19030" bIns="19030" anchor="ctr"/>
              <a:lstStyle/>
              <a:p>
                <a:pPr algn="ctr" defTabSz="309555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229010C1-6A50-4D4B-B68B-9B4889EF48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1778" y="595512"/>
                <a:ext cx="112763" cy="7324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93A3AF7-5E64-1648-BD83-476597831862}"/>
                </a:ext>
              </a:extLst>
            </p:cNvPr>
            <p:cNvSpPr txBox="1"/>
            <p:nvPr/>
          </p:nvSpPr>
          <p:spPr>
            <a:xfrm>
              <a:off x="1231054" y="1632486"/>
              <a:ext cx="8114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Surveillance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B06204D-8071-7B4E-8F5C-4F23F3520C50}"/>
              </a:ext>
            </a:extLst>
          </p:cNvPr>
          <p:cNvGrpSpPr/>
          <p:nvPr/>
        </p:nvGrpSpPr>
        <p:grpSpPr>
          <a:xfrm>
            <a:off x="263769" y="724999"/>
            <a:ext cx="1092858" cy="627482"/>
            <a:chOff x="1065925" y="1752050"/>
            <a:chExt cx="1071818" cy="680072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815C7CBB-45B9-0C47-B157-2E8CFE7D4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65925" y="1854088"/>
              <a:ext cx="32269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EFCA643-2048-3941-B38D-8CCA3EDD6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14013" y="1874391"/>
              <a:ext cx="32373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06B8321-AE2F-4F4F-9D71-A1A9B45BC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42031" y="1868230"/>
              <a:ext cx="320040" cy="31180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36C042AA-1726-EE4E-BD90-A973CF91A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397" y="1755137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83A19AFC-9A9D-294B-88C7-45D202AEB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49262" y="1752050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5CB88D5-1217-4748-8A14-9B47CCAD7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15127" y="1755313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91890A2-67B2-9F4C-8E3C-3CFFF1CF5129}"/>
                </a:ext>
              </a:extLst>
            </p:cNvPr>
            <p:cNvSpPr txBox="1"/>
            <p:nvPr/>
          </p:nvSpPr>
          <p:spPr>
            <a:xfrm>
              <a:off x="1424885" y="2185901"/>
              <a:ext cx="3465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IoT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9F12374-46A0-BA4B-9869-FF9FD2BBAC0B}"/>
              </a:ext>
            </a:extLst>
          </p:cNvPr>
          <p:cNvGrpSpPr/>
          <p:nvPr/>
        </p:nvGrpSpPr>
        <p:grpSpPr>
          <a:xfrm>
            <a:off x="409589" y="2814236"/>
            <a:ext cx="801218" cy="604261"/>
            <a:chOff x="1191640" y="2352834"/>
            <a:chExt cx="785794" cy="65490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93D1860B-6319-0A4A-9BD8-6E88F9BB2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86610" y="2352834"/>
              <a:ext cx="414475" cy="4144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ECB112E-948B-6645-8610-31EB53690D92}"/>
                </a:ext>
              </a:extLst>
            </p:cNvPr>
            <p:cNvSpPr txBox="1"/>
            <p:nvPr/>
          </p:nvSpPr>
          <p:spPr>
            <a:xfrm>
              <a:off x="1191640" y="2761518"/>
              <a:ext cx="7857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Multimedia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A7A2C4E-D5B1-0449-B134-8E9CA893EEA4}"/>
              </a:ext>
            </a:extLst>
          </p:cNvPr>
          <p:cNvGrpSpPr/>
          <p:nvPr/>
        </p:nvGrpSpPr>
        <p:grpSpPr>
          <a:xfrm>
            <a:off x="321052" y="3557335"/>
            <a:ext cx="978292" cy="648192"/>
            <a:chOff x="979439" y="2939854"/>
            <a:chExt cx="959458" cy="702518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E403385A-A157-2344-B893-9E9A73147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775519" y="3008436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9" name="Picture 38" descr="A close up of a logo&#10;&#10;Description automatically generated">
              <a:extLst>
                <a:ext uri="{FF2B5EF4-FFF2-40B4-BE49-F238E27FC236}">
                  <a16:creationId xmlns:a16="http://schemas.microsoft.com/office/drawing/2014/main" id="{02154C5A-BEA3-FF46-9B5A-8B500C4D1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79439" y="2969373"/>
              <a:ext cx="407915" cy="40791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856E2616-FAED-8748-9154-0577F4865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487210" y="3008436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26BE93FF-8488-DA45-A66D-BB63C8A98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282897" y="2942756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4D93FCE7-E01F-224D-977C-222C4B5EC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581016" y="2942756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E3974868-5A3E-6F42-A93C-191757BBA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856943" y="2939854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61B4640-244E-CD44-BED6-AC547D353D23}"/>
                </a:ext>
              </a:extLst>
            </p:cNvPr>
            <p:cNvSpPr txBox="1"/>
            <p:nvPr/>
          </p:nvSpPr>
          <p:spPr>
            <a:xfrm>
              <a:off x="1095143" y="3396151"/>
              <a:ext cx="7489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Employees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C4D0557-2A37-324B-9142-4B8CDBE108AA}"/>
              </a:ext>
            </a:extLst>
          </p:cNvPr>
          <p:cNvGrpSpPr/>
          <p:nvPr/>
        </p:nvGrpSpPr>
        <p:grpSpPr>
          <a:xfrm>
            <a:off x="1958910" y="839321"/>
            <a:ext cx="2314216" cy="4121745"/>
            <a:chOff x="2505036" y="430424"/>
            <a:chExt cx="2269662" cy="4467194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A20AF0CE-B7D9-4D45-BA23-2F96E9252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 flipH="1">
              <a:off x="2505036" y="430424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A6F1618D-E9F9-954B-AED0-C8DFF26F8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 flipH="1">
              <a:off x="2505037" y="2140773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7" name="Picture 56" descr="A close up of a logo&#10;&#10;Description automatically generated">
              <a:extLst>
                <a:ext uri="{FF2B5EF4-FFF2-40B4-BE49-F238E27FC236}">
                  <a16:creationId xmlns:a16="http://schemas.microsoft.com/office/drawing/2014/main" id="{C2A49581-5BC8-7B41-A4A5-B05882210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886921" y="2140107"/>
              <a:ext cx="88777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D281460D-294E-824F-B4DF-7E6801CAD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 flipH="1">
              <a:off x="2505037" y="3851123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FA67A47-BEE0-7C4F-81FF-58EBADA43B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55008" y="1305955"/>
              <a:ext cx="1284457" cy="1785160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04DF31D-8F72-E046-AE35-8DDCEB5718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4657" y="3091114"/>
              <a:ext cx="1307606" cy="0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B760223-512D-8D4D-B28D-F6DA71C58D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4657" y="3091115"/>
              <a:ext cx="1274810" cy="1683393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9285951A-83CE-2A40-AFC8-7857E3F93583}"/>
              </a:ext>
            </a:extLst>
          </p:cNvPr>
          <p:cNvSpPr/>
          <p:nvPr/>
        </p:nvSpPr>
        <p:spPr>
          <a:xfrm>
            <a:off x="3348367" y="2217596"/>
            <a:ext cx="279705" cy="253107"/>
          </a:xfrm>
          <a:prstGeom prst="roundRect">
            <a:avLst/>
          </a:prstGeom>
          <a:pattFill prst="smCheck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4BAB1046-D009-7C40-B9CB-FA273B2A6D90}"/>
              </a:ext>
            </a:extLst>
          </p:cNvPr>
          <p:cNvSpPr/>
          <p:nvPr/>
        </p:nvSpPr>
        <p:spPr>
          <a:xfrm>
            <a:off x="3799383" y="2753506"/>
            <a:ext cx="279705" cy="253107"/>
          </a:xfrm>
          <a:prstGeom prst="roundRect">
            <a:avLst/>
          </a:prstGeom>
          <a:pattFill prst="trellis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4106D14-BC62-B046-838D-F8529A54FFE3}"/>
              </a:ext>
            </a:extLst>
          </p:cNvPr>
          <p:cNvSpPr txBox="1"/>
          <p:nvPr/>
        </p:nvSpPr>
        <p:spPr>
          <a:xfrm>
            <a:off x="1430963" y="1617194"/>
            <a:ext cx="698246" cy="227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D3398AB-A280-F747-8023-E7E093386634}"/>
              </a:ext>
            </a:extLst>
          </p:cNvPr>
          <p:cNvSpPr txBox="1"/>
          <p:nvPr/>
        </p:nvSpPr>
        <p:spPr>
          <a:xfrm>
            <a:off x="1429364" y="3162409"/>
            <a:ext cx="698246" cy="227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A1E1377-6ACB-B243-B260-72ED33072BE8}"/>
              </a:ext>
            </a:extLst>
          </p:cNvPr>
          <p:cNvSpPr txBox="1"/>
          <p:nvPr/>
        </p:nvSpPr>
        <p:spPr>
          <a:xfrm>
            <a:off x="1418501" y="4751185"/>
            <a:ext cx="698246" cy="227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ED36DA0-5A9F-D342-8000-3C092D6794F0}"/>
              </a:ext>
            </a:extLst>
          </p:cNvPr>
          <p:cNvSpPr txBox="1"/>
          <p:nvPr/>
        </p:nvSpPr>
        <p:spPr>
          <a:xfrm>
            <a:off x="3343281" y="3377387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Edge Cloud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298B89D-A22D-9749-B48C-85F34DFD91D4}"/>
              </a:ext>
            </a:extLst>
          </p:cNvPr>
          <p:cNvSpPr txBox="1"/>
          <p:nvPr/>
        </p:nvSpPr>
        <p:spPr>
          <a:xfrm>
            <a:off x="3587427" y="2215075"/>
            <a:ext cx="9188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5G Data Plane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85D73D0-83F5-1048-9C3E-73ABD819F110}"/>
              </a:ext>
            </a:extLst>
          </p:cNvPr>
          <p:cNvSpPr txBox="1"/>
          <p:nvPr/>
        </p:nvSpPr>
        <p:spPr>
          <a:xfrm>
            <a:off x="4233811" y="2923319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Edge Apps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84B275A6-6B7B-314D-8816-F0F825D8E364}"/>
              </a:ext>
            </a:extLst>
          </p:cNvPr>
          <p:cNvSpPr/>
          <p:nvPr/>
        </p:nvSpPr>
        <p:spPr>
          <a:xfrm>
            <a:off x="6089822" y="2818537"/>
            <a:ext cx="279705" cy="25310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rgbClr val="44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D1769879-F657-4447-BC4B-0F6DF7196C8A}"/>
              </a:ext>
            </a:extLst>
          </p:cNvPr>
          <p:cNvSpPr/>
          <p:nvPr/>
        </p:nvSpPr>
        <p:spPr>
          <a:xfrm>
            <a:off x="6747539" y="3356958"/>
            <a:ext cx="279705" cy="253107"/>
          </a:xfrm>
          <a:prstGeom prst="roundRect">
            <a:avLst/>
          </a:prstGeom>
          <a:pattFill prst="pct75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A32EEF1-D70B-A04A-A211-ED41578A760B}"/>
              </a:ext>
            </a:extLst>
          </p:cNvPr>
          <p:cNvSpPr txBox="1"/>
          <p:nvPr/>
        </p:nvSpPr>
        <p:spPr>
          <a:xfrm>
            <a:off x="5780039" y="3038115"/>
            <a:ext cx="886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Cloud Service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Console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CB4098C-B1C0-E04C-B0F5-5504F7A985E8}"/>
              </a:ext>
            </a:extLst>
          </p:cNvPr>
          <p:cNvSpPr txBox="1"/>
          <p:nvPr/>
        </p:nvSpPr>
        <p:spPr>
          <a:xfrm>
            <a:off x="6512619" y="3606451"/>
            <a:ext cx="747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5G Control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Plane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5203CD6-3EFF-A64C-9000-2DC5188D1F88}"/>
              </a:ext>
            </a:extLst>
          </p:cNvPr>
          <p:cNvSpPr txBox="1"/>
          <p:nvPr/>
        </p:nvSpPr>
        <p:spPr>
          <a:xfrm>
            <a:off x="6250430" y="4417755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Central Cloud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104DC61B-E476-9847-A12F-43C5A20B4F7A}"/>
              </a:ext>
            </a:extLst>
          </p:cNvPr>
          <p:cNvSpPr/>
          <p:nvPr/>
        </p:nvSpPr>
        <p:spPr>
          <a:xfrm>
            <a:off x="7140416" y="2713273"/>
            <a:ext cx="279705" cy="253107"/>
          </a:xfrm>
          <a:prstGeom prst="roundRect">
            <a:avLst/>
          </a:prstGeom>
          <a:pattFill prst="trellis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0C5C0E3-D912-7041-B5B3-6D5D8BC711D8}"/>
              </a:ext>
            </a:extLst>
          </p:cNvPr>
          <p:cNvSpPr txBox="1"/>
          <p:nvPr/>
        </p:nvSpPr>
        <p:spPr>
          <a:xfrm>
            <a:off x="6932621" y="2488419"/>
            <a:ext cx="905824" cy="227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Central Apps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4BAB1046-D009-7C40-B9CB-FA273B2A6D90}"/>
              </a:ext>
            </a:extLst>
          </p:cNvPr>
          <p:cNvSpPr/>
          <p:nvPr/>
        </p:nvSpPr>
        <p:spPr>
          <a:xfrm>
            <a:off x="3904648" y="2858771"/>
            <a:ext cx="279705" cy="253107"/>
          </a:xfrm>
          <a:prstGeom prst="roundRect">
            <a:avLst/>
          </a:prstGeom>
          <a:pattFill prst="trellis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4BAB1046-D009-7C40-B9CB-FA273B2A6D90}"/>
              </a:ext>
            </a:extLst>
          </p:cNvPr>
          <p:cNvSpPr/>
          <p:nvPr/>
        </p:nvSpPr>
        <p:spPr>
          <a:xfrm>
            <a:off x="4009913" y="2964036"/>
            <a:ext cx="279705" cy="253107"/>
          </a:xfrm>
          <a:prstGeom prst="roundRect">
            <a:avLst/>
          </a:prstGeom>
          <a:pattFill prst="trellis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104DC61B-E476-9847-A12F-43C5A20B4F7A}"/>
              </a:ext>
            </a:extLst>
          </p:cNvPr>
          <p:cNvSpPr/>
          <p:nvPr/>
        </p:nvSpPr>
        <p:spPr>
          <a:xfrm>
            <a:off x="7245681" y="2818538"/>
            <a:ext cx="279705" cy="253107"/>
          </a:xfrm>
          <a:prstGeom prst="roundRect">
            <a:avLst/>
          </a:prstGeom>
          <a:pattFill prst="trellis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104DC61B-E476-9847-A12F-43C5A20B4F7A}"/>
              </a:ext>
            </a:extLst>
          </p:cNvPr>
          <p:cNvSpPr/>
          <p:nvPr/>
        </p:nvSpPr>
        <p:spPr>
          <a:xfrm>
            <a:off x="7350946" y="2923803"/>
            <a:ext cx="279705" cy="253107"/>
          </a:xfrm>
          <a:prstGeom prst="roundRect">
            <a:avLst/>
          </a:prstGeom>
          <a:pattFill prst="trellis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ED36DA0-5A9F-D342-8000-3C092D6794F0}"/>
              </a:ext>
            </a:extLst>
          </p:cNvPr>
          <p:cNvSpPr txBox="1"/>
          <p:nvPr/>
        </p:nvSpPr>
        <p:spPr>
          <a:xfrm>
            <a:off x="3303792" y="724999"/>
            <a:ext cx="9348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6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On-Prem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ED36DA0-5A9F-D342-8000-3C092D6794F0}"/>
              </a:ext>
            </a:extLst>
          </p:cNvPr>
          <p:cNvSpPr txBox="1"/>
          <p:nvPr/>
        </p:nvSpPr>
        <p:spPr>
          <a:xfrm>
            <a:off x="6347509" y="724999"/>
            <a:ext cx="952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6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Off-Prem</a:t>
            </a:r>
          </a:p>
        </p:txBody>
      </p:sp>
    </p:spTree>
    <p:extLst>
      <p:ext uri="{BB962C8B-B14F-4D97-AF65-F5344CB8AC3E}">
        <p14:creationId xmlns:p14="http://schemas.microsoft.com/office/powerpoint/2010/main" val="226417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A656C8B-7898-8749-BBD8-F89B7E902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966"/>
            <a:ext cx="9144000" cy="515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120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Rectangle 262">
            <a:extLst>
              <a:ext uri="{FF2B5EF4-FFF2-40B4-BE49-F238E27FC236}">
                <a16:creationId xmlns:a16="http://schemas.microsoft.com/office/drawing/2014/main" id="{EFBBF5D5-36B6-1BE7-4DF3-92F31459CA91}"/>
              </a:ext>
            </a:extLst>
          </p:cNvPr>
          <p:cNvSpPr/>
          <p:nvPr/>
        </p:nvSpPr>
        <p:spPr>
          <a:xfrm>
            <a:off x="1965802" y="2444641"/>
            <a:ext cx="3210418" cy="21411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6B48F335-B845-32DC-5B30-E71D5EB72CC3}"/>
              </a:ext>
            </a:extLst>
          </p:cNvPr>
          <p:cNvSpPr/>
          <p:nvPr/>
        </p:nvSpPr>
        <p:spPr>
          <a:xfrm>
            <a:off x="2077998" y="2321407"/>
            <a:ext cx="3210418" cy="21411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3939CDA2-9600-7E63-778A-AEC0A58B2ABF}"/>
              </a:ext>
            </a:extLst>
          </p:cNvPr>
          <p:cNvSpPr/>
          <p:nvPr/>
        </p:nvSpPr>
        <p:spPr>
          <a:xfrm>
            <a:off x="2180187" y="527103"/>
            <a:ext cx="988416" cy="50227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Users</a:t>
            </a:r>
          </a:p>
        </p:txBody>
      </p:sp>
      <p:sp>
        <p:nvSpPr>
          <p:cNvPr id="188" name="Rounded Rectangle 187">
            <a:extLst>
              <a:ext uri="{FF2B5EF4-FFF2-40B4-BE49-F238E27FC236}">
                <a16:creationId xmlns:a16="http://schemas.microsoft.com/office/drawing/2014/main" id="{2A1A3C25-9C83-14BA-8A64-2971EDA37CDA}"/>
              </a:ext>
            </a:extLst>
          </p:cNvPr>
          <p:cNvSpPr/>
          <p:nvPr/>
        </p:nvSpPr>
        <p:spPr>
          <a:xfrm>
            <a:off x="2180187" y="1299628"/>
            <a:ext cx="3208252" cy="56605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Runtime Control</a:t>
            </a:r>
          </a:p>
          <a:p>
            <a:pPr algn="ctr"/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[Monitoring &amp; Telemetry]</a:t>
            </a:r>
          </a:p>
        </p:txBody>
      </p:sp>
      <p:sp>
        <p:nvSpPr>
          <p:cNvPr id="189" name="Rounded Rectangle 188">
            <a:extLst>
              <a:ext uri="{FF2B5EF4-FFF2-40B4-BE49-F238E27FC236}">
                <a16:creationId xmlns:a16="http://schemas.microsoft.com/office/drawing/2014/main" id="{ECD8BFBF-DFAB-25F8-7B69-B74F1E813B01}"/>
              </a:ext>
            </a:extLst>
          </p:cNvPr>
          <p:cNvSpPr/>
          <p:nvPr/>
        </p:nvSpPr>
        <p:spPr>
          <a:xfrm rot="5400000">
            <a:off x="4921167" y="3008001"/>
            <a:ext cx="2158104" cy="56605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Lifecycle Mgmt</a:t>
            </a:r>
          </a:p>
          <a:p>
            <a:pPr algn="ctr"/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[Provisioning]</a:t>
            </a: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7744DB42-A371-3F28-D7F4-DD25E04F6123}"/>
              </a:ext>
            </a:extLst>
          </p:cNvPr>
          <p:cNvSpPr/>
          <p:nvPr/>
        </p:nvSpPr>
        <p:spPr>
          <a:xfrm>
            <a:off x="4376857" y="527103"/>
            <a:ext cx="988416" cy="50227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Ops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7C368827-CDCC-97E7-3B51-CADC75B5AE3F}"/>
              </a:ext>
            </a:extLst>
          </p:cNvPr>
          <p:cNvSpPr txBox="1"/>
          <p:nvPr/>
        </p:nvSpPr>
        <p:spPr>
          <a:xfrm>
            <a:off x="4326690" y="721768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E6315BF6-805F-CE07-2DB3-566A0A4B4887}"/>
              </a:ext>
            </a:extLst>
          </p:cNvPr>
          <p:cNvSpPr/>
          <p:nvPr/>
        </p:nvSpPr>
        <p:spPr>
          <a:xfrm>
            <a:off x="6779524" y="2579096"/>
            <a:ext cx="895272" cy="50227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Ops</a:t>
            </a: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A0D81BE2-6928-A47E-E16E-E3EB28574605}"/>
              </a:ext>
            </a:extLst>
          </p:cNvPr>
          <p:cNvSpPr/>
          <p:nvPr/>
        </p:nvSpPr>
        <p:spPr>
          <a:xfrm>
            <a:off x="6779523" y="3479252"/>
            <a:ext cx="895273" cy="50227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Dev</a:t>
            </a:r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1875C7C6-B574-4BBE-F659-3D4CCA7C3328}"/>
              </a:ext>
            </a:extLst>
          </p:cNvPr>
          <p:cNvCxnSpPr>
            <a:cxnSpLocks/>
            <a:stCxn id="192" idx="2"/>
          </p:cNvCxnSpPr>
          <p:nvPr/>
        </p:nvCxnSpPr>
        <p:spPr>
          <a:xfrm flipH="1">
            <a:off x="6289746" y="2830236"/>
            <a:ext cx="489778" cy="82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36030319-105B-A76E-0310-5E0C27A090B4}"/>
              </a:ext>
            </a:extLst>
          </p:cNvPr>
          <p:cNvCxnSpPr>
            <a:cxnSpLocks/>
            <a:stCxn id="193" idx="2"/>
          </p:cNvCxnSpPr>
          <p:nvPr/>
        </p:nvCxnSpPr>
        <p:spPr>
          <a:xfrm flipH="1">
            <a:off x="6289746" y="3730392"/>
            <a:ext cx="48977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156BA8C4-11E1-8D27-F1BD-B0D3849F8E5B}"/>
              </a:ext>
            </a:extLst>
          </p:cNvPr>
          <p:cNvCxnSpPr>
            <a:cxnSpLocks/>
            <a:stCxn id="190" idx="4"/>
          </p:cNvCxnSpPr>
          <p:nvPr/>
        </p:nvCxnSpPr>
        <p:spPr>
          <a:xfrm>
            <a:off x="4871065" y="1029382"/>
            <a:ext cx="0" cy="270246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92100CF2-A48A-66DA-8D37-2B3E25DB21E6}"/>
              </a:ext>
            </a:extLst>
          </p:cNvPr>
          <p:cNvCxnSpPr>
            <a:cxnSpLocks/>
            <a:stCxn id="187" idx="4"/>
          </p:cNvCxnSpPr>
          <p:nvPr/>
        </p:nvCxnSpPr>
        <p:spPr>
          <a:xfrm>
            <a:off x="2674395" y="1029382"/>
            <a:ext cx="0" cy="270246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58F7C01D-64FB-D67E-B6BE-1A161291EEFB}"/>
              </a:ext>
            </a:extLst>
          </p:cNvPr>
          <p:cNvCxnSpPr>
            <a:cxnSpLocks/>
            <a:stCxn id="188" idx="2"/>
          </p:cNvCxnSpPr>
          <p:nvPr/>
        </p:nvCxnSpPr>
        <p:spPr>
          <a:xfrm>
            <a:off x="3784313" y="1865685"/>
            <a:ext cx="2315" cy="34629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3A897174-CF93-B06E-E675-1AD593863B8E}"/>
              </a:ext>
            </a:extLst>
          </p:cNvPr>
          <p:cNvSpPr txBox="1"/>
          <p:nvPr/>
        </p:nvSpPr>
        <p:spPr>
          <a:xfrm>
            <a:off x="5541287" y="970805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REST API</a:t>
            </a: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30B50998-F18B-9E70-1303-528514BA4E8A}"/>
              </a:ext>
            </a:extLst>
          </p:cNvPr>
          <p:cNvCxnSpPr>
            <a:cxnSpLocks/>
            <a:stCxn id="200" idx="1"/>
          </p:cNvCxnSpPr>
          <p:nvPr/>
        </p:nvCxnSpPr>
        <p:spPr>
          <a:xfrm flipH="1">
            <a:off x="5307858" y="1124694"/>
            <a:ext cx="233429" cy="0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40E18F99-691B-37ED-2737-328A7CB1107D}"/>
              </a:ext>
            </a:extLst>
          </p:cNvPr>
          <p:cNvCxnSpPr>
            <a:cxnSpLocks/>
            <a:stCxn id="189" idx="2"/>
          </p:cNvCxnSpPr>
          <p:nvPr/>
        </p:nvCxnSpPr>
        <p:spPr>
          <a:xfrm flipH="1">
            <a:off x="5390607" y="3291030"/>
            <a:ext cx="326584" cy="59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90023A17-844A-9632-E3A3-36BFECDAC827}"/>
              </a:ext>
            </a:extLst>
          </p:cNvPr>
          <p:cNvSpPr txBox="1"/>
          <p:nvPr/>
        </p:nvSpPr>
        <p:spPr>
          <a:xfrm>
            <a:off x="6282435" y="3164325"/>
            <a:ext cx="1899879" cy="2689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Code (Commit to Repo)</a:t>
            </a:r>
          </a:p>
        </p:txBody>
      </p: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055C15E2-6E4C-DD6A-41F5-056913AAF4D0}"/>
              </a:ext>
            </a:extLst>
          </p:cNvPr>
          <p:cNvCxnSpPr>
            <a:cxnSpLocks/>
          </p:cNvCxnSpPr>
          <p:nvPr/>
        </p:nvCxnSpPr>
        <p:spPr>
          <a:xfrm flipH="1" flipV="1">
            <a:off x="6533590" y="2838509"/>
            <a:ext cx="76241" cy="330371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44F53E10-87B8-72A2-D42D-8398501306EF}"/>
              </a:ext>
            </a:extLst>
          </p:cNvPr>
          <p:cNvCxnSpPr>
            <a:cxnSpLocks/>
          </p:cNvCxnSpPr>
          <p:nvPr/>
        </p:nvCxnSpPr>
        <p:spPr>
          <a:xfrm flipH="1">
            <a:off x="6533590" y="3391960"/>
            <a:ext cx="76241" cy="33810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45D9E257-6A63-FEE4-976A-3F4B4DD35815}"/>
              </a:ext>
            </a:extLst>
          </p:cNvPr>
          <p:cNvGrpSpPr/>
          <p:nvPr/>
        </p:nvGrpSpPr>
        <p:grpSpPr>
          <a:xfrm>
            <a:off x="2180188" y="2225982"/>
            <a:ext cx="3210418" cy="2141105"/>
            <a:chOff x="886120" y="1187776"/>
            <a:chExt cx="3874416" cy="2733773"/>
          </a:xfrm>
        </p:grpSpPr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1E2EA108-F8DB-8F02-1645-D25D2AC2CCE9}"/>
                </a:ext>
              </a:extLst>
            </p:cNvPr>
            <p:cNvSpPr/>
            <p:nvPr/>
          </p:nvSpPr>
          <p:spPr>
            <a:xfrm>
              <a:off x="886120" y="1187776"/>
              <a:ext cx="3874416" cy="2733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B0FF81CB-2758-379F-D335-2C44B5CD751B}"/>
                </a:ext>
              </a:extLst>
            </p:cNvPr>
            <p:cNvGrpSpPr/>
            <p:nvPr/>
          </p:nvGrpSpPr>
          <p:grpSpPr>
            <a:xfrm>
              <a:off x="962095" y="1249193"/>
              <a:ext cx="3733466" cy="2517962"/>
              <a:chOff x="962095" y="1249193"/>
              <a:chExt cx="3733466" cy="2517962"/>
            </a:xfrm>
          </p:grpSpPr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D7799523-17C9-3DF0-DC76-8D1F0BBA079D}"/>
                  </a:ext>
                </a:extLst>
              </p:cNvPr>
              <p:cNvCxnSpPr>
                <a:cxnSpLocks/>
                <a:stCxn id="256" idx="0"/>
                <a:endCxn id="223" idx="2"/>
              </p:cNvCxnSpPr>
              <p:nvPr/>
            </p:nvCxnSpPr>
            <p:spPr>
              <a:xfrm flipH="1" flipV="1">
                <a:off x="3111421" y="2189390"/>
                <a:ext cx="4896" cy="3131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46012408-2EE5-276D-BF38-099404C63D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16318" y="2948755"/>
                <a:ext cx="795805" cy="360547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2046FB8B-96FE-98E2-4F37-07E5E14624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60065" y="2959637"/>
                <a:ext cx="141064" cy="32199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pic>
            <p:nvPicPr>
              <p:cNvPr id="222" name="Picture 221">
                <a:extLst>
                  <a:ext uri="{FF2B5EF4-FFF2-40B4-BE49-F238E27FC236}">
                    <a16:creationId xmlns:a16="http://schemas.microsoft.com/office/drawing/2014/main" id="{39851DC4-B61A-5580-B822-1243C06D49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207638" y="1671586"/>
                <a:ext cx="536741" cy="51780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23" name="Picture 222">
                <a:extLst>
                  <a:ext uri="{FF2B5EF4-FFF2-40B4-BE49-F238E27FC236}">
                    <a16:creationId xmlns:a16="http://schemas.microsoft.com/office/drawing/2014/main" id="{1F35089F-0E5D-AA30-CA7D-D0A0AFC1B1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843051" y="1671585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24" name="Picture 223">
                <a:extLst>
                  <a:ext uri="{FF2B5EF4-FFF2-40B4-BE49-F238E27FC236}">
                    <a16:creationId xmlns:a16="http://schemas.microsoft.com/office/drawing/2014/main" id="{394B0DA8-C9DC-5B90-8454-5ECEBDDDE9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3478462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25" name="Picture 224">
                <a:extLst>
                  <a:ext uri="{FF2B5EF4-FFF2-40B4-BE49-F238E27FC236}">
                    <a16:creationId xmlns:a16="http://schemas.microsoft.com/office/drawing/2014/main" id="{29BDEB75-5E57-8E81-A5D1-BFA1E2F814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4113873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26" name="Rounded Rectangle 225">
                <a:extLst>
                  <a:ext uri="{FF2B5EF4-FFF2-40B4-BE49-F238E27FC236}">
                    <a16:creationId xmlns:a16="http://schemas.microsoft.com/office/drawing/2014/main" id="{AC7B497B-487B-2A29-6650-6FE3FE19CEB3}"/>
                  </a:ext>
                </a:extLst>
              </p:cNvPr>
              <p:cNvSpPr/>
              <p:nvPr/>
            </p:nvSpPr>
            <p:spPr>
              <a:xfrm>
                <a:off x="2942512" y="1250281"/>
                <a:ext cx="969612" cy="470562"/>
              </a:xfrm>
              <a:prstGeom prst="roundRect">
                <a:avLst/>
              </a:prstGeom>
              <a:solidFill>
                <a:srgbClr val="C2D6E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27" name="Group 226">
                <a:extLst>
                  <a:ext uri="{FF2B5EF4-FFF2-40B4-BE49-F238E27FC236}">
                    <a16:creationId xmlns:a16="http://schemas.microsoft.com/office/drawing/2014/main" id="{67D45648-6569-0B23-3EB5-CB47BF507ED2}"/>
                  </a:ext>
                </a:extLst>
              </p:cNvPr>
              <p:cNvGrpSpPr/>
              <p:nvPr/>
            </p:nvGrpSpPr>
            <p:grpSpPr>
              <a:xfrm>
                <a:off x="4124713" y="2341101"/>
                <a:ext cx="487360" cy="596765"/>
                <a:chOff x="5165387" y="2395529"/>
                <a:chExt cx="487360" cy="596765"/>
              </a:xfrm>
            </p:grpSpPr>
            <p:pic>
              <p:nvPicPr>
                <p:cNvPr id="258" name="Picture 257">
                  <a:extLst>
                    <a:ext uri="{FF2B5EF4-FFF2-40B4-BE49-F238E27FC236}">
                      <a16:creationId xmlns:a16="http://schemas.microsoft.com/office/drawing/2014/main" id="{4D195A7E-6A58-FF66-9A00-94A748FBA7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259" name="TextBox 258">
                  <a:extLst>
                    <a:ext uri="{FF2B5EF4-FFF2-40B4-BE49-F238E27FC236}">
                      <a16:creationId xmlns:a16="http://schemas.microsoft.com/office/drawing/2014/main" id="{A1A6E1F3-6917-9464-426E-42AEC2213344}"/>
                    </a:ext>
                  </a:extLst>
                </p:cNvPr>
                <p:cNvSpPr txBox="1"/>
                <p:nvPr/>
              </p:nvSpPr>
              <p:spPr>
                <a:xfrm>
                  <a:off x="5165387" y="2395529"/>
                  <a:ext cx="184731" cy="215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8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grpSp>
            <p:nvGrpSpPr>
              <p:cNvPr id="228" name="Group 227">
                <a:extLst>
                  <a:ext uri="{FF2B5EF4-FFF2-40B4-BE49-F238E27FC236}">
                    <a16:creationId xmlns:a16="http://schemas.microsoft.com/office/drawing/2014/main" id="{3511585E-C0A0-A30E-AFA7-41E97274B0C7}"/>
                  </a:ext>
                </a:extLst>
              </p:cNvPr>
              <p:cNvGrpSpPr/>
              <p:nvPr/>
            </p:nvGrpSpPr>
            <p:grpSpPr>
              <a:xfrm>
                <a:off x="2849938" y="235198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256" name="Picture 255">
                  <a:extLst>
                    <a:ext uri="{FF2B5EF4-FFF2-40B4-BE49-F238E27FC236}">
                      <a16:creationId xmlns:a16="http://schemas.microsoft.com/office/drawing/2014/main" id="{680CB7A7-D6E5-113E-8A73-96266ABBED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D36D69B1-E30A-0101-49DF-2D678216877E}"/>
                    </a:ext>
                  </a:extLst>
                </p:cNvPr>
                <p:cNvSpPr txBox="1"/>
                <p:nvPr/>
              </p:nvSpPr>
              <p:spPr>
                <a:xfrm>
                  <a:off x="5165387" y="2395529"/>
                  <a:ext cx="184731" cy="215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8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76AA06EF-323C-60C0-FD48-75B738218AE3}"/>
                  </a:ext>
                </a:extLst>
              </p:cNvPr>
              <p:cNvGrpSpPr/>
              <p:nvPr/>
            </p:nvGrpSpPr>
            <p:grpSpPr>
              <a:xfrm>
                <a:off x="2217192" y="234110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254" name="Picture 253">
                  <a:extLst>
                    <a:ext uri="{FF2B5EF4-FFF2-40B4-BE49-F238E27FC236}">
                      <a16:creationId xmlns:a16="http://schemas.microsoft.com/office/drawing/2014/main" id="{F9DE730F-21C4-0C20-E6E3-67FCBD255E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255" name="TextBox 254">
                  <a:extLst>
                    <a:ext uri="{FF2B5EF4-FFF2-40B4-BE49-F238E27FC236}">
                      <a16:creationId xmlns:a16="http://schemas.microsoft.com/office/drawing/2014/main" id="{6935E5EB-7A89-74BA-A17F-15895A298D46}"/>
                    </a:ext>
                  </a:extLst>
                </p:cNvPr>
                <p:cNvSpPr txBox="1"/>
                <p:nvPr/>
              </p:nvSpPr>
              <p:spPr>
                <a:xfrm>
                  <a:off x="5165387" y="2395529"/>
                  <a:ext cx="184731" cy="215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8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grpSp>
            <p:nvGrpSpPr>
              <p:cNvPr id="230" name="Group 229">
                <a:extLst>
                  <a:ext uri="{FF2B5EF4-FFF2-40B4-BE49-F238E27FC236}">
                    <a16:creationId xmlns:a16="http://schemas.microsoft.com/office/drawing/2014/main" id="{FD20185D-61E1-DD35-B5B7-24EBD0B43209}"/>
                  </a:ext>
                </a:extLst>
              </p:cNvPr>
              <p:cNvGrpSpPr/>
              <p:nvPr/>
            </p:nvGrpSpPr>
            <p:grpSpPr>
              <a:xfrm>
                <a:off x="2534595" y="3270740"/>
                <a:ext cx="475348" cy="496415"/>
                <a:chOff x="5165387" y="2395529"/>
                <a:chExt cx="475348" cy="496415"/>
              </a:xfrm>
            </p:grpSpPr>
            <p:pic>
              <p:nvPicPr>
                <p:cNvPr id="252" name="Picture 251">
                  <a:extLst>
                    <a:ext uri="{FF2B5EF4-FFF2-40B4-BE49-F238E27FC236}">
                      <a16:creationId xmlns:a16="http://schemas.microsoft.com/office/drawing/2014/main" id="{C20506DE-CE7B-2990-1866-337AAAF8FF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198771" y="2445743"/>
                  <a:ext cx="441964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992F24D4-9523-E7BF-481C-2A1F64867E30}"/>
                    </a:ext>
                  </a:extLst>
                </p:cNvPr>
                <p:cNvSpPr txBox="1"/>
                <p:nvPr/>
              </p:nvSpPr>
              <p:spPr>
                <a:xfrm>
                  <a:off x="5165387" y="2395529"/>
                  <a:ext cx="184731" cy="215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8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grpSp>
            <p:nvGrpSpPr>
              <p:cNvPr id="231" name="Group 230">
                <a:extLst>
                  <a:ext uri="{FF2B5EF4-FFF2-40B4-BE49-F238E27FC236}">
                    <a16:creationId xmlns:a16="http://schemas.microsoft.com/office/drawing/2014/main" id="{E7D76A83-9CD9-8388-25EB-18059FF9446E}"/>
                  </a:ext>
                </a:extLst>
              </p:cNvPr>
              <p:cNvGrpSpPr/>
              <p:nvPr/>
            </p:nvGrpSpPr>
            <p:grpSpPr>
              <a:xfrm>
                <a:off x="3652276" y="3272917"/>
                <a:ext cx="474675" cy="488885"/>
                <a:chOff x="5165387" y="2395529"/>
                <a:chExt cx="474675" cy="488885"/>
              </a:xfrm>
            </p:grpSpPr>
            <p:pic>
              <p:nvPicPr>
                <p:cNvPr id="250" name="Picture 249">
                  <a:extLst>
                    <a:ext uri="{FF2B5EF4-FFF2-40B4-BE49-F238E27FC236}">
                      <a16:creationId xmlns:a16="http://schemas.microsoft.com/office/drawing/2014/main" id="{DFB27B40-234A-44FC-4C4E-DD01480590B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198098" y="2438213"/>
                  <a:ext cx="441964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261570C3-BD73-A7E1-283F-A27E87FC28B8}"/>
                    </a:ext>
                  </a:extLst>
                </p:cNvPr>
                <p:cNvSpPr txBox="1"/>
                <p:nvPr/>
              </p:nvSpPr>
              <p:spPr>
                <a:xfrm>
                  <a:off x="5165387" y="2395529"/>
                  <a:ext cx="184731" cy="215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8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54F879B6-0969-6267-758D-1C52B9A3DF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1" y="2937866"/>
                <a:ext cx="1428552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04B6489F-7586-5A51-7364-57EB97CAE5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33707" y="2937866"/>
                <a:ext cx="457385" cy="345935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grpSp>
            <p:nvGrpSpPr>
              <p:cNvPr id="234" name="Group 233">
                <a:extLst>
                  <a:ext uri="{FF2B5EF4-FFF2-40B4-BE49-F238E27FC236}">
                    <a16:creationId xmlns:a16="http://schemas.microsoft.com/office/drawing/2014/main" id="{C018AEB5-80A9-19A6-DC6C-D8C56F8AEF68}"/>
                  </a:ext>
                </a:extLst>
              </p:cNvPr>
              <p:cNvGrpSpPr/>
              <p:nvPr/>
            </p:nvGrpSpPr>
            <p:grpSpPr>
              <a:xfrm>
                <a:off x="3493685" y="2362872"/>
                <a:ext cx="487360" cy="596765"/>
                <a:chOff x="5165387" y="2395529"/>
                <a:chExt cx="487360" cy="596765"/>
              </a:xfrm>
            </p:grpSpPr>
            <p:pic>
              <p:nvPicPr>
                <p:cNvPr id="248" name="Picture 247">
                  <a:extLst>
                    <a:ext uri="{FF2B5EF4-FFF2-40B4-BE49-F238E27FC236}">
                      <a16:creationId xmlns:a16="http://schemas.microsoft.com/office/drawing/2014/main" id="{B7C2CB37-1BDD-9514-C280-A136B2F5A7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249" name="TextBox 248">
                  <a:extLst>
                    <a:ext uri="{FF2B5EF4-FFF2-40B4-BE49-F238E27FC236}">
                      <a16:creationId xmlns:a16="http://schemas.microsoft.com/office/drawing/2014/main" id="{8E26F98C-D063-1C72-03CF-7C330005EC09}"/>
                    </a:ext>
                  </a:extLst>
                </p:cNvPr>
                <p:cNvSpPr txBox="1"/>
                <p:nvPr/>
              </p:nvSpPr>
              <p:spPr>
                <a:xfrm>
                  <a:off x="5165387" y="2395529"/>
                  <a:ext cx="184731" cy="215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8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AFA7B280-3708-A2DB-ED29-C249D491EFD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94442" y="2937866"/>
                <a:ext cx="1596651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40658A1D-B4BB-E45A-1C79-B0538C3A367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49938" y="2959639"/>
                <a:ext cx="910126" cy="3219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70148488-9715-C35F-7CED-6708883ACE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5315" y="2948753"/>
                <a:ext cx="311003" cy="332874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BAC5560A-71FE-D3AE-935B-7FE5493DB0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2" y="2937866"/>
                <a:ext cx="310749" cy="356693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1C238E50-8AB9-1A9D-CD24-FF4160AAE3BF}"/>
                  </a:ext>
                </a:extLst>
              </p:cNvPr>
              <p:cNvCxnSpPr>
                <a:cxnSpLocks/>
                <a:stCxn id="254" idx="0"/>
                <a:endCxn id="222" idx="2"/>
              </p:cNvCxnSpPr>
              <p:nvPr/>
            </p:nvCxnSpPr>
            <p:spPr>
              <a:xfrm flipH="1" flipV="1">
                <a:off x="2476008" y="2189390"/>
                <a:ext cx="7562" cy="302275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95AD4719-E8FE-C53B-EEC7-05FE1A98AEAB}"/>
                  </a:ext>
                </a:extLst>
              </p:cNvPr>
              <p:cNvCxnSpPr>
                <a:cxnSpLocks/>
                <a:stCxn id="248" idx="0"/>
                <a:endCxn id="224" idx="2"/>
              </p:cNvCxnSpPr>
              <p:nvPr/>
            </p:nvCxnSpPr>
            <p:spPr>
              <a:xfrm flipH="1" flipV="1">
                <a:off x="3746832" y="2200475"/>
                <a:ext cx="13231" cy="3129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903E7B43-4CCF-4D8B-374D-43C8CBCD47A6}"/>
                  </a:ext>
                </a:extLst>
              </p:cNvPr>
              <p:cNvCxnSpPr>
                <a:cxnSpLocks/>
                <a:stCxn id="258" idx="0"/>
              </p:cNvCxnSpPr>
              <p:nvPr/>
            </p:nvCxnSpPr>
            <p:spPr>
              <a:xfrm flipH="1" flipV="1">
                <a:off x="4382244" y="2177184"/>
                <a:ext cx="8847" cy="31448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sp>
            <p:nvSpPr>
              <p:cNvPr id="242" name="Rounded Rectangle 241">
                <a:extLst>
                  <a:ext uri="{FF2B5EF4-FFF2-40B4-BE49-F238E27FC236}">
                    <a16:creationId xmlns:a16="http://schemas.microsoft.com/office/drawing/2014/main" id="{DC5CC644-C711-CE1D-58E3-A541A51A0CEB}"/>
                  </a:ext>
                </a:extLst>
              </p:cNvPr>
              <p:cNvSpPr/>
              <p:nvPr/>
            </p:nvSpPr>
            <p:spPr>
              <a:xfrm>
                <a:off x="3953698" y="1249193"/>
                <a:ext cx="741863" cy="470562"/>
              </a:xfrm>
              <a:prstGeom prst="roundRect">
                <a:avLst/>
              </a:prstGeom>
              <a:pattFill prst="pct80">
                <a:fgClr>
                  <a:srgbClr val="C2D6EC"/>
                </a:fgClr>
                <a:bgClr>
                  <a:schemeClr val="bg1"/>
                </a:bgClr>
              </a:patt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3" name="Rounded Rectangle 242">
                <a:extLst>
                  <a:ext uri="{FF2B5EF4-FFF2-40B4-BE49-F238E27FC236}">
                    <a16:creationId xmlns:a16="http://schemas.microsoft.com/office/drawing/2014/main" id="{BABE1FF2-6F97-BCC9-36B2-CA33E20DB7DB}"/>
                  </a:ext>
                </a:extLst>
              </p:cNvPr>
              <p:cNvSpPr/>
              <p:nvPr/>
            </p:nvSpPr>
            <p:spPr>
              <a:xfrm>
                <a:off x="2166172" y="1249193"/>
                <a:ext cx="741863" cy="470562"/>
              </a:xfrm>
              <a:prstGeom prst="roundRect">
                <a:avLst/>
              </a:prstGeom>
              <a:pattFill prst="smCheck">
                <a:fgClr>
                  <a:srgbClr val="C2D6EC"/>
                </a:fgClr>
                <a:bgClr>
                  <a:schemeClr val="bg1"/>
                </a:bgClr>
              </a:patt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244" name="Picture 243">
                <a:extLst>
                  <a:ext uri="{FF2B5EF4-FFF2-40B4-BE49-F238E27FC236}">
                    <a16:creationId xmlns:a16="http://schemas.microsoft.com/office/drawing/2014/main" id="{83311D70-ACCB-E147-E2F5-29D5EF29D8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1469022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45" name="Picture 244">
                <a:extLst>
                  <a:ext uri="{FF2B5EF4-FFF2-40B4-BE49-F238E27FC236}">
                    <a16:creationId xmlns:a16="http://schemas.microsoft.com/office/drawing/2014/main" id="{01D1F6DE-3EC5-0979-8E52-712A504659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2937865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FE9CABB0-59DA-7B21-0098-0A02C3DF75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21702" y="2714765"/>
                <a:ext cx="1140887" cy="62121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8EECCD3E-C451-8C25-F702-387A383E6468}"/>
                  </a:ext>
                </a:extLst>
              </p:cNvPr>
              <p:cNvCxnSpPr>
                <a:cxnSpLocks/>
                <a:endCxn id="258" idx="1"/>
              </p:cNvCxnSpPr>
              <p:nvPr/>
            </p:nvCxnSpPr>
            <p:spPr>
              <a:xfrm flipH="1" flipV="1">
                <a:off x="1121702" y="1867133"/>
                <a:ext cx="1140887" cy="847632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</p:grpSp>
      </p:grpSp>
      <p:sp>
        <p:nvSpPr>
          <p:cNvPr id="264" name="Oval 263">
            <a:extLst>
              <a:ext uri="{FF2B5EF4-FFF2-40B4-BE49-F238E27FC236}">
                <a16:creationId xmlns:a16="http://schemas.microsoft.com/office/drawing/2014/main" id="{E68FA5BE-AC4D-A176-AAD2-FDDC467C262F}"/>
              </a:ext>
            </a:extLst>
          </p:cNvPr>
          <p:cNvSpPr/>
          <p:nvPr/>
        </p:nvSpPr>
        <p:spPr>
          <a:xfrm>
            <a:off x="3289936" y="515786"/>
            <a:ext cx="988416" cy="50227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Control</a:t>
            </a:r>
          </a:p>
          <a:p>
            <a:pPr algn="ctr"/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Apps</a:t>
            </a:r>
          </a:p>
        </p:txBody>
      </p: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3C91F3FC-43DA-E377-9B1B-5C824BC0FBCB}"/>
              </a:ext>
            </a:extLst>
          </p:cNvPr>
          <p:cNvCxnSpPr>
            <a:cxnSpLocks/>
            <a:stCxn id="264" idx="4"/>
            <a:endCxn id="188" idx="0"/>
          </p:cNvCxnSpPr>
          <p:nvPr/>
        </p:nvCxnSpPr>
        <p:spPr>
          <a:xfrm>
            <a:off x="3784144" y="1018065"/>
            <a:ext cx="169" cy="28156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Right Brace 277">
            <a:extLst>
              <a:ext uri="{FF2B5EF4-FFF2-40B4-BE49-F238E27FC236}">
                <a16:creationId xmlns:a16="http://schemas.microsoft.com/office/drawing/2014/main" id="{393A2C0F-536E-5568-23A6-3CA29785D4FE}"/>
              </a:ext>
            </a:extLst>
          </p:cNvPr>
          <p:cNvSpPr/>
          <p:nvPr/>
        </p:nvSpPr>
        <p:spPr>
          <a:xfrm>
            <a:off x="5248675" y="991466"/>
            <a:ext cx="45719" cy="267066"/>
          </a:xfrm>
          <a:prstGeom prst="rightBrace">
            <a:avLst/>
          </a:prstGeom>
          <a:ln w="127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10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282;p25"/>
          <p:cNvSpPr/>
          <p:nvPr/>
        </p:nvSpPr>
        <p:spPr>
          <a:xfrm>
            <a:off x="2989375" y="1983757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Continuous Integration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Google Shape;259;p25"/>
          <p:cNvSpPr/>
          <p:nvPr/>
        </p:nvSpPr>
        <p:spPr>
          <a:xfrm>
            <a:off x="4504077" y="1983757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Google Shape;259;p25"/>
          <p:cNvSpPr/>
          <p:nvPr/>
        </p:nvSpPr>
        <p:spPr>
          <a:xfrm>
            <a:off x="1745037" y="1983756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Google Shape;282;p25"/>
          <p:cNvSpPr/>
          <p:nvPr/>
        </p:nvSpPr>
        <p:spPr>
          <a:xfrm>
            <a:off x="5748415" y="1983757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Continuous Deployment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Straight Arrow Connector 2"/>
          <p:cNvCxnSpPr>
            <a:cxnSpLocks/>
            <a:stCxn id="6" idx="3"/>
            <a:endCxn id="93" idx="2"/>
          </p:cNvCxnSpPr>
          <p:nvPr/>
        </p:nvCxnSpPr>
        <p:spPr>
          <a:xfrm>
            <a:off x="1313232" y="2361457"/>
            <a:ext cx="431805" cy="0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93" idx="4"/>
            <a:endCxn id="91" idx="1"/>
          </p:cNvCxnSpPr>
          <p:nvPr/>
        </p:nvCxnSpPr>
        <p:spPr>
          <a:xfrm>
            <a:off x="2576531" y="2361457"/>
            <a:ext cx="412844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91" idx="3"/>
            <a:endCxn id="92" idx="2"/>
          </p:cNvCxnSpPr>
          <p:nvPr/>
        </p:nvCxnSpPr>
        <p:spPr>
          <a:xfrm>
            <a:off x="4091233" y="2361458"/>
            <a:ext cx="412844" cy="0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2" idx="4"/>
            <a:endCxn id="94" idx="1"/>
          </p:cNvCxnSpPr>
          <p:nvPr/>
        </p:nvCxnSpPr>
        <p:spPr>
          <a:xfrm>
            <a:off x="5335571" y="2361458"/>
            <a:ext cx="412844" cy="0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cxnSpLocks/>
            <a:stCxn id="94" idx="3"/>
            <a:endCxn id="18" idx="2"/>
          </p:cNvCxnSpPr>
          <p:nvPr/>
        </p:nvCxnSpPr>
        <p:spPr>
          <a:xfrm flipV="1">
            <a:off x="6850273" y="2361457"/>
            <a:ext cx="417315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loud 17"/>
          <p:cNvSpPr/>
          <p:nvPr/>
        </p:nvSpPr>
        <p:spPr>
          <a:xfrm>
            <a:off x="7263116" y="1983756"/>
            <a:ext cx="1441609" cy="755402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Operational Cloud</a:t>
            </a:r>
          </a:p>
        </p:txBody>
      </p:sp>
      <p:sp>
        <p:nvSpPr>
          <p:cNvPr id="13" name="Google Shape;259;p25">
            <a:extLst>
              <a:ext uri="{FF2B5EF4-FFF2-40B4-BE49-F238E27FC236}">
                <a16:creationId xmlns:a16="http://schemas.microsoft.com/office/drawing/2014/main" id="{19828FBE-E5C6-E946-947D-274D11CC6069}"/>
              </a:ext>
            </a:extLst>
          </p:cNvPr>
          <p:cNvSpPr/>
          <p:nvPr/>
        </p:nvSpPr>
        <p:spPr>
          <a:xfrm>
            <a:off x="5883597" y="866697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EF284E5-2141-2645-9263-76DDEA89D627}"/>
              </a:ext>
            </a:extLst>
          </p:cNvPr>
          <p:cNvCxnSpPr>
            <a:stCxn id="13" idx="3"/>
            <a:endCxn id="94" idx="0"/>
          </p:cNvCxnSpPr>
          <p:nvPr/>
        </p:nvCxnSpPr>
        <p:spPr>
          <a:xfrm>
            <a:off x="6299344" y="1622099"/>
            <a:ext cx="0" cy="361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B77E2DC3-8896-A944-AF2F-9F9E4B4576C1}"/>
              </a:ext>
            </a:extLst>
          </p:cNvPr>
          <p:cNvCxnSpPr>
            <a:stCxn id="91" idx="0"/>
            <a:endCxn id="13" idx="2"/>
          </p:cNvCxnSpPr>
          <p:nvPr/>
        </p:nvCxnSpPr>
        <p:spPr>
          <a:xfrm rot="5400000" flipH="1" flipV="1">
            <a:off x="4342271" y="442432"/>
            <a:ext cx="739359" cy="23432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D56DA91-F74E-D441-8A3B-EB7FBEFD07FB}"/>
              </a:ext>
            </a:extLst>
          </p:cNvPr>
          <p:cNvSpPr txBox="1"/>
          <p:nvPr/>
        </p:nvSpPr>
        <p:spPr>
          <a:xfrm>
            <a:off x="5464019" y="0"/>
            <a:ext cx="167065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Operators </a:t>
            </a:r>
          </a:p>
          <a:p>
            <a:pPr algn="ctr"/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(Configuration-as-Code)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DF47E2C-5573-2841-AF1A-6C488CDDB1A8}"/>
              </a:ext>
            </a:extLst>
          </p:cNvPr>
          <p:cNvCxnSpPr>
            <a:cxnSpLocks/>
            <a:stCxn id="17" idx="2"/>
            <a:endCxn id="13" idx="1"/>
          </p:cNvCxnSpPr>
          <p:nvPr/>
        </p:nvCxnSpPr>
        <p:spPr>
          <a:xfrm>
            <a:off x="6299344" y="461665"/>
            <a:ext cx="0" cy="405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3E23762-41F0-A5C0-AA20-928C04575C4E}"/>
              </a:ext>
            </a:extLst>
          </p:cNvPr>
          <p:cNvSpPr txBox="1"/>
          <p:nvPr/>
        </p:nvSpPr>
        <p:spPr>
          <a:xfrm>
            <a:off x="439275" y="2222957"/>
            <a:ext cx="87395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Developers</a:t>
            </a:r>
          </a:p>
        </p:txBody>
      </p:sp>
    </p:spTree>
    <p:extLst>
      <p:ext uri="{BB962C8B-B14F-4D97-AF65-F5344CB8AC3E}">
        <p14:creationId xmlns:p14="http://schemas.microsoft.com/office/powerpoint/2010/main" val="357200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5A42FB1-DBD3-244F-AEE7-624D9AE212FD}"/>
              </a:ext>
            </a:extLst>
          </p:cNvPr>
          <p:cNvSpPr/>
          <p:nvPr/>
        </p:nvSpPr>
        <p:spPr>
          <a:xfrm>
            <a:off x="2170268" y="2104581"/>
            <a:ext cx="4301067" cy="67500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60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Management </a:t>
            </a:r>
            <a:r>
              <a:rPr lang="en-US" sz="1600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Layer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8C51C38-DC60-054F-A22B-3607E1C6544F}"/>
              </a:ext>
            </a:extLst>
          </p:cNvPr>
          <p:cNvCxnSpPr>
            <a:cxnSpLocks/>
            <a:stCxn id="5" idx="4"/>
            <a:endCxn id="22" idx="0"/>
          </p:cNvCxnSpPr>
          <p:nvPr/>
        </p:nvCxnSpPr>
        <p:spPr>
          <a:xfrm>
            <a:off x="4320799" y="1567542"/>
            <a:ext cx="3" cy="53703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72AA149-C673-1D46-A639-92B16EF60146}"/>
              </a:ext>
            </a:extLst>
          </p:cNvPr>
          <p:cNvCxnSpPr>
            <a:cxnSpLocks/>
            <a:stCxn id="22" idx="2"/>
            <a:endCxn id="25" idx="0"/>
          </p:cNvCxnSpPr>
          <p:nvPr/>
        </p:nvCxnSpPr>
        <p:spPr>
          <a:xfrm>
            <a:off x="4320802" y="2779582"/>
            <a:ext cx="0" cy="53703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882C2A3E-B88F-F944-965B-346086872B7D}"/>
              </a:ext>
            </a:extLst>
          </p:cNvPr>
          <p:cNvSpPr/>
          <p:nvPr/>
        </p:nvSpPr>
        <p:spPr>
          <a:xfrm>
            <a:off x="3094341" y="1015861"/>
            <a:ext cx="2452915" cy="55168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Human Operators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18BA166-BA8F-5441-936C-9E469D5D47EC}"/>
              </a:ext>
            </a:extLst>
          </p:cNvPr>
          <p:cNvSpPr/>
          <p:nvPr/>
        </p:nvSpPr>
        <p:spPr>
          <a:xfrm>
            <a:off x="2170268" y="3316621"/>
            <a:ext cx="4301067" cy="8110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Deployed Network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Elements</a:t>
            </a:r>
          </a:p>
          <a:p>
            <a:pPr algn="ctr"/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(Hardware &amp; Software)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36F31A-41DC-A441-8438-BA81EFD691A9}"/>
              </a:ext>
            </a:extLst>
          </p:cNvPr>
          <p:cNvSpPr txBox="1"/>
          <p:nvPr/>
        </p:nvSpPr>
        <p:spPr>
          <a:xfrm>
            <a:off x="4320798" y="1666784"/>
            <a:ext cx="7633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Intents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68699B3-3826-F541-B0C9-0E5F58644304}"/>
              </a:ext>
            </a:extLst>
          </p:cNvPr>
          <p:cNvSpPr txBox="1"/>
          <p:nvPr/>
        </p:nvSpPr>
        <p:spPr>
          <a:xfrm>
            <a:off x="4320798" y="2878824"/>
            <a:ext cx="795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Actions</a:t>
            </a:r>
          </a:p>
        </p:txBody>
      </p:sp>
    </p:spTree>
    <p:extLst>
      <p:ext uri="{BB962C8B-B14F-4D97-AF65-F5344CB8AC3E}">
        <p14:creationId xmlns:p14="http://schemas.microsoft.com/office/powerpoint/2010/main" val="3558938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loud 85"/>
          <p:cNvSpPr/>
          <p:nvPr/>
        </p:nvSpPr>
        <p:spPr>
          <a:xfrm>
            <a:off x="5318932" y="2155076"/>
            <a:ext cx="3041525" cy="2280946"/>
          </a:xfrm>
          <a:prstGeom prst="cloud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27E44D4-9624-8143-9F28-C4E7CD52E924}"/>
              </a:ext>
            </a:extLst>
          </p:cNvPr>
          <p:cNvGrpSpPr/>
          <p:nvPr/>
        </p:nvGrpSpPr>
        <p:grpSpPr>
          <a:xfrm>
            <a:off x="606834" y="4291232"/>
            <a:ext cx="720182" cy="759031"/>
            <a:chOff x="1233756" y="3843548"/>
            <a:chExt cx="720182" cy="759031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5C3F2BF-7D14-724B-9327-63AA1F691B9B}"/>
                </a:ext>
              </a:extLst>
            </p:cNvPr>
            <p:cNvGrpSpPr/>
            <p:nvPr/>
          </p:nvGrpSpPr>
          <p:grpSpPr>
            <a:xfrm>
              <a:off x="1233756" y="3898789"/>
              <a:ext cx="720182" cy="703790"/>
              <a:chOff x="1115720" y="3673282"/>
              <a:chExt cx="720182" cy="703790"/>
            </a:xfrm>
          </p:grpSpPr>
          <p:pic>
            <p:nvPicPr>
              <p:cNvPr id="50" name="Picture 4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440BA51C-8646-D845-A299-1D2399EE7F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15720" y="3683559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1" name="Picture 50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B60DCD2F-7231-EF4C-8FEF-F40441A11C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74348" y="3683559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2" name="Picture 51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F0887835-E75B-F44B-910E-FB864BBE79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41283" y="3673282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CA1894D-0960-2D42-9318-803894B4570D}"/>
                  </a:ext>
                </a:extLst>
              </p:cNvPr>
              <p:cNvSpPr txBox="1"/>
              <p:nvPr/>
            </p:nvSpPr>
            <p:spPr>
              <a:xfrm>
                <a:off x="1182872" y="4130851"/>
                <a:ext cx="5693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178">
                  <a:defRPr/>
                </a:pPr>
                <a:r>
                  <a:rPr lang="en-US" sz="1000" dirty="0">
                    <a:solidFill>
                      <a:srgbClr val="D8D8D8">
                        <a:lumMod val="10000"/>
                      </a:srgbClr>
                    </a:solidFill>
                    <a:latin typeface="Calibri" panose="020F0502020204030204"/>
                  </a:rPr>
                  <a:t>Visitors</a:t>
                </a:r>
              </a:p>
            </p:txBody>
          </p:sp>
        </p:grp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9726CEBD-A2E4-8248-A3BC-F27812DF9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856628" y="3843548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07202AC1-85C6-B64E-B70E-54CF2EEA8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593847" y="3846637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B8842B65-E0CD-E944-B0F1-027B5FC02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325268" y="3851792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24752DF-A1E8-DE48-9AD5-DB7DC5739486}"/>
              </a:ext>
            </a:extLst>
          </p:cNvPr>
          <p:cNvCxnSpPr/>
          <p:nvPr/>
        </p:nvCxnSpPr>
        <p:spPr>
          <a:xfrm flipH="1">
            <a:off x="5108403" y="767183"/>
            <a:ext cx="6858" cy="4211183"/>
          </a:xfrm>
          <a:prstGeom prst="lin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5FBBCAB-EC7D-954F-9FF0-289AB25CDEA8}"/>
              </a:ext>
            </a:extLst>
          </p:cNvPr>
          <p:cNvCxnSpPr>
            <a:cxnSpLocks/>
            <a:stCxn id="86" idx="2"/>
          </p:cNvCxnSpPr>
          <p:nvPr/>
        </p:nvCxnSpPr>
        <p:spPr>
          <a:xfrm flipH="1" flipV="1">
            <a:off x="3388418" y="3289415"/>
            <a:ext cx="1939948" cy="6134"/>
          </a:xfrm>
          <a:prstGeom prst="line">
            <a:avLst/>
          </a:prstGeom>
          <a:ln w="34925"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587A38FD-C57B-944F-A311-D53A182A516A}"/>
              </a:ext>
            </a:extLst>
          </p:cNvPr>
          <p:cNvGrpSpPr/>
          <p:nvPr/>
        </p:nvGrpSpPr>
        <p:grpSpPr>
          <a:xfrm>
            <a:off x="510926" y="1491320"/>
            <a:ext cx="598543" cy="397652"/>
            <a:chOff x="1306702" y="800817"/>
            <a:chExt cx="587020" cy="43098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465AB26-EA3F-A444-9262-564CF106D735}"/>
                </a:ext>
              </a:extLst>
            </p:cNvPr>
            <p:cNvGrpSpPr/>
            <p:nvPr/>
          </p:nvGrpSpPr>
          <p:grpSpPr>
            <a:xfrm>
              <a:off x="1535033" y="800817"/>
              <a:ext cx="141085" cy="205871"/>
              <a:chOff x="1535033" y="800817"/>
              <a:chExt cx="141085" cy="205871"/>
            </a:xfrm>
          </p:grpSpPr>
          <p:pic>
            <p:nvPicPr>
              <p:cNvPr id="14" name="Picture 13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CB7C5A4D-A95C-8943-BA9E-BD28C0A149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C3488A2B-CD38-9048-8828-1613C67E2D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7458013-A4B5-E44A-9514-43CEA9DE03B9}"/>
                </a:ext>
              </a:extLst>
            </p:cNvPr>
            <p:cNvGrpSpPr/>
            <p:nvPr/>
          </p:nvGrpSpPr>
          <p:grpSpPr>
            <a:xfrm>
              <a:off x="1702052" y="802340"/>
              <a:ext cx="141085" cy="205871"/>
              <a:chOff x="1535033" y="800817"/>
              <a:chExt cx="141085" cy="205871"/>
            </a:xfrm>
          </p:grpSpPr>
          <p:pic>
            <p:nvPicPr>
              <p:cNvPr id="12" name="Picture 11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6BB41091-14ED-5745-ABDA-7E1D4A66F0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457F79B9-8A39-CC4F-9507-F8764D6539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6609E32-F14E-6D44-8C15-D83A73AB4389}"/>
                </a:ext>
              </a:extLst>
            </p:cNvPr>
            <p:cNvGrpSpPr/>
            <p:nvPr/>
          </p:nvGrpSpPr>
          <p:grpSpPr>
            <a:xfrm>
              <a:off x="1368014" y="800817"/>
              <a:ext cx="141085" cy="205871"/>
              <a:chOff x="1535033" y="800817"/>
              <a:chExt cx="141085" cy="205871"/>
            </a:xfrm>
          </p:grpSpPr>
          <p:pic>
            <p:nvPicPr>
              <p:cNvPr id="10" name="Picture 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5896C6FB-27B0-5041-837F-B164AFFE90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9C6776E4-F732-C746-BE32-7C772787BF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80103C0-1423-9544-A6C4-6AE82B7225AD}"/>
                </a:ext>
              </a:extLst>
            </p:cNvPr>
            <p:cNvSpPr txBox="1"/>
            <p:nvPr/>
          </p:nvSpPr>
          <p:spPr>
            <a:xfrm>
              <a:off x="1306702" y="985576"/>
              <a:ext cx="58702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Sensors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5E5144-93CE-7948-852F-E31BD466D1AE}"/>
              </a:ext>
            </a:extLst>
          </p:cNvPr>
          <p:cNvGrpSpPr/>
          <p:nvPr/>
        </p:nvGrpSpPr>
        <p:grpSpPr>
          <a:xfrm>
            <a:off x="396514" y="2027811"/>
            <a:ext cx="827370" cy="647587"/>
            <a:chOff x="1231054" y="1176845"/>
            <a:chExt cx="811441" cy="70186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4856629-EBB6-6742-81E8-6285B500B18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00212" y="1176845"/>
              <a:ext cx="164592" cy="422531"/>
              <a:chOff x="1307616" y="595512"/>
              <a:chExt cx="226466" cy="581371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F734C676-8977-DB43-951D-2B00FF6015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7616" y="653938"/>
                <a:ext cx="226466" cy="22646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62031382-F27F-E84D-B5F7-42FE0FEB9C6A}"/>
                  </a:ext>
                </a:extLst>
              </p:cNvPr>
              <p:cNvSpPr/>
              <p:nvPr/>
            </p:nvSpPr>
            <p:spPr>
              <a:xfrm flipH="1">
                <a:off x="1530322" y="821010"/>
                <a:ext cx="3760" cy="355873"/>
              </a:xfrm>
              <a:prstGeom prst="line">
                <a:avLst/>
              </a:prstGeom>
              <a:ln w="19050">
                <a:solidFill>
                  <a:srgbClr val="000000"/>
                </a:solidFill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9030" tIns="19030" rIns="19030" bIns="19030" anchor="ctr"/>
              <a:lstStyle/>
              <a:p>
                <a:pPr algn="ctr" defTabSz="309555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6A11BDA9-79C1-7C41-9F74-D16FB5C5F4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1778" y="595512"/>
                <a:ext cx="112763" cy="7324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CC6AD25-B5CC-A944-9656-1397749815F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374348" y="1192171"/>
              <a:ext cx="164592" cy="422531"/>
              <a:chOff x="1307616" y="595512"/>
              <a:chExt cx="226466" cy="581371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6D1ABF2F-C871-4144-84ED-47545D672B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7616" y="653938"/>
                <a:ext cx="226466" cy="22646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1" name="Line">
                <a:extLst>
                  <a:ext uri="{FF2B5EF4-FFF2-40B4-BE49-F238E27FC236}">
                    <a16:creationId xmlns:a16="http://schemas.microsoft.com/office/drawing/2014/main" id="{FCA5FA74-8A7B-2B44-9559-D8600B224C52}"/>
                  </a:ext>
                </a:extLst>
              </p:cNvPr>
              <p:cNvSpPr/>
              <p:nvPr/>
            </p:nvSpPr>
            <p:spPr>
              <a:xfrm flipH="1">
                <a:off x="1530322" y="821010"/>
                <a:ext cx="3760" cy="355873"/>
              </a:xfrm>
              <a:prstGeom prst="line">
                <a:avLst/>
              </a:prstGeom>
              <a:ln w="19050">
                <a:solidFill>
                  <a:srgbClr val="000000"/>
                </a:solidFill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9030" tIns="19030" rIns="19030" bIns="19030" anchor="ctr"/>
              <a:lstStyle/>
              <a:p>
                <a:pPr algn="ctr" defTabSz="309555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229010C1-6A50-4D4B-B68B-9B4889EF48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1778" y="595512"/>
                <a:ext cx="112763" cy="7324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93A3AF7-5E64-1648-BD83-476597831862}"/>
                </a:ext>
              </a:extLst>
            </p:cNvPr>
            <p:cNvSpPr txBox="1"/>
            <p:nvPr/>
          </p:nvSpPr>
          <p:spPr>
            <a:xfrm>
              <a:off x="1231054" y="1632486"/>
              <a:ext cx="8114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Surveillance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B06204D-8071-7B4E-8F5C-4F23F3520C50}"/>
              </a:ext>
            </a:extLst>
          </p:cNvPr>
          <p:cNvGrpSpPr/>
          <p:nvPr/>
        </p:nvGrpSpPr>
        <p:grpSpPr>
          <a:xfrm>
            <a:off x="263769" y="724999"/>
            <a:ext cx="1092858" cy="627482"/>
            <a:chOff x="1065925" y="1752050"/>
            <a:chExt cx="1071818" cy="680072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815C7CBB-45B9-0C47-B157-2E8CFE7D4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65925" y="1854088"/>
              <a:ext cx="32269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EFCA643-2048-3941-B38D-8CCA3EDD6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14013" y="1874391"/>
              <a:ext cx="32373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06B8321-AE2F-4F4F-9D71-A1A9B45BC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42031" y="1868230"/>
              <a:ext cx="320040" cy="31180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36C042AA-1726-EE4E-BD90-A973CF91A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397" y="1755137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83A19AFC-9A9D-294B-88C7-45D202AEB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49262" y="1752050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5CB88D5-1217-4748-8A14-9B47CCAD7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15127" y="1755313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91890A2-67B2-9F4C-8E3C-3CFFF1CF5129}"/>
                </a:ext>
              </a:extLst>
            </p:cNvPr>
            <p:cNvSpPr txBox="1"/>
            <p:nvPr/>
          </p:nvSpPr>
          <p:spPr>
            <a:xfrm>
              <a:off x="1424885" y="2185901"/>
              <a:ext cx="3465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IoT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9F12374-46A0-BA4B-9869-FF9FD2BBAC0B}"/>
              </a:ext>
            </a:extLst>
          </p:cNvPr>
          <p:cNvGrpSpPr/>
          <p:nvPr/>
        </p:nvGrpSpPr>
        <p:grpSpPr>
          <a:xfrm>
            <a:off x="409589" y="2814236"/>
            <a:ext cx="801218" cy="604261"/>
            <a:chOff x="1191640" y="2352834"/>
            <a:chExt cx="785794" cy="65490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93D1860B-6319-0A4A-9BD8-6E88F9BB2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86610" y="2352834"/>
              <a:ext cx="414475" cy="4144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ECB112E-948B-6645-8610-31EB53690D92}"/>
                </a:ext>
              </a:extLst>
            </p:cNvPr>
            <p:cNvSpPr txBox="1"/>
            <p:nvPr/>
          </p:nvSpPr>
          <p:spPr>
            <a:xfrm>
              <a:off x="1191640" y="2761518"/>
              <a:ext cx="7857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Multimedia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A7A2C4E-D5B1-0449-B134-8E9CA893EEA4}"/>
              </a:ext>
            </a:extLst>
          </p:cNvPr>
          <p:cNvGrpSpPr/>
          <p:nvPr/>
        </p:nvGrpSpPr>
        <p:grpSpPr>
          <a:xfrm>
            <a:off x="321052" y="3557335"/>
            <a:ext cx="978292" cy="648192"/>
            <a:chOff x="979439" y="2939854"/>
            <a:chExt cx="959458" cy="702518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E403385A-A157-2344-B893-9E9A73147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775519" y="3008436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9" name="Picture 38" descr="A close up of a logo&#10;&#10;Description automatically generated">
              <a:extLst>
                <a:ext uri="{FF2B5EF4-FFF2-40B4-BE49-F238E27FC236}">
                  <a16:creationId xmlns:a16="http://schemas.microsoft.com/office/drawing/2014/main" id="{02154C5A-BEA3-FF46-9B5A-8B500C4D1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79439" y="2969373"/>
              <a:ext cx="407915" cy="40791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856E2616-FAED-8748-9154-0577F4865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487210" y="3008436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26BE93FF-8488-DA45-A66D-BB63C8A98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282897" y="2942756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4D93FCE7-E01F-224D-977C-222C4B5EC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581016" y="2942756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E3974868-5A3E-6F42-A93C-191757BBA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856943" y="2939854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61B4640-244E-CD44-BED6-AC547D353D23}"/>
                </a:ext>
              </a:extLst>
            </p:cNvPr>
            <p:cNvSpPr txBox="1"/>
            <p:nvPr/>
          </p:nvSpPr>
          <p:spPr>
            <a:xfrm>
              <a:off x="1095143" y="3396151"/>
              <a:ext cx="7489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Employees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C4D0557-2A37-324B-9142-4B8CDBE108AA}"/>
              </a:ext>
            </a:extLst>
          </p:cNvPr>
          <p:cNvGrpSpPr/>
          <p:nvPr/>
        </p:nvGrpSpPr>
        <p:grpSpPr>
          <a:xfrm>
            <a:off x="1958910" y="839321"/>
            <a:ext cx="2314216" cy="4121745"/>
            <a:chOff x="2505036" y="430424"/>
            <a:chExt cx="2269662" cy="4467194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A20AF0CE-B7D9-4D45-BA23-2F96E9252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 flipH="1">
              <a:off x="2505036" y="430424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A6F1618D-E9F9-954B-AED0-C8DFF26F8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 flipH="1">
              <a:off x="2505037" y="2140773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7" name="Picture 56" descr="A close up of a logo&#10;&#10;Description automatically generated">
              <a:extLst>
                <a:ext uri="{FF2B5EF4-FFF2-40B4-BE49-F238E27FC236}">
                  <a16:creationId xmlns:a16="http://schemas.microsoft.com/office/drawing/2014/main" id="{C2A49581-5BC8-7B41-A4A5-B05882210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886921" y="2140107"/>
              <a:ext cx="88777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D281460D-294E-824F-B4DF-7E6801CAD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 flipH="1">
              <a:off x="2505037" y="3851123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FA67A47-BEE0-7C4F-81FF-58EBADA43B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55008" y="1305955"/>
              <a:ext cx="1284457" cy="1785160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04DF31D-8F72-E046-AE35-8DDCEB5718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4657" y="3091114"/>
              <a:ext cx="1307606" cy="0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B760223-512D-8D4D-B28D-F6DA71C58D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4657" y="3091115"/>
              <a:ext cx="1274810" cy="1683393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9285951A-83CE-2A40-AFC8-7857E3F93583}"/>
              </a:ext>
            </a:extLst>
          </p:cNvPr>
          <p:cNvSpPr/>
          <p:nvPr/>
        </p:nvSpPr>
        <p:spPr>
          <a:xfrm>
            <a:off x="3348367" y="2217596"/>
            <a:ext cx="279705" cy="253107"/>
          </a:xfrm>
          <a:prstGeom prst="roundRect">
            <a:avLst/>
          </a:prstGeom>
          <a:pattFill prst="smCheck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652E224B-5000-E945-AEDB-3DA387AC44EA}"/>
              </a:ext>
            </a:extLst>
          </p:cNvPr>
          <p:cNvSpPr/>
          <p:nvPr/>
        </p:nvSpPr>
        <p:spPr>
          <a:xfrm>
            <a:off x="3990894" y="2223578"/>
            <a:ext cx="279705" cy="253107"/>
          </a:xfrm>
          <a:prstGeom prst="roundRect">
            <a:avLst/>
          </a:prstGeom>
          <a:pattFill prst="pct70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4BAB1046-D009-7C40-B9CB-FA273B2A6D90}"/>
              </a:ext>
            </a:extLst>
          </p:cNvPr>
          <p:cNvSpPr/>
          <p:nvPr/>
        </p:nvSpPr>
        <p:spPr>
          <a:xfrm>
            <a:off x="3799383" y="2753506"/>
            <a:ext cx="279705" cy="253107"/>
          </a:xfrm>
          <a:prstGeom prst="roundRect">
            <a:avLst/>
          </a:prstGeom>
          <a:pattFill prst="trellis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4106D14-BC62-B046-838D-F8529A54FFE3}"/>
              </a:ext>
            </a:extLst>
          </p:cNvPr>
          <p:cNvSpPr txBox="1"/>
          <p:nvPr/>
        </p:nvSpPr>
        <p:spPr>
          <a:xfrm>
            <a:off x="1430963" y="1617194"/>
            <a:ext cx="698246" cy="227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D3398AB-A280-F747-8023-E7E093386634}"/>
              </a:ext>
            </a:extLst>
          </p:cNvPr>
          <p:cNvSpPr txBox="1"/>
          <p:nvPr/>
        </p:nvSpPr>
        <p:spPr>
          <a:xfrm>
            <a:off x="1429364" y="3162409"/>
            <a:ext cx="698246" cy="227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A1E1377-6ACB-B243-B260-72ED33072BE8}"/>
              </a:ext>
            </a:extLst>
          </p:cNvPr>
          <p:cNvSpPr txBox="1"/>
          <p:nvPr/>
        </p:nvSpPr>
        <p:spPr>
          <a:xfrm>
            <a:off x="1418501" y="4751185"/>
            <a:ext cx="698246" cy="227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ED36DA0-5A9F-D342-8000-3C092D6794F0}"/>
              </a:ext>
            </a:extLst>
          </p:cNvPr>
          <p:cNvSpPr txBox="1"/>
          <p:nvPr/>
        </p:nvSpPr>
        <p:spPr>
          <a:xfrm>
            <a:off x="3343281" y="3377387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Edge Cloud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298B89D-A22D-9749-B48C-85F34DFD91D4}"/>
              </a:ext>
            </a:extLst>
          </p:cNvPr>
          <p:cNvSpPr txBox="1"/>
          <p:nvPr/>
        </p:nvSpPr>
        <p:spPr>
          <a:xfrm>
            <a:off x="2801398" y="2225088"/>
            <a:ext cx="5870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SD-RAN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E70231D-F9D3-2144-8E65-CAC73227FACD}"/>
              </a:ext>
            </a:extLst>
          </p:cNvPr>
          <p:cNvSpPr txBox="1"/>
          <p:nvPr/>
        </p:nvSpPr>
        <p:spPr>
          <a:xfrm>
            <a:off x="4230751" y="2164390"/>
            <a:ext cx="817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SD-Core</a:t>
            </a:r>
          </a:p>
          <a:p>
            <a:pPr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(User Plane)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85D73D0-83F5-1048-9C3E-73ABD819F110}"/>
              </a:ext>
            </a:extLst>
          </p:cNvPr>
          <p:cNvSpPr txBox="1"/>
          <p:nvPr/>
        </p:nvSpPr>
        <p:spPr>
          <a:xfrm>
            <a:off x="4233811" y="2923319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Edge Apps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84B275A6-6B7B-314D-8816-F0F825D8E364}"/>
              </a:ext>
            </a:extLst>
          </p:cNvPr>
          <p:cNvSpPr/>
          <p:nvPr/>
        </p:nvSpPr>
        <p:spPr>
          <a:xfrm>
            <a:off x="6089822" y="2818537"/>
            <a:ext cx="279705" cy="25310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rgbClr val="44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D1769879-F657-4447-BC4B-0F6DF7196C8A}"/>
              </a:ext>
            </a:extLst>
          </p:cNvPr>
          <p:cNvSpPr/>
          <p:nvPr/>
        </p:nvSpPr>
        <p:spPr>
          <a:xfrm>
            <a:off x="6747539" y="3356958"/>
            <a:ext cx="279705" cy="253107"/>
          </a:xfrm>
          <a:prstGeom prst="roundRect">
            <a:avLst/>
          </a:prstGeom>
          <a:pattFill prst="pct75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A32EEF1-D70B-A04A-A211-ED41578A760B}"/>
              </a:ext>
            </a:extLst>
          </p:cNvPr>
          <p:cNvSpPr txBox="1"/>
          <p:nvPr/>
        </p:nvSpPr>
        <p:spPr>
          <a:xfrm>
            <a:off x="5772152" y="3038115"/>
            <a:ext cx="902554" cy="5111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Control and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Management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Platform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CB4098C-B1C0-E04C-B0F5-5504F7A985E8}"/>
              </a:ext>
            </a:extLst>
          </p:cNvPr>
          <p:cNvSpPr txBox="1"/>
          <p:nvPr/>
        </p:nvSpPr>
        <p:spPr>
          <a:xfrm>
            <a:off x="6403613" y="3606451"/>
            <a:ext cx="965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SD-Core 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(Control Plane)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5203CD6-3EFF-A64C-9000-2DC5188D1F88}"/>
              </a:ext>
            </a:extLst>
          </p:cNvPr>
          <p:cNvSpPr txBox="1"/>
          <p:nvPr/>
        </p:nvSpPr>
        <p:spPr>
          <a:xfrm>
            <a:off x="6250430" y="4417755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Central Cloud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104DC61B-E476-9847-A12F-43C5A20B4F7A}"/>
              </a:ext>
            </a:extLst>
          </p:cNvPr>
          <p:cNvSpPr/>
          <p:nvPr/>
        </p:nvSpPr>
        <p:spPr>
          <a:xfrm>
            <a:off x="7140416" y="2713273"/>
            <a:ext cx="279705" cy="253107"/>
          </a:xfrm>
          <a:prstGeom prst="roundRect">
            <a:avLst/>
          </a:prstGeom>
          <a:pattFill prst="trellis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0C5C0E3-D912-7041-B5B3-6D5D8BC711D8}"/>
              </a:ext>
            </a:extLst>
          </p:cNvPr>
          <p:cNvSpPr txBox="1"/>
          <p:nvPr/>
        </p:nvSpPr>
        <p:spPr>
          <a:xfrm>
            <a:off x="6932621" y="2488419"/>
            <a:ext cx="905824" cy="227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Central Apps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4BAB1046-D009-7C40-B9CB-FA273B2A6D90}"/>
              </a:ext>
            </a:extLst>
          </p:cNvPr>
          <p:cNvSpPr/>
          <p:nvPr/>
        </p:nvSpPr>
        <p:spPr>
          <a:xfrm>
            <a:off x="3904648" y="2858771"/>
            <a:ext cx="279705" cy="253107"/>
          </a:xfrm>
          <a:prstGeom prst="roundRect">
            <a:avLst/>
          </a:prstGeom>
          <a:pattFill prst="trellis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4BAB1046-D009-7C40-B9CB-FA273B2A6D90}"/>
              </a:ext>
            </a:extLst>
          </p:cNvPr>
          <p:cNvSpPr/>
          <p:nvPr/>
        </p:nvSpPr>
        <p:spPr>
          <a:xfrm>
            <a:off x="4009913" y="2964036"/>
            <a:ext cx="279705" cy="253107"/>
          </a:xfrm>
          <a:prstGeom prst="roundRect">
            <a:avLst/>
          </a:prstGeom>
          <a:pattFill prst="trellis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104DC61B-E476-9847-A12F-43C5A20B4F7A}"/>
              </a:ext>
            </a:extLst>
          </p:cNvPr>
          <p:cNvSpPr/>
          <p:nvPr/>
        </p:nvSpPr>
        <p:spPr>
          <a:xfrm>
            <a:off x="7245681" y="2818538"/>
            <a:ext cx="279705" cy="253107"/>
          </a:xfrm>
          <a:prstGeom prst="roundRect">
            <a:avLst/>
          </a:prstGeom>
          <a:pattFill prst="trellis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104DC61B-E476-9847-A12F-43C5A20B4F7A}"/>
              </a:ext>
            </a:extLst>
          </p:cNvPr>
          <p:cNvSpPr/>
          <p:nvPr/>
        </p:nvSpPr>
        <p:spPr>
          <a:xfrm>
            <a:off x="7350946" y="2923803"/>
            <a:ext cx="279705" cy="253107"/>
          </a:xfrm>
          <a:prstGeom prst="roundRect">
            <a:avLst/>
          </a:prstGeom>
          <a:pattFill prst="trellis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ED36DA0-5A9F-D342-8000-3C092D6794F0}"/>
              </a:ext>
            </a:extLst>
          </p:cNvPr>
          <p:cNvSpPr txBox="1"/>
          <p:nvPr/>
        </p:nvSpPr>
        <p:spPr>
          <a:xfrm>
            <a:off x="3303792" y="724999"/>
            <a:ext cx="9348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6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On-Prem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ED36DA0-5A9F-D342-8000-3C092D6794F0}"/>
              </a:ext>
            </a:extLst>
          </p:cNvPr>
          <p:cNvSpPr txBox="1"/>
          <p:nvPr/>
        </p:nvSpPr>
        <p:spPr>
          <a:xfrm>
            <a:off x="6347509" y="724999"/>
            <a:ext cx="952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6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Off-Prem</a:t>
            </a:r>
          </a:p>
        </p:txBody>
      </p:sp>
    </p:spTree>
    <p:extLst>
      <p:ext uri="{BB962C8B-B14F-4D97-AF65-F5344CB8AC3E}">
        <p14:creationId xmlns:p14="http://schemas.microsoft.com/office/powerpoint/2010/main" val="2118653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06" idx="0"/>
            <a:endCxn id="21" idx="2"/>
          </p:cNvCxnSpPr>
          <p:nvPr/>
        </p:nvCxnSpPr>
        <p:spPr>
          <a:xfrm flipH="1" flipV="1">
            <a:off x="3111422" y="2189389"/>
            <a:ext cx="4895" cy="313162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endCxn id="206" idx="2"/>
          </p:cNvCxnSpPr>
          <p:nvPr/>
        </p:nvCxnSpPr>
        <p:spPr>
          <a:xfrm flipH="1" flipV="1">
            <a:off x="3116317" y="2948752"/>
            <a:ext cx="796159" cy="32416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endCxn id="201" idx="2"/>
          </p:cNvCxnSpPr>
          <p:nvPr/>
        </p:nvCxnSpPr>
        <p:spPr>
          <a:xfrm flipH="1" flipV="1">
            <a:off x="3751972" y="2959637"/>
            <a:ext cx="152412" cy="313280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DB5AF373-52A3-144E-97A6-F66A37C6777D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207638" y="1671585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D8B9328-4167-4145-8465-5B0B2E7B2E0A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843051" y="1671585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CA0E028-C02E-DD4F-848A-A016EDBA796F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478462" y="1682670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9B8841D-101C-DE4B-9521-8A0463191CB9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113873" y="1682670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3ECD4AA2-8187-A545-A370-6D5B54910B45}"/>
              </a:ext>
            </a:extLst>
          </p:cNvPr>
          <p:cNvSpPr/>
          <p:nvPr/>
        </p:nvSpPr>
        <p:spPr>
          <a:xfrm>
            <a:off x="2134765" y="4382"/>
            <a:ext cx="535515" cy="35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5">
              <a:defRPr/>
            </a:pPr>
            <a:r>
              <a:rPr lang="en-US" sz="253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Edge Platforms/Apps</a:t>
            </a:r>
          </a:p>
        </p:txBody>
      </p:sp>
      <p:pic>
        <p:nvPicPr>
          <p:cNvPr id="196" name="Picture 195">
            <a:extLst>
              <a:ext uri="{FF2B5EF4-FFF2-40B4-BE49-F238E27FC236}">
                <a16:creationId xmlns:a16="http://schemas.microsoft.com/office/drawing/2014/main" id="{4A1F9530-4B30-F64D-9928-8EB50CC6E4B2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4163847" y="2491665"/>
            <a:ext cx="441963" cy="4462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6" name="Picture 205">
            <a:extLst>
              <a:ext uri="{FF2B5EF4-FFF2-40B4-BE49-F238E27FC236}">
                <a16:creationId xmlns:a16="http://schemas.microsoft.com/office/drawing/2014/main" id="{4A1F9530-4B30-F64D-9928-8EB50CC6E4B2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2895335" y="2502551"/>
            <a:ext cx="441963" cy="4462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1" name="Picture 210">
            <a:extLst>
              <a:ext uri="{FF2B5EF4-FFF2-40B4-BE49-F238E27FC236}">
                <a16:creationId xmlns:a16="http://schemas.microsoft.com/office/drawing/2014/main" id="{4A1F9530-4B30-F64D-9928-8EB50CC6E4B2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2256192" y="2513436"/>
            <a:ext cx="441963" cy="4462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6" name="Picture 215">
            <a:extLst>
              <a:ext uri="{FF2B5EF4-FFF2-40B4-BE49-F238E27FC236}">
                <a16:creationId xmlns:a16="http://schemas.microsoft.com/office/drawing/2014/main" id="{4A1F9530-4B30-F64D-9928-8EB50CC6E4B2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2721530" y="3306675"/>
            <a:ext cx="441963" cy="4462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1" name="Picture 220">
            <a:extLst>
              <a:ext uri="{FF2B5EF4-FFF2-40B4-BE49-F238E27FC236}">
                <a16:creationId xmlns:a16="http://schemas.microsoft.com/office/drawing/2014/main" id="{4A1F9530-4B30-F64D-9928-8EB50CC6E4B2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3694583" y="3283802"/>
            <a:ext cx="441963" cy="4462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1" idx="0"/>
            <a:endCxn id="211" idx="2"/>
          </p:cNvCxnSpPr>
          <p:nvPr/>
        </p:nvCxnSpPr>
        <p:spPr>
          <a:xfrm flipH="1" flipV="1">
            <a:off x="2477174" y="2959637"/>
            <a:ext cx="1438391" cy="32416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endCxn id="196" idx="2"/>
          </p:cNvCxnSpPr>
          <p:nvPr/>
        </p:nvCxnSpPr>
        <p:spPr>
          <a:xfrm flipV="1">
            <a:off x="3906213" y="2937866"/>
            <a:ext cx="478616" cy="33505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pic>
        <p:nvPicPr>
          <p:cNvPr id="201" name="Picture 200">
            <a:extLst>
              <a:ext uri="{FF2B5EF4-FFF2-40B4-BE49-F238E27FC236}">
                <a16:creationId xmlns:a16="http://schemas.microsoft.com/office/drawing/2014/main" id="{4A1F9530-4B30-F64D-9928-8EB50CC6E4B2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3530990" y="2513436"/>
            <a:ext cx="441963" cy="4462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6" idx="0"/>
            <a:endCxn id="196" idx="2"/>
          </p:cNvCxnSpPr>
          <p:nvPr/>
        </p:nvCxnSpPr>
        <p:spPr>
          <a:xfrm flipV="1">
            <a:off x="2942512" y="2937866"/>
            <a:ext cx="1442317" cy="368809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6" idx="0"/>
            <a:endCxn id="201" idx="2"/>
          </p:cNvCxnSpPr>
          <p:nvPr/>
        </p:nvCxnSpPr>
        <p:spPr>
          <a:xfrm flipV="1">
            <a:off x="2942512" y="2959637"/>
            <a:ext cx="809460" cy="34703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6" idx="0"/>
            <a:endCxn id="206" idx="2"/>
          </p:cNvCxnSpPr>
          <p:nvPr/>
        </p:nvCxnSpPr>
        <p:spPr>
          <a:xfrm flipV="1">
            <a:off x="2942512" y="2948752"/>
            <a:ext cx="173805" cy="357923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6" idx="0"/>
            <a:endCxn id="211" idx="2"/>
          </p:cNvCxnSpPr>
          <p:nvPr/>
        </p:nvCxnSpPr>
        <p:spPr>
          <a:xfrm flipH="1" flipV="1">
            <a:off x="2477174" y="2959637"/>
            <a:ext cx="465338" cy="34703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1" idx="0"/>
            <a:endCxn id="20" idx="2"/>
          </p:cNvCxnSpPr>
          <p:nvPr/>
        </p:nvCxnSpPr>
        <p:spPr>
          <a:xfrm flipH="1" flipV="1">
            <a:off x="2476009" y="2189389"/>
            <a:ext cx="1165" cy="324047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01" idx="0"/>
            <a:endCxn id="22" idx="2"/>
          </p:cNvCxnSpPr>
          <p:nvPr/>
        </p:nvCxnSpPr>
        <p:spPr>
          <a:xfrm flipH="1" flipV="1">
            <a:off x="3746833" y="2200474"/>
            <a:ext cx="5139" cy="312962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196" idx="0"/>
            <a:endCxn id="23" idx="2"/>
          </p:cNvCxnSpPr>
          <p:nvPr/>
        </p:nvCxnSpPr>
        <p:spPr>
          <a:xfrm flipH="1" flipV="1">
            <a:off x="4382244" y="2200474"/>
            <a:ext cx="2585" cy="291191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50000"/>
                <a:alpha val="50000"/>
              </a:schemeClr>
            </a:solidFill>
            <a:prstDash val="solid"/>
          </a:ln>
          <a:effectLst/>
        </p:spPr>
      </p:cxn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D85E95EA-EC18-617C-7B2F-01D300F232DF}"/>
              </a:ext>
            </a:extLst>
          </p:cNvPr>
          <p:cNvSpPr/>
          <p:nvPr/>
        </p:nvSpPr>
        <p:spPr>
          <a:xfrm rot="16200000">
            <a:off x="5434062" y="1714698"/>
            <a:ext cx="1264242" cy="33323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9050">
            <a:solidFill>
              <a:srgbClr val="4472C4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Helm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E8432C7F-66C0-946D-4D05-5E896C2AABC3}"/>
              </a:ext>
            </a:extLst>
          </p:cNvPr>
          <p:cNvSpPr/>
          <p:nvPr/>
        </p:nvSpPr>
        <p:spPr>
          <a:xfrm rot="16200000">
            <a:off x="5437710" y="3067680"/>
            <a:ext cx="1264242" cy="33323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9050">
            <a:solidFill>
              <a:srgbClr val="4472C4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Terraform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CAC21F8-A8A8-424D-8443-F2CE585221FB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5561224" y="1881315"/>
            <a:ext cx="338342" cy="0"/>
          </a:xfrm>
          <a:prstGeom prst="line">
            <a:avLst/>
          </a:prstGeom>
          <a:ln w="19050">
            <a:solidFill>
              <a:srgbClr val="4472C4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720CAF5-31EB-2253-823A-AC7647B27407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5550291" y="3234297"/>
            <a:ext cx="352923" cy="0"/>
          </a:xfrm>
          <a:prstGeom prst="line">
            <a:avLst/>
          </a:prstGeom>
          <a:ln w="19050">
            <a:solidFill>
              <a:srgbClr val="4472C4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0147BFB-7E39-689E-5508-E1B623B5989B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4650614" y="1941572"/>
            <a:ext cx="568267" cy="0"/>
          </a:xfrm>
          <a:prstGeom prst="line">
            <a:avLst/>
          </a:prstGeom>
          <a:ln w="19050">
            <a:solidFill>
              <a:srgbClr val="4472C4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C837BA7-D920-3C34-5BBF-82FC3F8343FC}"/>
              </a:ext>
            </a:extLst>
          </p:cNvPr>
          <p:cNvCxnSpPr>
            <a:cxnSpLocks/>
            <a:stCxn id="196" idx="3"/>
          </p:cNvCxnSpPr>
          <p:nvPr/>
        </p:nvCxnSpPr>
        <p:spPr>
          <a:xfrm>
            <a:off x="4605810" y="2714766"/>
            <a:ext cx="834052" cy="10885"/>
          </a:xfrm>
          <a:prstGeom prst="line">
            <a:avLst/>
          </a:prstGeom>
          <a:ln w="19050">
            <a:solidFill>
              <a:srgbClr val="4472C4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B6C7C68-6F24-FCC3-2F72-20E44AECE825}"/>
              </a:ext>
            </a:extLst>
          </p:cNvPr>
          <p:cNvCxnSpPr>
            <a:cxnSpLocks/>
            <a:stCxn id="221" idx="3"/>
          </p:cNvCxnSpPr>
          <p:nvPr/>
        </p:nvCxnSpPr>
        <p:spPr>
          <a:xfrm flipV="1">
            <a:off x="4136546" y="3506902"/>
            <a:ext cx="1248952" cy="1"/>
          </a:xfrm>
          <a:prstGeom prst="line">
            <a:avLst/>
          </a:prstGeom>
          <a:ln w="19050">
            <a:solidFill>
              <a:srgbClr val="4472C4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BC2C8CC9-C0A5-7647-E410-B7851BF87759}"/>
              </a:ext>
            </a:extLst>
          </p:cNvPr>
          <p:cNvSpPr/>
          <p:nvPr/>
        </p:nvSpPr>
        <p:spPr>
          <a:xfrm rot="16200000">
            <a:off x="3975133" y="2285883"/>
            <a:ext cx="2617224" cy="53674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9050">
            <a:solidFill>
              <a:srgbClr val="4472C4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Kubernetes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chemeClr val="bg1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(e.g., AKS, EKS, GKE, RKE)</a:t>
            </a:r>
          </a:p>
        </p:txBody>
      </p:sp>
    </p:spTree>
    <p:extLst>
      <p:ext uri="{BB962C8B-B14F-4D97-AF65-F5344CB8AC3E}">
        <p14:creationId xmlns:p14="http://schemas.microsoft.com/office/powerpoint/2010/main" val="1193906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06" idx="0"/>
            <a:endCxn id="21" idx="2"/>
          </p:cNvCxnSpPr>
          <p:nvPr/>
        </p:nvCxnSpPr>
        <p:spPr>
          <a:xfrm flipH="1" flipV="1">
            <a:off x="3111422" y="2189389"/>
            <a:ext cx="4895" cy="313162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endCxn id="206" idx="2"/>
          </p:cNvCxnSpPr>
          <p:nvPr/>
        </p:nvCxnSpPr>
        <p:spPr>
          <a:xfrm flipH="1" flipV="1">
            <a:off x="3116317" y="2948752"/>
            <a:ext cx="796159" cy="32416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endCxn id="201" idx="2"/>
          </p:cNvCxnSpPr>
          <p:nvPr/>
        </p:nvCxnSpPr>
        <p:spPr>
          <a:xfrm flipH="1" flipV="1">
            <a:off x="3760064" y="2959637"/>
            <a:ext cx="152412" cy="313280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DB5AF373-52A3-144E-97A6-F66A37C6777D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207638" y="1671585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D8B9328-4167-4145-8465-5B0B2E7B2E0A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843051" y="1671585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CA0E028-C02E-DD4F-848A-A016EDBA796F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478462" y="1682670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9B8841D-101C-DE4B-9521-8A0463191CB9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113873" y="1682670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06" idx="0"/>
          </p:cNvCxnSpPr>
          <p:nvPr/>
        </p:nvCxnSpPr>
        <p:spPr>
          <a:xfrm flipH="1">
            <a:off x="3116317" y="1720843"/>
            <a:ext cx="311001" cy="781708"/>
          </a:xfrm>
          <a:prstGeom prst="straightConnector1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E623288-0576-BA42-B2E7-C1A8D5BCFF77}"/>
              </a:ext>
            </a:extLst>
          </p:cNvPr>
          <p:cNvCxnSpPr>
            <a:cxnSpLocks/>
            <a:stCxn id="53" idx="2"/>
            <a:endCxn id="196" idx="0"/>
          </p:cNvCxnSpPr>
          <p:nvPr/>
        </p:nvCxnSpPr>
        <p:spPr>
          <a:xfrm>
            <a:off x="3427318" y="1720843"/>
            <a:ext cx="957511" cy="770822"/>
          </a:xfrm>
          <a:prstGeom prst="straightConnector1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2942512" y="1250281"/>
            <a:ext cx="969612" cy="470562"/>
          </a:xfrm>
          <a:prstGeom prst="roundRect">
            <a:avLst/>
          </a:prstGeom>
          <a:solidFill>
            <a:srgbClr val="C2D6E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SD-Fabric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D4AA2-8187-A545-A370-6D5B54910B45}"/>
              </a:ext>
            </a:extLst>
          </p:cNvPr>
          <p:cNvSpPr/>
          <p:nvPr/>
        </p:nvSpPr>
        <p:spPr>
          <a:xfrm>
            <a:off x="2134765" y="4382"/>
            <a:ext cx="535515" cy="35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5">
              <a:defRPr/>
            </a:pPr>
            <a:r>
              <a:rPr lang="en-US" sz="253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Edge Platforms/Apps</a:t>
            </a:r>
          </a:p>
        </p:txBody>
      </p:sp>
      <p:pic>
        <p:nvPicPr>
          <p:cNvPr id="196" name="Picture 195">
            <a:extLst>
              <a:ext uri="{FF2B5EF4-FFF2-40B4-BE49-F238E27FC236}">
                <a16:creationId xmlns:a16="http://schemas.microsoft.com/office/drawing/2014/main" id="{4A1F9530-4B30-F64D-9928-8EB50CC6E4B2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4163847" y="2491665"/>
            <a:ext cx="441963" cy="4462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6" name="Picture 205">
            <a:extLst>
              <a:ext uri="{FF2B5EF4-FFF2-40B4-BE49-F238E27FC236}">
                <a16:creationId xmlns:a16="http://schemas.microsoft.com/office/drawing/2014/main" id="{4A1F9530-4B30-F64D-9928-8EB50CC6E4B2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2895335" y="2502551"/>
            <a:ext cx="441963" cy="4462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1" name="Picture 210">
            <a:extLst>
              <a:ext uri="{FF2B5EF4-FFF2-40B4-BE49-F238E27FC236}">
                <a16:creationId xmlns:a16="http://schemas.microsoft.com/office/drawing/2014/main" id="{4A1F9530-4B30-F64D-9928-8EB50CC6E4B2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2256192" y="2513436"/>
            <a:ext cx="441963" cy="4462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6" name="Picture 215">
            <a:extLst>
              <a:ext uri="{FF2B5EF4-FFF2-40B4-BE49-F238E27FC236}">
                <a16:creationId xmlns:a16="http://schemas.microsoft.com/office/drawing/2014/main" id="{4A1F9530-4B30-F64D-9928-8EB50CC6E4B2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2721530" y="3306675"/>
            <a:ext cx="441963" cy="4462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1" name="Picture 220">
            <a:extLst>
              <a:ext uri="{FF2B5EF4-FFF2-40B4-BE49-F238E27FC236}">
                <a16:creationId xmlns:a16="http://schemas.microsoft.com/office/drawing/2014/main" id="{4A1F9530-4B30-F64D-9928-8EB50CC6E4B2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3694583" y="3283802"/>
            <a:ext cx="441963" cy="4462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1" idx="0"/>
            <a:endCxn id="211" idx="2"/>
          </p:cNvCxnSpPr>
          <p:nvPr/>
        </p:nvCxnSpPr>
        <p:spPr>
          <a:xfrm flipH="1" flipV="1">
            <a:off x="2477174" y="2959637"/>
            <a:ext cx="1438391" cy="32416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endCxn id="196" idx="2"/>
          </p:cNvCxnSpPr>
          <p:nvPr/>
        </p:nvCxnSpPr>
        <p:spPr>
          <a:xfrm flipV="1">
            <a:off x="3906213" y="2937866"/>
            <a:ext cx="478616" cy="33505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pic>
        <p:nvPicPr>
          <p:cNvPr id="201" name="Picture 200">
            <a:extLst>
              <a:ext uri="{FF2B5EF4-FFF2-40B4-BE49-F238E27FC236}">
                <a16:creationId xmlns:a16="http://schemas.microsoft.com/office/drawing/2014/main" id="{4A1F9530-4B30-F64D-9928-8EB50CC6E4B2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3539082" y="2513436"/>
            <a:ext cx="441963" cy="4462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6" idx="0"/>
            <a:endCxn id="196" idx="2"/>
          </p:cNvCxnSpPr>
          <p:nvPr/>
        </p:nvCxnSpPr>
        <p:spPr>
          <a:xfrm flipV="1">
            <a:off x="2942512" y="2937866"/>
            <a:ext cx="1442317" cy="368809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6" idx="0"/>
            <a:endCxn id="201" idx="2"/>
          </p:cNvCxnSpPr>
          <p:nvPr/>
        </p:nvCxnSpPr>
        <p:spPr>
          <a:xfrm flipV="1">
            <a:off x="2942512" y="2959637"/>
            <a:ext cx="817552" cy="34703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6" idx="0"/>
            <a:endCxn id="206" idx="2"/>
          </p:cNvCxnSpPr>
          <p:nvPr/>
        </p:nvCxnSpPr>
        <p:spPr>
          <a:xfrm flipV="1">
            <a:off x="2942512" y="2948752"/>
            <a:ext cx="173805" cy="357923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6" idx="0"/>
            <a:endCxn id="211" idx="2"/>
          </p:cNvCxnSpPr>
          <p:nvPr/>
        </p:nvCxnSpPr>
        <p:spPr>
          <a:xfrm flipH="1" flipV="1">
            <a:off x="2477174" y="2959637"/>
            <a:ext cx="465338" cy="34703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6E623288-0576-BA42-B2E7-C1A8D5BCFF77}"/>
              </a:ext>
            </a:extLst>
          </p:cNvPr>
          <p:cNvCxnSpPr>
            <a:cxnSpLocks/>
            <a:stCxn id="53" idx="2"/>
            <a:endCxn id="201" idx="0"/>
          </p:cNvCxnSpPr>
          <p:nvPr/>
        </p:nvCxnSpPr>
        <p:spPr>
          <a:xfrm>
            <a:off x="3427318" y="1720843"/>
            <a:ext cx="332746" cy="792593"/>
          </a:xfrm>
          <a:prstGeom prst="straightConnector1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11" idx="0"/>
          </p:cNvCxnSpPr>
          <p:nvPr/>
        </p:nvCxnSpPr>
        <p:spPr>
          <a:xfrm flipH="1">
            <a:off x="2477174" y="1720843"/>
            <a:ext cx="950144" cy="792593"/>
          </a:xfrm>
          <a:prstGeom prst="straightConnector1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16" idx="0"/>
          </p:cNvCxnSpPr>
          <p:nvPr/>
        </p:nvCxnSpPr>
        <p:spPr>
          <a:xfrm flipH="1">
            <a:off x="2942512" y="1720843"/>
            <a:ext cx="484806" cy="1585832"/>
          </a:xfrm>
          <a:prstGeom prst="straightConnector1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1" idx="0"/>
            <a:endCxn id="20" idx="2"/>
          </p:cNvCxnSpPr>
          <p:nvPr/>
        </p:nvCxnSpPr>
        <p:spPr>
          <a:xfrm flipH="1" flipV="1">
            <a:off x="2476009" y="2189389"/>
            <a:ext cx="1165" cy="324047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01" idx="0"/>
            <a:endCxn id="22" idx="2"/>
          </p:cNvCxnSpPr>
          <p:nvPr/>
        </p:nvCxnSpPr>
        <p:spPr>
          <a:xfrm flipH="1" flipV="1">
            <a:off x="3746833" y="2200474"/>
            <a:ext cx="13231" cy="312962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196" idx="0"/>
            <a:endCxn id="23" idx="2"/>
          </p:cNvCxnSpPr>
          <p:nvPr/>
        </p:nvCxnSpPr>
        <p:spPr>
          <a:xfrm flipH="1" flipV="1">
            <a:off x="4382244" y="2200474"/>
            <a:ext cx="2585" cy="291191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50000"/>
                <a:alpha val="50000"/>
              </a:schemeClr>
            </a:solidFill>
            <a:prstDash val="solid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06D0316-181F-0740-A27F-A1619A454663}"/>
              </a:ext>
            </a:extLst>
          </p:cNvPr>
          <p:cNvCxnSpPr>
            <a:cxnSpLocks/>
            <a:stCxn id="53" idx="2"/>
          </p:cNvCxnSpPr>
          <p:nvPr/>
        </p:nvCxnSpPr>
        <p:spPr>
          <a:xfrm>
            <a:off x="3427318" y="1720843"/>
            <a:ext cx="485158" cy="1552074"/>
          </a:xfrm>
          <a:prstGeom prst="straightConnector1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3953698" y="1249193"/>
            <a:ext cx="741863" cy="470562"/>
          </a:xfrm>
          <a:prstGeom prst="roundRect">
            <a:avLst/>
          </a:prstGeom>
          <a:pattFill prst="pct75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(UP)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2166172" y="1249193"/>
            <a:ext cx="741863" cy="470562"/>
          </a:xfrm>
          <a:prstGeom prst="roundRect">
            <a:avLst/>
          </a:prstGeom>
          <a:pattFill prst="smCheck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SD-RAN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A20AF0CE-B7D9-4D45-BA23-2F96E925220C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</a:blip>
          <a:stretch>
            <a:fillRect/>
          </a:stretch>
        </p:blipFill>
        <p:spPr>
          <a:xfrm flipH="1">
            <a:off x="962095" y="1469022"/>
            <a:ext cx="159607" cy="7962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A20AF0CE-B7D9-4D45-BA23-2F96E925220C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</a:blip>
          <a:stretch>
            <a:fillRect/>
          </a:stretch>
        </p:blipFill>
        <p:spPr>
          <a:xfrm flipH="1">
            <a:off x="962095" y="2937865"/>
            <a:ext cx="159607" cy="7962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1" idx="1"/>
            <a:endCxn id="65" idx="1"/>
          </p:cNvCxnSpPr>
          <p:nvPr/>
        </p:nvCxnSpPr>
        <p:spPr>
          <a:xfrm flipH="1">
            <a:off x="1121702" y="2736537"/>
            <a:ext cx="1134490" cy="599439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1" idx="1"/>
            <a:endCxn id="63" idx="1"/>
          </p:cNvCxnSpPr>
          <p:nvPr/>
        </p:nvCxnSpPr>
        <p:spPr>
          <a:xfrm flipH="1" flipV="1">
            <a:off x="1121702" y="1867133"/>
            <a:ext cx="1134490" cy="869404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62" idx="1"/>
            <a:endCxn id="63" idx="1"/>
          </p:cNvCxnSpPr>
          <p:nvPr/>
        </p:nvCxnSpPr>
        <p:spPr>
          <a:xfrm flipH="1">
            <a:off x="1121702" y="1484474"/>
            <a:ext cx="1044470" cy="38265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62" idx="1"/>
            <a:endCxn id="65" idx="1"/>
          </p:cNvCxnSpPr>
          <p:nvPr/>
        </p:nvCxnSpPr>
        <p:spPr>
          <a:xfrm flipH="1">
            <a:off x="1121702" y="1484474"/>
            <a:ext cx="1044470" cy="185150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814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Rectangle 537"/>
          <p:cNvSpPr/>
          <p:nvPr/>
        </p:nvSpPr>
        <p:spPr>
          <a:xfrm>
            <a:off x="1316610" y="1537547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7" name="Rectangle 536"/>
          <p:cNvSpPr/>
          <p:nvPr/>
        </p:nvSpPr>
        <p:spPr>
          <a:xfrm>
            <a:off x="1391107" y="1612023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6" name="Rectangle 535"/>
          <p:cNvSpPr/>
          <p:nvPr/>
        </p:nvSpPr>
        <p:spPr>
          <a:xfrm>
            <a:off x="1471795" y="1692712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" name="Cloud 515"/>
          <p:cNvSpPr/>
          <p:nvPr/>
        </p:nvSpPr>
        <p:spPr>
          <a:xfrm>
            <a:off x="5450910" y="1611109"/>
            <a:ext cx="2854104" cy="1888992"/>
          </a:xfrm>
          <a:prstGeom prst="cloud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8" name="Straight Connector 7"/>
          <p:cNvCxnSpPr>
            <a:stCxn id="516" idx="2"/>
            <a:endCxn id="443" idx="3"/>
          </p:cNvCxnSpPr>
          <p:nvPr/>
        </p:nvCxnSpPr>
        <p:spPr>
          <a:xfrm flipH="1" flipV="1">
            <a:off x="4176073" y="2540523"/>
            <a:ext cx="1283690" cy="1508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D4AA2-8187-A545-A370-6D5B54910B45}"/>
              </a:ext>
            </a:extLst>
          </p:cNvPr>
          <p:cNvSpPr/>
          <p:nvPr/>
        </p:nvSpPr>
        <p:spPr>
          <a:xfrm>
            <a:off x="2134765" y="4382"/>
            <a:ext cx="535515" cy="35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5">
              <a:defRPr/>
            </a:pPr>
            <a:r>
              <a:rPr lang="en-US" sz="253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Edge Platforms/Apps</a:t>
            </a:r>
          </a:p>
        </p:txBody>
      </p:sp>
      <p:grpSp>
        <p:nvGrpSpPr>
          <p:cNvPr id="442" name="Group 441"/>
          <p:cNvGrpSpPr/>
          <p:nvPr/>
        </p:nvGrpSpPr>
        <p:grpSpPr>
          <a:xfrm>
            <a:off x="1550302" y="1762811"/>
            <a:ext cx="2625771" cy="1555423"/>
            <a:chOff x="886120" y="1187776"/>
            <a:chExt cx="3874416" cy="2733773"/>
          </a:xfrm>
        </p:grpSpPr>
        <p:sp>
          <p:nvSpPr>
            <p:cNvPr id="443" name="Rectangle 442"/>
            <p:cNvSpPr/>
            <p:nvPr/>
          </p:nvSpPr>
          <p:spPr>
            <a:xfrm>
              <a:off x="886120" y="1187776"/>
              <a:ext cx="3874416" cy="2733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4" name="Group 443"/>
            <p:cNvGrpSpPr/>
            <p:nvPr/>
          </p:nvGrpSpPr>
          <p:grpSpPr>
            <a:xfrm>
              <a:off x="962095" y="1249193"/>
              <a:ext cx="3733466" cy="2517962"/>
              <a:chOff x="962095" y="1249193"/>
              <a:chExt cx="3733466" cy="2517962"/>
            </a:xfrm>
          </p:grpSpPr>
          <p:cxnSp>
            <p:nvCxnSpPr>
              <p:cNvPr id="445" name="Straight Connector 444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stCxn id="499" idx="0"/>
                <a:endCxn id="449" idx="2"/>
              </p:cNvCxnSpPr>
              <p:nvPr/>
            </p:nvCxnSpPr>
            <p:spPr>
              <a:xfrm flipH="1" flipV="1">
                <a:off x="3111421" y="2189390"/>
                <a:ext cx="4896" cy="3131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46" name="Straight Connector 445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16318" y="2948755"/>
                <a:ext cx="795805" cy="360547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60065" y="2959637"/>
                <a:ext cx="141064" cy="32199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pic>
            <p:nvPicPr>
              <p:cNvPr id="448" name="Picture 447">
                <a:extLst>
                  <a:ext uri="{FF2B5EF4-FFF2-40B4-BE49-F238E27FC236}">
                    <a16:creationId xmlns:a16="http://schemas.microsoft.com/office/drawing/2014/main" id="{DB5AF373-52A3-144E-97A6-F66A37C677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207638" y="1671586"/>
                <a:ext cx="536741" cy="51780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49" name="Picture 448">
                <a:extLst>
                  <a:ext uri="{FF2B5EF4-FFF2-40B4-BE49-F238E27FC236}">
                    <a16:creationId xmlns:a16="http://schemas.microsoft.com/office/drawing/2014/main" id="{FD8B9328-4167-4145-8465-5B0B2E7B2E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843051" y="1671585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50" name="Picture 449">
                <a:extLst>
                  <a:ext uri="{FF2B5EF4-FFF2-40B4-BE49-F238E27FC236}">
                    <a16:creationId xmlns:a16="http://schemas.microsoft.com/office/drawing/2014/main" id="{0CA0E028-C02E-DD4F-848A-A016EDBA79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3478462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51" name="Picture 450">
                <a:extLst>
                  <a:ext uri="{FF2B5EF4-FFF2-40B4-BE49-F238E27FC236}">
                    <a16:creationId xmlns:a16="http://schemas.microsoft.com/office/drawing/2014/main" id="{49B8841D-101C-DE4B-9521-8A0463191C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4113873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454" name="Rounded Rectangle 453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2942512" y="1250281"/>
                <a:ext cx="969612" cy="470562"/>
              </a:xfrm>
              <a:prstGeom prst="roundRect">
                <a:avLst/>
              </a:prstGeom>
              <a:solidFill>
                <a:srgbClr val="C2D6E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456" name="Group 455"/>
              <p:cNvGrpSpPr/>
              <p:nvPr/>
            </p:nvGrpSpPr>
            <p:grpSpPr>
              <a:xfrm>
                <a:off x="4124713" y="2341101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03" name="Picture 502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506" name="TextBox 505"/>
                <p:cNvSpPr txBox="1"/>
                <p:nvPr/>
              </p:nvSpPr>
              <p:spPr>
                <a:xfrm>
                  <a:off x="5165387" y="2395529"/>
                  <a:ext cx="184731" cy="215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8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grpSp>
            <p:nvGrpSpPr>
              <p:cNvPr id="457" name="Group 456"/>
              <p:cNvGrpSpPr/>
              <p:nvPr/>
            </p:nvGrpSpPr>
            <p:grpSpPr>
              <a:xfrm>
                <a:off x="2849938" y="235198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99" name="Picture 498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502" name="TextBox 501"/>
                <p:cNvSpPr txBox="1"/>
                <p:nvPr/>
              </p:nvSpPr>
              <p:spPr>
                <a:xfrm>
                  <a:off x="5165387" y="2395529"/>
                  <a:ext cx="184731" cy="215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8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grpSp>
            <p:nvGrpSpPr>
              <p:cNvPr id="458" name="Group 457"/>
              <p:cNvGrpSpPr/>
              <p:nvPr/>
            </p:nvGrpSpPr>
            <p:grpSpPr>
              <a:xfrm>
                <a:off x="2217192" y="234110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95" name="Picture 494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498" name="TextBox 497"/>
                <p:cNvSpPr txBox="1"/>
                <p:nvPr/>
              </p:nvSpPr>
              <p:spPr>
                <a:xfrm>
                  <a:off x="5165387" y="2395529"/>
                  <a:ext cx="184731" cy="215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8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grpSp>
            <p:nvGrpSpPr>
              <p:cNvPr id="459" name="Group 458"/>
              <p:cNvGrpSpPr/>
              <p:nvPr/>
            </p:nvGrpSpPr>
            <p:grpSpPr>
              <a:xfrm>
                <a:off x="2534595" y="3270740"/>
                <a:ext cx="475348" cy="496415"/>
                <a:chOff x="5165387" y="2395529"/>
                <a:chExt cx="475348" cy="496415"/>
              </a:xfrm>
            </p:grpSpPr>
            <p:pic>
              <p:nvPicPr>
                <p:cNvPr id="491" name="Picture 490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198771" y="2445743"/>
                  <a:ext cx="441964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494" name="TextBox 493"/>
                <p:cNvSpPr txBox="1"/>
                <p:nvPr/>
              </p:nvSpPr>
              <p:spPr>
                <a:xfrm>
                  <a:off x="5165387" y="2395529"/>
                  <a:ext cx="184731" cy="215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8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grpSp>
            <p:nvGrpSpPr>
              <p:cNvPr id="460" name="Group 459"/>
              <p:cNvGrpSpPr/>
              <p:nvPr/>
            </p:nvGrpSpPr>
            <p:grpSpPr>
              <a:xfrm>
                <a:off x="3652276" y="3272917"/>
                <a:ext cx="474675" cy="488885"/>
                <a:chOff x="5165387" y="2395529"/>
                <a:chExt cx="474675" cy="488885"/>
              </a:xfrm>
            </p:grpSpPr>
            <p:pic>
              <p:nvPicPr>
                <p:cNvPr id="487" name="Picture 486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198098" y="2438213"/>
                  <a:ext cx="441964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490" name="TextBox 489"/>
                <p:cNvSpPr txBox="1"/>
                <p:nvPr/>
              </p:nvSpPr>
              <p:spPr>
                <a:xfrm>
                  <a:off x="5165387" y="2395529"/>
                  <a:ext cx="184731" cy="215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8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cxnSp>
            <p:nvCxnSpPr>
              <p:cNvPr id="461" name="Straight Connector 460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1" y="2937866"/>
                <a:ext cx="1428552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62" name="Straight Connector 461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33707" y="2937866"/>
                <a:ext cx="457385" cy="345935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grpSp>
            <p:nvGrpSpPr>
              <p:cNvPr id="463" name="Group 462"/>
              <p:cNvGrpSpPr/>
              <p:nvPr/>
            </p:nvGrpSpPr>
            <p:grpSpPr>
              <a:xfrm>
                <a:off x="3493685" y="2362872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83" name="Picture 482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486" name="TextBox 485"/>
                <p:cNvSpPr txBox="1"/>
                <p:nvPr/>
              </p:nvSpPr>
              <p:spPr>
                <a:xfrm>
                  <a:off x="5165387" y="2395529"/>
                  <a:ext cx="184731" cy="215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8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cxnSp>
            <p:nvCxnSpPr>
              <p:cNvPr id="464" name="Straight Connector 463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94442" y="2937866"/>
                <a:ext cx="1596651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65" name="Straight Connector 464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49938" y="2959639"/>
                <a:ext cx="910126" cy="3219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66" name="Straight Connector 465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5315" y="2948753"/>
                <a:ext cx="311003" cy="332874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67" name="Straight Connector 466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2" y="2937866"/>
                <a:ext cx="310749" cy="356693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71" name="Straight Connector 470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stCxn id="495" idx="0"/>
                <a:endCxn id="448" idx="2"/>
              </p:cNvCxnSpPr>
              <p:nvPr/>
            </p:nvCxnSpPr>
            <p:spPr>
              <a:xfrm flipH="1" flipV="1">
                <a:off x="2476008" y="2189390"/>
                <a:ext cx="7562" cy="302275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72" name="Straight Connector 471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stCxn id="483" idx="0"/>
                <a:endCxn id="450" idx="2"/>
              </p:cNvCxnSpPr>
              <p:nvPr/>
            </p:nvCxnSpPr>
            <p:spPr>
              <a:xfrm flipH="1" flipV="1">
                <a:off x="3746832" y="2200475"/>
                <a:ext cx="13231" cy="3129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73" name="Straight Connector 472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stCxn id="503" idx="0"/>
              </p:cNvCxnSpPr>
              <p:nvPr/>
            </p:nvCxnSpPr>
            <p:spPr>
              <a:xfrm flipH="1" flipV="1">
                <a:off x="4382244" y="2177184"/>
                <a:ext cx="8847" cy="31448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sp>
            <p:nvSpPr>
              <p:cNvPr id="475" name="Rounded Rectangle 474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3953698" y="1249193"/>
                <a:ext cx="741863" cy="470562"/>
              </a:xfrm>
              <a:prstGeom prst="roundRect">
                <a:avLst/>
              </a:prstGeom>
              <a:pattFill prst="pct80">
                <a:fgClr>
                  <a:srgbClr val="C2D6EC"/>
                </a:fgClr>
                <a:bgClr>
                  <a:schemeClr val="bg1"/>
                </a:bgClr>
              </a:patt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6" name="Rounded Rectangle 475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2166172" y="1249193"/>
                <a:ext cx="741863" cy="470562"/>
              </a:xfrm>
              <a:prstGeom prst="roundRect">
                <a:avLst/>
              </a:prstGeom>
              <a:pattFill prst="smCheck">
                <a:fgClr>
                  <a:srgbClr val="C2D6EC"/>
                </a:fgClr>
                <a:bgClr>
                  <a:schemeClr val="bg1"/>
                </a:bgClr>
              </a:patt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477" name="Picture 476">
                <a:extLst>
                  <a:ext uri="{FF2B5EF4-FFF2-40B4-BE49-F238E27FC236}">
                    <a16:creationId xmlns:a16="http://schemas.microsoft.com/office/drawing/2014/main" id="{A20AF0CE-B7D9-4D45-BA23-2F96E9252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1469022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78" name="Picture 477">
                <a:extLst>
                  <a:ext uri="{FF2B5EF4-FFF2-40B4-BE49-F238E27FC236}">
                    <a16:creationId xmlns:a16="http://schemas.microsoft.com/office/drawing/2014/main" id="{A20AF0CE-B7D9-4D45-BA23-2F96E9252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2937865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479" name="Straight Connector 478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21702" y="2714765"/>
                <a:ext cx="1140887" cy="62121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80" name="Straight Connector 479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503" idx="1"/>
              </p:cNvCxnSpPr>
              <p:nvPr/>
            </p:nvCxnSpPr>
            <p:spPr>
              <a:xfrm flipH="1" flipV="1">
                <a:off x="1121702" y="1867133"/>
                <a:ext cx="1140887" cy="847632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</p:grpSp>
      </p:grpSp>
      <p:sp>
        <p:nvSpPr>
          <p:cNvPr id="508" name="Rounded Rectangle 507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5866820" y="2403716"/>
            <a:ext cx="855501" cy="375515"/>
          </a:xfrm>
          <a:prstGeom prst="roundRect">
            <a:avLst/>
          </a:prstGeom>
          <a:pattFill prst="pct80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(CP)</a:t>
            </a:r>
          </a:p>
        </p:txBody>
      </p:sp>
      <p:sp>
        <p:nvSpPr>
          <p:cNvPr id="509" name="Rounded Rectangle 508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019220" y="2556116"/>
            <a:ext cx="855501" cy="375515"/>
          </a:xfrm>
          <a:prstGeom prst="roundRect">
            <a:avLst/>
          </a:prstGeom>
          <a:pattFill prst="pct80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(CP)</a:t>
            </a:r>
          </a:p>
        </p:txBody>
      </p:sp>
      <p:sp>
        <p:nvSpPr>
          <p:cNvPr id="510" name="Rounded Rectangle 509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171620" y="2708516"/>
            <a:ext cx="855501" cy="375515"/>
          </a:xfrm>
          <a:prstGeom prst="roundRect">
            <a:avLst/>
          </a:prstGeom>
          <a:pattFill prst="pct80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(CP)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59195" y="3516449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Central Cloud</a:t>
            </a:r>
          </a:p>
        </p:txBody>
      </p:sp>
      <p:sp>
        <p:nvSpPr>
          <p:cNvPr id="515" name="TextBox 514"/>
          <p:cNvSpPr txBox="1"/>
          <p:nvPr/>
        </p:nvSpPr>
        <p:spPr>
          <a:xfrm>
            <a:off x="2189581" y="3334910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Multiple ACE Sites</a:t>
            </a:r>
          </a:p>
        </p:txBody>
      </p:sp>
      <p:sp>
        <p:nvSpPr>
          <p:cNvPr id="519" name="Rounded Rectangle 518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889686" y="1939107"/>
            <a:ext cx="855501" cy="37551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AMP</a:t>
            </a:r>
          </a:p>
        </p:txBody>
      </p:sp>
      <p:cxnSp>
        <p:nvCxnSpPr>
          <p:cNvPr id="540" name="Straight Arrow Connector 539"/>
          <p:cNvCxnSpPr>
            <a:stCxn id="508" idx="1"/>
            <a:endCxn id="475" idx="3"/>
          </p:cNvCxnSpPr>
          <p:nvPr/>
        </p:nvCxnSpPr>
        <p:spPr>
          <a:xfrm flipH="1" flipV="1">
            <a:off x="4132038" y="1931622"/>
            <a:ext cx="1734782" cy="659852"/>
          </a:xfrm>
          <a:prstGeom prst="straightConnector1">
            <a:avLst/>
          </a:prstGeom>
          <a:ln w="12700">
            <a:solidFill>
              <a:srgbClr val="6A99D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114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Cloud 528"/>
          <p:cNvSpPr/>
          <p:nvPr/>
        </p:nvSpPr>
        <p:spPr>
          <a:xfrm>
            <a:off x="5318932" y="1635503"/>
            <a:ext cx="2854104" cy="1888992"/>
          </a:xfrm>
          <a:prstGeom prst="cloud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D4AA2-8187-A545-A370-6D5B54910B45}"/>
              </a:ext>
            </a:extLst>
          </p:cNvPr>
          <p:cNvSpPr/>
          <p:nvPr/>
        </p:nvSpPr>
        <p:spPr>
          <a:xfrm>
            <a:off x="2134765" y="4382"/>
            <a:ext cx="535515" cy="35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5">
              <a:defRPr/>
            </a:pPr>
            <a:r>
              <a:rPr lang="en-US" sz="253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Edge Platforms/Apps</a:t>
            </a:r>
          </a:p>
        </p:txBody>
      </p:sp>
      <p:sp>
        <p:nvSpPr>
          <p:cNvPr id="508" name="Rounded Rectangle 507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5807931" y="2478346"/>
            <a:ext cx="855501" cy="375515"/>
          </a:xfrm>
          <a:prstGeom prst="roundRect">
            <a:avLst/>
          </a:prstGeom>
          <a:pattFill prst="pct80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endParaRPr lang="en-US" sz="11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 defTabSz="514355">
              <a:defRPr/>
            </a:pPr>
            <a:r>
              <a: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(CP)</a:t>
            </a:r>
          </a:p>
        </p:txBody>
      </p:sp>
      <p:sp>
        <p:nvSpPr>
          <p:cNvPr id="509" name="Rounded Rectangle 508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5926466" y="2596881"/>
            <a:ext cx="855501" cy="375515"/>
          </a:xfrm>
          <a:prstGeom prst="roundRect">
            <a:avLst/>
          </a:prstGeom>
          <a:pattFill prst="pct80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endParaRPr lang="en-US" sz="11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 defTabSz="514355">
              <a:defRPr/>
            </a:pPr>
            <a:r>
              <a: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(CP)</a:t>
            </a:r>
          </a:p>
        </p:txBody>
      </p:sp>
      <p:sp>
        <p:nvSpPr>
          <p:cNvPr id="510" name="Rounded Rectangle 509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078866" y="2715416"/>
            <a:ext cx="855501" cy="375515"/>
          </a:xfrm>
          <a:prstGeom prst="roundRect">
            <a:avLst/>
          </a:prstGeom>
          <a:pattFill prst="pct80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endParaRPr lang="en-US" sz="11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12" name="Rounded Rectangle 511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594746" y="1981304"/>
            <a:ext cx="855501" cy="37551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AMP</a:t>
            </a:r>
          </a:p>
        </p:txBody>
      </p:sp>
      <p:cxnSp>
        <p:nvCxnSpPr>
          <p:cNvPr id="513" name="Straight Connector 512"/>
          <p:cNvCxnSpPr/>
          <p:nvPr/>
        </p:nvCxnSpPr>
        <p:spPr>
          <a:xfrm flipH="1" flipV="1">
            <a:off x="5126524" y="379263"/>
            <a:ext cx="1489773" cy="1602041"/>
          </a:xfrm>
          <a:prstGeom prst="line">
            <a:avLst/>
          </a:prstGeom>
          <a:ln w="127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80737" y="184239"/>
            <a:ext cx="4849883" cy="1728586"/>
            <a:chOff x="280737" y="678322"/>
            <a:chExt cx="4849883" cy="1728586"/>
          </a:xfrm>
        </p:grpSpPr>
        <p:sp>
          <p:nvSpPr>
            <p:cNvPr id="516" name="Rounded Rectangle 515">
              <a:extLst>
                <a:ext uri="{FF2B5EF4-FFF2-40B4-BE49-F238E27FC236}">
                  <a16:creationId xmlns:a16="http://schemas.microsoft.com/office/drawing/2014/main" id="{65469DB1-CB07-D74C-BF1F-AC215AF3CB14}"/>
                </a:ext>
              </a:extLst>
            </p:cNvPr>
            <p:cNvSpPr/>
            <p:nvPr/>
          </p:nvSpPr>
          <p:spPr>
            <a:xfrm>
              <a:off x="280737" y="808752"/>
              <a:ext cx="4849883" cy="1598156"/>
            </a:xfrm>
            <a:prstGeom prst="roundRect">
              <a:avLst>
                <a:gd name="adj" fmla="val 7252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rgbClr val="4472C4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>
                <a:defRPr/>
              </a:pPr>
              <a:r>
                <a:rPr lang="en-US" sz="18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Aether </a:t>
              </a:r>
              <a:r>
                <a:rPr lang="en-US" sz="1800" kern="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  <a:sym typeface="Arial"/>
                </a:rPr>
                <a:t>Management Platform (AMP)</a:t>
              </a:r>
            </a:p>
            <a:p>
              <a:pPr algn="ctr" defTabSz="914354">
                <a:defRPr/>
              </a:pPr>
              <a:endParaRPr lang="en-US" sz="800" kern="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  <a:sym typeface="Arial"/>
              </a:endParaRPr>
            </a:p>
            <a:p>
              <a:pPr algn="ctr" defTabSz="914354">
                <a:defRPr/>
              </a:pPr>
              <a:endParaRPr lang="en-US" sz="1600" kern="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  <a:sym typeface="Arial"/>
              </a:endParaRPr>
            </a:p>
          </p:txBody>
        </p:sp>
        <p:sp>
          <p:nvSpPr>
            <p:cNvPr id="517" name="Rounded Rectangle 516"/>
            <p:cNvSpPr/>
            <p:nvPr/>
          </p:nvSpPr>
          <p:spPr>
            <a:xfrm>
              <a:off x="914465" y="693071"/>
              <a:ext cx="1454938" cy="2422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4472C4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User Portal</a:t>
              </a:r>
            </a:p>
          </p:txBody>
        </p:sp>
        <p:sp>
          <p:nvSpPr>
            <p:cNvPr id="518" name="Rounded Rectangle 517"/>
            <p:cNvSpPr/>
            <p:nvPr/>
          </p:nvSpPr>
          <p:spPr>
            <a:xfrm>
              <a:off x="3040201" y="678322"/>
              <a:ext cx="1454938" cy="2422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4472C4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Operations Portal</a:t>
              </a:r>
            </a:p>
          </p:txBody>
        </p:sp>
        <p:sp>
          <p:nvSpPr>
            <p:cNvPr id="519" name="Rounded Rectangle 518"/>
            <p:cNvSpPr/>
            <p:nvPr/>
          </p:nvSpPr>
          <p:spPr>
            <a:xfrm>
              <a:off x="1578132" y="1811443"/>
              <a:ext cx="1083942" cy="49199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4472C4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Lifecycle Management</a:t>
              </a:r>
            </a:p>
          </p:txBody>
        </p:sp>
        <p:sp>
          <p:nvSpPr>
            <p:cNvPr id="520" name="Rounded Rectangle 519"/>
            <p:cNvSpPr/>
            <p:nvPr/>
          </p:nvSpPr>
          <p:spPr>
            <a:xfrm>
              <a:off x="2752642" y="1806969"/>
              <a:ext cx="1083942" cy="49199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4472C4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Runtime Control</a:t>
              </a:r>
            </a:p>
          </p:txBody>
        </p:sp>
        <p:sp>
          <p:nvSpPr>
            <p:cNvPr id="521" name="Rounded Rectangle 520"/>
            <p:cNvSpPr/>
            <p:nvPr/>
          </p:nvSpPr>
          <p:spPr>
            <a:xfrm>
              <a:off x="3927152" y="1812423"/>
              <a:ext cx="1087776" cy="49199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4472C4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Monitoring 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&amp; Telemetry</a:t>
              </a:r>
            </a:p>
          </p:txBody>
        </p:sp>
      </p:grpSp>
      <p:cxnSp>
        <p:nvCxnSpPr>
          <p:cNvPr id="523" name="Straight Connector 522"/>
          <p:cNvCxnSpPr/>
          <p:nvPr/>
        </p:nvCxnSpPr>
        <p:spPr>
          <a:xfrm flipH="1" flipV="1">
            <a:off x="5027153" y="1912828"/>
            <a:ext cx="1589144" cy="443991"/>
          </a:xfrm>
          <a:prstGeom prst="line">
            <a:avLst/>
          </a:prstGeom>
          <a:ln w="127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  <a:stCxn id="516" idx="2"/>
            <a:endCxn id="2" idx="0"/>
          </p:cNvCxnSpPr>
          <p:nvPr/>
        </p:nvCxnSpPr>
        <p:spPr>
          <a:xfrm>
            <a:off x="2705679" y="1912825"/>
            <a:ext cx="6009" cy="1032272"/>
          </a:xfrm>
          <a:prstGeom prst="straightConnector1">
            <a:avLst/>
          </a:prstGeom>
          <a:ln>
            <a:solidFill>
              <a:srgbClr val="4472C4"/>
            </a:solidFill>
            <a:prstDash val="sysDot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24" name="Straight Arrow Connector 523"/>
          <p:cNvCxnSpPr>
            <a:cxnSpLocks/>
            <a:stCxn id="516" idx="2"/>
            <a:endCxn id="508" idx="1"/>
          </p:cNvCxnSpPr>
          <p:nvPr/>
        </p:nvCxnSpPr>
        <p:spPr>
          <a:xfrm>
            <a:off x="2705679" y="1912825"/>
            <a:ext cx="3102252" cy="753279"/>
          </a:xfrm>
          <a:prstGeom prst="straightConnector1">
            <a:avLst/>
          </a:prstGeom>
          <a:ln>
            <a:solidFill>
              <a:srgbClr val="4472C4"/>
            </a:solidFill>
            <a:prstDash val="sysDot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25" name="TextBox 524"/>
          <p:cNvSpPr txBox="1"/>
          <p:nvPr/>
        </p:nvSpPr>
        <p:spPr>
          <a:xfrm>
            <a:off x="6277593" y="3536312"/>
            <a:ext cx="103105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Central Cloud</a:t>
            </a:r>
          </a:p>
        </p:txBody>
      </p:sp>
      <p:sp>
        <p:nvSpPr>
          <p:cNvPr id="526" name="TextBox 525"/>
          <p:cNvSpPr txBox="1"/>
          <p:nvPr/>
        </p:nvSpPr>
        <p:spPr>
          <a:xfrm>
            <a:off x="2174031" y="4806012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Multiple ACE Sites</a:t>
            </a: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108C0D91-B56B-6147-ACB9-4DB56EFE2607}"/>
              </a:ext>
            </a:extLst>
          </p:cNvPr>
          <p:cNvSpPr/>
          <p:nvPr/>
        </p:nvSpPr>
        <p:spPr>
          <a:xfrm>
            <a:off x="395459" y="1312886"/>
            <a:ext cx="1090943" cy="49199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Resource</a:t>
            </a:r>
          </a:p>
          <a:p>
            <a:pPr algn="ctr">
              <a:lnSpc>
                <a:spcPct val="90000"/>
              </a:lnSpc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Provisioning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8771A4-B9ED-EA13-9B78-E0CC58045440}"/>
              </a:ext>
            </a:extLst>
          </p:cNvPr>
          <p:cNvSpPr/>
          <p:nvPr/>
        </p:nvSpPr>
        <p:spPr>
          <a:xfrm>
            <a:off x="1398802" y="2945097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AE426C-286B-FDD2-079D-FE6FC8044C26}"/>
              </a:ext>
            </a:extLst>
          </p:cNvPr>
          <p:cNvSpPr/>
          <p:nvPr/>
        </p:nvSpPr>
        <p:spPr>
          <a:xfrm>
            <a:off x="1473299" y="3019573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2CE842-8623-4054-AF3B-77DB944BE25E}"/>
              </a:ext>
            </a:extLst>
          </p:cNvPr>
          <p:cNvSpPr/>
          <p:nvPr/>
        </p:nvSpPr>
        <p:spPr>
          <a:xfrm>
            <a:off x="1553987" y="3100262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34DA2F8-777A-9A1D-7871-AB578E8A82BD}"/>
              </a:ext>
            </a:extLst>
          </p:cNvPr>
          <p:cNvGrpSpPr/>
          <p:nvPr/>
        </p:nvGrpSpPr>
        <p:grpSpPr>
          <a:xfrm>
            <a:off x="1632494" y="3170361"/>
            <a:ext cx="2625771" cy="1555423"/>
            <a:chOff x="886120" y="1187776"/>
            <a:chExt cx="3874416" cy="273377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2628502-7B0D-BAA7-9495-F1A275E79532}"/>
                </a:ext>
              </a:extLst>
            </p:cNvPr>
            <p:cNvSpPr/>
            <p:nvPr/>
          </p:nvSpPr>
          <p:spPr>
            <a:xfrm>
              <a:off x="886120" y="1187776"/>
              <a:ext cx="3874416" cy="2733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3135C9D-557E-8A3D-ABDE-BE8EB1898A0B}"/>
                </a:ext>
              </a:extLst>
            </p:cNvPr>
            <p:cNvGrpSpPr/>
            <p:nvPr/>
          </p:nvGrpSpPr>
          <p:grpSpPr>
            <a:xfrm>
              <a:off x="962095" y="1249193"/>
              <a:ext cx="3733466" cy="2517962"/>
              <a:chOff x="962095" y="1249193"/>
              <a:chExt cx="3733466" cy="2517962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F3B9368E-F679-C711-502C-B348CD841458}"/>
                  </a:ext>
                </a:extLst>
              </p:cNvPr>
              <p:cNvCxnSpPr>
                <a:cxnSpLocks/>
                <a:stCxn id="47" idx="0"/>
                <a:endCxn id="13" idx="2"/>
              </p:cNvCxnSpPr>
              <p:nvPr/>
            </p:nvCxnSpPr>
            <p:spPr>
              <a:xfrm flipH="1" flipV="1">
                <a:off x="3111421" y="2189390"/>
                <a:ext cx="4896" cy="3131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2568AAEF-9A8F-7502-7B0F-5D438969D5B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16318" y="2948755"/>
                <a:ext cx="795805" cy="360547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D3696487-4680-4D82-F400-9707F3D79E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60065" y="2959637"/>
                <a:ext cx="141064" cy="32199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EE9E9BC1-0254-C7B5-8B05-3C7807FDF2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207638" y="1671586"/>
                <a:ext cx="536741" cy="51780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E28F7187-45FB-3D35-ECC7-5325B80962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843051" y="1671585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05BEEADB-5D5C-D265-62F5-F3DAAD19A6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3478462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16AC068D-12E2-2E6B-C8B1-5157A8BFA7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4113873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F39975FC-315E-EDD8-E69D-E94B5BEF5E45}"/>
                  </a:ext>
                </a:extLst>
              </p:cNvPr>
              <p:cNvSpPr/>
              <p:nvPr/>
            </p:nvSpPr>
            <p:spPr>
              <a:xfrm>
                <a:off x="2942512" y="1250281"/>
                <a:ext cx="969612" cy="470562"/>
              </a:xfrm>
              <a:prstGeom prst="roundRect">
                <a:avLst/>
              </a:prstGeom>
              <a:solidFill>
                <a:srgbClr val="C2D6E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CAA112B5-F1CC-DB4B-B0DA-714114857DC7}"/>
                  </a:ext>
                </a:extLst>
              </p:cNvPr>
              <p:cNvGrpSpPr/>
              <p:nvPr/>
            </p:nvGrpSpPr>
            <p:grpSpPr>
              <a:xfrm>
                <a:off x="4124713" y="2341101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9" name="Picture 48">
                  <a:extLst>
                    <a:ext uri="{FF2B5EF4-FFF2-40B4-BE49-F238E27FC236}">
                      <a16:creationId xmlns:a16="http://schemas.microsoft.com/office/drawing/2014/main" id="{872B276D-B5E5-1512-4F5A-D366D897742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4ED83623-914A-8E90-40EF-59960FB3C80F}"/>
                    </a:ext>
                  </a:extLst>
                </p:cNvPr>
                <p:cNvSpPr txBox="1"/>
                <p:nvPr/>
              </p:nvSpPr>
              <p:spPr>
                <a:xfrm>
                  <a:off x="5165387" y="2395529"/>
                  <a:ext cx="184731" cy="215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8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A6F5B9CB-6085-3B4A-A151-3770F3AB1E88}"/>
                  </a:ext>
                </a:extLst>
              </p:cNvPr>
              <p:cNvGrpSpPr/>
              <p:nvPr/>
            </p:nvGrpSpPr>
            <p:grpSpPr>
              <a:xfrm>
                <a:off x="2849938" y="235198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7" name="Picture 46">
                  <a:extLst>
                    <a:ext uri="{FF2B5EF4-FFF2-40B4-BE49-F238E27FC236}">
                      <a16:creationId xmlns:a16="http://schemas.microsoft.com/office/drawing/2014/main" id="{69B357EA-C93F-D03E-B28B-19D0A1600C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A86BD9C3-CC3D-1037-983D-FA681E5D3177}"/>
                    </a:ext>
                  </a:extLst>
                </p:cNvPr>
                <p:cNvSpPr txBox="1"/>
                <p:nvPr/>
              </p:nvSpPr>
              <p:spPr>
                <a:xfrm>
                  <a:off x="5165387" y="2395529"/>
                  <a:ext cx="184731" cy="215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8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B9828E94-D832-3516-EB84-3EB34F4CA00A}"/>
                  </a:ext>
                </a:extLst>
              </p:cNvPr>
              <p:cNvGrpSpPr/>
              <p:nvPr/>
            </p:nvGrpSpPr>
            <p:grpSpPr>
              <a:xfrm>
                <a:off x="2217192" y="234110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5" name="Picture 44">
                  <a:extLst>
                    <a:ext uri="{FF2B5EF4-FFF2-40B4-BE49-F238E27FC236}">
                      <a16:creationId xmlns:a16="http://schemas.microsoft.com/office/drawing/2014/main" id="{30BC8FC7-C96B-8424-3E5B-4F93C8DAD3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7ECC60D3-4BEC-705F-F36B-09EC40EE8C31}"/>
                    </a:ext>
                  </a:extLst>
                </p:cNvPr>
                <p:cNvSpPr txBox="1"/>
                <p:nvPr/>
              </p:nvSpPr>
              <p:spPr>
                <a:xfrm>
                  <a:off x="5165387" y="2395529"/>
                  <a:ext cx="184731" cy="215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8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CEC4B2F3-E354-743F-732D-A4B555548D0A}"/>
                  </a:ext>
                </a:extLst>
              </p:cNvPr>
              <p:cNvGrpSpPr/>
              <p:nvPr/>
            </p:nvGrpSpPr>
            <p:grpSpPr>
              <a:xfrm>
                <a:off x="2534595" y="3270740"/>
                <a:ext cx="475348" cy="496415"/>
                <a:chOff x="5165387" y="2395529"/>
                <a:chExt cx="475348" cy="496415"/>
              </a:xfrm>
            </p:grpSpPr>
            <p:pic>
              <p:nvPicPr>
                <p:cNvPr id="43" name="Picture 42">
                  <a:extLst>
                    <a:ext uri="{FF2B5EF4-FFF2-40B4-BE49-F238E27FC236}">
                      <a16:creationId xmlns:a16="http://schemas.microsoft.com/office/drawing/2014/main" id="{19395CB6-3705-BB99-F381-66F42F28CD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198771" y="2445743"/>
                  <a:ext cx="441964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542CF853-B63E-B30D-0A09-82EC2AB4C14A}"/>
                    </a:ext>
                  </a:extLst>
                </p:cNvPr>
                <p:cNvSpPr txBox="1"/>
                <p:nvPr/>
              </p:nvSpPr>
              <p:spPr>
                <a:xfrm>
                  <a:off x="5165387" y="2395529"/>
                  <a:ext cx="184731" cy="215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8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8954C969-4617-74EB-43F3-7F6A74564764}"/>
                  </a:ext>
                </a:extLst>
              </p:cNvPr>
              <p:cNvGrpSpPr/>
              <p:nvPr/>
            </p:nvGrpSpPr>
            <p:grpSpPr>
              <a:xfrm>
                <a:off x="3652276" y="3272917"/>
                <a:ext cx="474675" cy="488885"/>
                <a:chOff x="5165387" y="2395529"/>
                <a:chExt cx="474675" cy="488885"/>
              </a:xfrm>
            </p:grpSpPr>
            <p:pic>
              <p:nvPicPr>
                <p:cNvPr id="41" name="Picture 40">
                  <a:extLst>
                    <a:ext uri="{FF2B5EF4-FFF2-40B4-BE49-F238E27FC236}">
                      <a16:creationId xmlns:a16="http://schemas.microsoft.com/office/drawing/2014/main" id="{49CAA844-2EAE-91F6-0904-0DD795A5E4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198098" y="2438213"/>
                  <a:ext cx="441964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E22EA0A3-5DF6-6CC4-7A35-952922085BA2}"/>
                    </a:ext>
                  </a:extLst>
                </p:cNvPr>
                <p:cNvSpPr txBox="1"/>
                <p:nvPr/>
              </p:nvSpPr>
              <p:spPr>
                <a:xfrm>
                  <a:off x="5165387" y="2395529"/>
                  <a:ext cx="184731" cy="215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8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DCC5065-0508-C4E1-3CF6-0E69398510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1" y="2937866"/>
                <a:ext cx="1428552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EBB71A2F-EFCB-9026-F1B7-0E8D71C516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33707" y="2937866"/>
                <a:ext cx="457385" cy="345935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81129B48-5DFA-F169-5F20-F3463FA1CED5}"/>
                  </a:ext>
                </a:extLst>
              </p:cNvPr>
              <p:cNvGrpSpPr/>
              <p:nvPr/>
            </p:nvGrpSpPr>
            <p:grpSpPr>
              <a:xfrm>
                <a:off x="3493685" y="2362872"/>
                <a:ext cx="487360" cy="596765"/>
                <a:chOff x="5165387" y="2395529"/>
                <a:chExt cx="487360" cy="596765"/>
              </a:xfrm>
            </p:grpSpPr>
            <p:pic>
              <p:nvPicPr>
                <p:cNvPr id="39" name="Picture 38">
                  <a:extLst>
                    <a:ext uri="{FF2B5EF4-FFF2-40B4-BE49-F238E27FC236}">
                      <a16:creationId xmlns:a16="http://schemas.microsoft.com/office/drawing/2014/main" id="{C2AF37E5-650D-DE7A-2A5E-B9A46C36B9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82A3CF7-B6E4-3A45-1845-CB1EB601BCAF}"/>
                    </a:ext>
                  </a:extLst>
                </p:cNvPr>
                <p:cNvSpPr txBox="1"/>
                <p:nvPr/>
              </p:nvSpPr>
              <p:spPr>
                <a:xfrm>
                  <a:off x="5165387" y="2395529"/>
                  <a:ext cx="184731" cy="215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8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1154FE28-06D0-6BFB-07C8-37BDACA22D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94442" y="2937866"/>
                <a:ext cx="1596651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20127FBB-3F34-E360-69A3-0EF6FCAECE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49938" y="2959639"/>
                <a:ext cx="910126" cy="3219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1451469A-6BB5-43CF-3DC5-E1EB7D553D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5315" y="2948753"/>
                <a:ext cx="311003" cy="332874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B8B5F8B6-B36C-7DC5-4A59-46D16E37AC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2" y="2937866"/>
                <a:ext cx="310749" cy="356693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4664B566-F654-8EC6-45E0-78E76820E3DB}"/>
                  </a:ext>
                </a:extLst>
              </p:cNvPr>
              <p:cNvCxnSpPr>
                <a:cxnSpLocks/>
                <a:stCxn id="45" idx="0"/>
                <a:endCxn id="12" idx="2"/>
              </p:cNvCxnSpPr>
              <p:nvPr/>
            </p:nvCxnSpPr>
            <p:spPr>
              <a:xfrm flipH="1" flipV="1">
                <a:off x="2476008" y="2189390"/>
                <a:ext cx="7562" cy="302275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0BBC268-8568-BF1E-A40A-951FD8853114}"/>
                  </a:ext>
                </a:extLst>
              </p:cNvPr>
              <p:cNvCxnSpPr>
                <a:cxnSpLocks/>
                <a:stCxn id="39" idx="0"/>
                <a:endCxn id="14" idx="2"/>
              </p:cNvCxnSpPr>
              <p:nvPr/>
            </p:nvCxnSpPr>
            <p:spPr>
              <a:xfrm flipH="1" flipV="1">
                <a:off x="3746832" y="2200475"/>
                <a:ext cx="13231" cy="3129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1F8EBBBF-DB7D-5990-76D5-3665148EB78F}"/>
                  </a:ext>
                </a:extLst>
              </p:cNvPr>
              <p:cNvCxnSpPr>
                <a:cxnSpLocks/>
                <a:stCxn id="49" idx="0"/>
              </p:cNvCxnSpPr>
              <p:nvPr/>
            </p:nvCxnSpPr>
            <p:spPr>
              <a:xfrm flipH="1" flipV="1">
                <a:off x="4382244" y="2177184"/>
                <a:ext cx="8847" cy="31448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DF8643F2-1B86-463D-5161-A9E363E8C7D2}"/>
                  </a:ext>
                </a:extLst>
              </p:cNvPr>
              <p:cNvSpPr/>
              <p:nvPr/>
            </p:nvSpPr>
            <p:spPr>
              <a:xfrm>
                <a:off x="3953698" y="1249193"/>
                <a:ext cx="741863" cy="470562"/>
              </a:xfrm>
              <a:prstGeom prst="roundRect">
                <a:avLst/>
              </a:prstGeom>
              <a:pattFill prst="pct80">
                <a:fgClr>
                  <a:srgbClr val="C2D6EC"/>
                </a:fgClr>
                <a:bgClr>
                  <a:schemeClr val="bg1"/>
                </a:bgClr>
              </a:patt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D7595EDD-8E20-68E9-B1D8-984BE141477A}"/>
                  </a:ext>
                </a:extLst>
              </p:cNvPr>
              <p:cNvSpPr/>
              <p:nvPr/>
            </p:nvSpPr>
            <p:spPr>
              <a:xfrm>
                <a:off x="2166172" y="1249193"/>
                <a:ext cx="741863" cy="470562"/>
              </a:xfrm>
              <a:prstGeom prst="roundRect">
                <a:avLst/>
              </a:prstGeom>
              <a:pattFill prst="smCheck">
                <a:fgClr>
                  <a:srgbClr val="C2D6EC"/>
                </a:fgClr>
                <a:bgClr>
                  <a:schemeClr val="bg1"/>
                </a:bgClr>
              </a:patt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672DD3D1-9F72-C7A5-A359-33B8F19F22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1469022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0379155F-B234-51FC-D270-B00F900349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2937865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EE60FA23-B880-78A0-77A5-10D0E90446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21702" y="2714765"/>
                <a:ext cx="1140887" cy="62121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49EDDEC0-7F1C-BA33-E0A2-B3EA47027045}"/>
                  </a:ext>
                </a:extLst>
              </p:cNvPr>
              <p:cNvCxnSpPr>
                <a:cxnSpLocks/>
                <a:endCxn id="49" idx="1"/>
              </p:cNvCxnSpPr>
              <p:nvPr/>
            </p:nvCxnSpPr>
            <p:spPr>
              <a:xfrm flipH="1" flipV="1">
                <a:off x="1121702" y="1867133"/>
                <a:ext cx="1140887" cy="847632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1425745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5;p15">
            <a:extLst>
              <a:ext uri="{FF2B5EF4-FFF2-40B4-BE49-F238E27FC236}">
                <a16:creationId xmlns:a16="http://schemas.microsoft.com/office/drawing/2014/main" id="{027D0731-75C1-E852-1B6A-40B7B9039723}"/>
              </a:ext>
            </a:extLst>
          </p:cNvPr>
          <p:cNvSpPr/>
          <p:nvPr/>
        </p:nvSpPr>
        <p:spPr>
          <a:xfrm>
            <a:off x="1227790" y="1918809"/>
            <a:ext cx="1088261" cy="1666550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>
            <a:solidFill>
              <a:srgbClr val="6A99D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Integration</a:t>
            </a:r>
          </a:p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Gate</a:t>
            </a:r>
            <a:endParaRPr sz="12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Google Shape;273;p25">
            <a:extLst>
              <a:ext uri="{FF2B5EF4-FFF2-40B4-BE49-F238E27FC236}">
                <a16:creationId xmlns:a16="http://schemas.microsoft.com/office/drawing/2014/main" id="{2F25F416-3B05-88AB-9D92-C91A61FC83D0}"/>
              </a:ext>
            </a:extLst>
          </p:cNvPr>
          <p:cNvSpPr/>
          <p:nvPr/>
        </p:nvSpPr>
        <p:spPr>
          <a:xfrm>
            <a:off x="7861840" y="2444330"/>
            <a:ext cx="1144142" cy="61603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Production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Cluster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275;p25">
            <a:extLst>
              <a:ext uri="{FF2B5EF4-FFF2-40B4-BE49-F238E27FC236}">
                <a16:creationId xmlns:a16="http://schemas.microsoft.com/office/drawing/2014/main" id="{2A5B3B08-D42C-AA18-F781-E5DCF526475C}"/>
              </a:ext>
            </a:extLst>
          </p:cNvPr>
          <p:cNvSpPr/>
          <p:nvPr/>
        </p:nvSpPr>
        <p:spPr>
          <a:xfrm>
            <a:off x="5002863" y="2517461"/>
            <a:ext cx="1192323" cy="472653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Construct Plan</a:t>
            </a:r>
          </a:p>
          <a:p>
            <a:pPr algn="ctr"/>
            <a:r>
              <a:rPr lang="en-US" sz="1000" i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Deployment Gate</a:t>
            </a:r>
            <a:endParaRPr sz="1000" i="1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Google Shape;277;p25">
            <a:extLst>
              <a:ext uri="{FF2B5EF4-FFF2-40B4-BE49-F238E27FC236}">
                <a16:creationId xmlns:a16="http://schemas.microsoft.com/office/drawing/2014/main" id="{F0E06901-3C1A-A162-E2AE-4A54FD5F0BD4}"/>
              </a:ext>
            </a:extLst>
          </p:cNvPr>
          <p:cNvSpPr/>
          <p:nvPr/>
        </p:nvSpPr>
        <p:spPr>
          <a:xfrm>
            <a:off x="6533060" y="2517100"/>
            <a:ext cx="908059" cy="472653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Execute</a:t>
            </a:r>
          </a:p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Plan</a:t>
            </a:r>
            <a:endParaRPr sz="12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" name="Google Shape;278;p25">
            <a:extLst>
              <a:ext uri="{FF2B5EF4-FFF2-40B4-BE49-F238E27FC236}">
                <a16:creationId xmlns:a16="http://schemas.microsoft.com/office/drawing/2014/main" id="{1C1E3E41-6B49-27F8-2624-665ACD0CF5F7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6195186" y="2753427"/>
            <a:ext cx="337874" cy="361"/>
          </a:xfrm>
          <a:prstGeom prst="straightConnector1">
            <a:avLst/>
          </a:prstGeom>
          <a:noFill/>
          <a:ln w="12700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" name="Google Shape;279;p25">
            <a:extLst>
              <a:ext uri="{FF2B5EF4-FFF2-40B4-BE49-F238E27FC236}">
                <a16:creationId xmlns:a16="http://schemas.microsoft.com/office/drawing/2014/main" id="{641ACA8D-80D8-5E66-686D-80ED53F9FB43}"/>
              </a:ext>
            </a:extLst>
          </p:cNvPr>
          <p:cNvSpPr/>
          <p:nvPr/>
        </p:nvSpPr>
        <p:spPr>
          <a:xfrm>
            <a:off x="7849139" y="1636134"/>
            <a:ext cx="1156843" cy="621549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accent3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Google Shape;287;p25">
            <a:extLst>
              <a:ext uri="{FF2B5EF4-FFF2-40B4-BE49-F238E27FC236}">
                <a16:creationId xmlns:a16="http://schemas.microsoft.com/office/drawing/2014/main" id="{94AFBE9E-AD7C-02DF-B796-59D6BAFBB561}"/>
              </a:ext>
            </a:extLst>
          </p:cNvPr>
          <p:cNvSpPr/>
          <p:nvPr/>
        </p:nvSpPr>
        <p:spPr>
          <a:xfrm>
            <a:off x="7861840" y="3237174"/>
            <a:ext cx="1144142" cy="616031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accent4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...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Google Shape;282;p25">
            <a:extLst>
              <a:ext uri="{FF2B5EF4-FFF2-40B4-BE49-F238E27FC236}">
                <a16:creationId xmlns:a16="http://schemas.microsoft.com/office/drawing/2014/main" id="{5B9F0594-C427-076C-D46D-78EDF4D9218F}"/>
              </a:ext>
            </a:extLst>
          </p:cNvPr>
          <p:cNvSpPr/>
          <p:nvPr/>
        </p:nvSpPr>
        <p:spPr>
          <a:xfrm>
            <a:off x="2690848" y="2517099"/>
            <a:ext cx="1007470" cy="472654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Build</a:t>
            </a:r>
          </a:p>
        </p:txBody>
      </p:sp>
      <p:cxnSp>
        <p:nvCxnSpPr>
          <p:cNvPr id="11" name="Google Shape;289;p25">
            <a:extLst>
              <a:ext uri="{FF2B5EF4-FFF2-40B4-BE49-F238E27FC236}">
                <a16:creationId xmlns:a16="http://schemas.microsoft.com/office/drawing/2014/main" id="{870B14D0-3C3B-379E-C527-8CF79DF931F1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>
            <a:off x="2316051" y="2752084"/>
            <a:ext cx="374797" cy="1342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" name="Google Shape;71;p15">
            <a:extLst>
              <a:ext uri="{FF2B5EF4-FFF2-40B4-BE49-F238E27FC236}">
                <a16:creationId xmlns:a16="http://schemas.microsoft.com/office/drawing/2014/main" id="{EFF39E9F-9D87-0FBE-BBBF-2A6002F41FF1}"/>
              </a:ext>
            </a:extLst>
          </p:cNvPr>
          <p:cNvSpPr/>
          <p:nvPr/>
        </p:nvSpPr>
        <p:spPr>
          <a:xfrm>
            <a:off x="1358043" y="2499086"/>
            <a:ext cx="787067" cy="246289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Google Shape;98;p15">
            <a:extLst>
              <a:ext uri="{FF2B5EF4-FFF2-40B4-BE49-F238E27FC236}">
                <a16:creationId xmlns:a16="http://schemas.microsoft.com/office/drawing/2014/main" id="{4AA84DA8-E589-F751-DBE4-5715269912D3}"/>
              </a:ext>
            </a:extLst>
          </p:cNvPr>
          <p:cNvSpPr/>
          <p:nvPr/>
        </p:nvSpPr>
        <p:spPr>
          <a:xfrm>
            <a:off x="1356377" y="3203264"/>
            <a:ext cx="787067" cy="24492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Review</a:t>
            </a:r>
          </a:p>
        </p:txBody>
      </p:sp>
      <p:cxnSp>
        <p:nvCxnSpPr>
          <p:cNvPr id="14" name="Google Shape;72;p15">
            <a:extLst>
              <a:ext uri="{FF2B5EF4-FFF2-40B4-BE49-F238E27FC236}">
                <a16:creationId xmlns:a16="http://schemas.microsoft.com/office/drawing/2014/main" id="{A1B86E21-1CE7-882E-FD98-9DB9E66E30FF}"/>
              </a:ext>
            </a:extLst>
          </p:cNvPr>
          <p:cNvCxnSpPr>
            <a:cxnSpLocks/>
            <a:stCxn id="3" idx="2"/>
            <a:endCxn id="21" idx="3"/>
          </p:cNvCxnSpPr>
          <p:nvPr/>
        </p:nvCxnSpPr>
        <p:spPr>
          <a:xfrm rot="5400000" flipH="1">
            <a:off x="919246" y="2732685"/>
            <a:ext cx="458311" cy="1247038"/>
          </a:xfrm>
          <a:prstGeom prst="bentConnector3">
            <a:avLst>
              <a:gd name="adj1" fmla="val -49879"/>
            </a:avLst>
          </a:prstGeom>
          <a:noFill/>
          <a:ln w="12700" cap="flat" cmpd="sng">
            <a:solidFill>
              <a:srgbClr val="6A99D0"/>
            </a:solidFill>
            <a:prstDash val="sysDot"/>
            <a:round/>
            <a:headEnd type="none" w="med" len="med"/>
            <a:tailEnd type="triangle" w="med" len="med"/>
          </a:ln>
        </p:spPr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57F5AECB-0323-C3DD-7B47-B0EC4B83994C}"/>
              </a:ext>
            </a:extLst>
          </p:cNvPr>
          <p:cNvCxnSpPr>
            <a:cxnSpLocks/>
            <a:stCxn id="20" idx="1"/>
            <a:endCxn id="21" idx="1"/>
          </p:cNvCxnSpPr>
          <p:nvPr/>
        </p:nvCxnSpPr>
        <p:spPr>
          <a:xfrm rot="10800000" flipV="1">
            <a:off x="524884" y="1323190"/>
            <a:ext cx="702907" cy="1048455"/>
          </a:xfrm>
          <a:prstGeom prst="bentConnector2">
            <a:avLst/>
          </a:prstGeom>
          <a:ln w="12700">
            <a:solidFill>
              <a:srgbClr val="6A99D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46ADF3B-20E9-D05E-C9E1-E938D5DEF63B}"/>
              </a:ext>
            </a:extLst>
          </p:cNvPr>
          <p:cNvCxnSpPr>
            <a:cxnSpLocks/>
          </p:cNvCxnSpPr>
          <p:nvPr/>
        </p:nvCxnSpPr>
        <p:spPr>
          <a:xfrm flipV="1">
            <a:off x="4420104" y="4417663"/>
            <a:ext cx="4585878" cy="22336"/>
          </a:xfrm>
          <a:prstGeom prst="straightConnector1">
            <a:avLst/>
          </a:prstGeom>
          <a:ln>
            <a:solidFill>
              <a:srgbClr val="6A99D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B60C99A-A6D9-5EC6-9F09-7D819ACF7C7C}"/>
              </a:ext>
            </a:extLst>
          </p:cNvPr>
          <p:cNvSpPr txBox="1"/>
          <p:nvPr/>
        </p:nvSpPr>
        <p:spPr>
          <a:xfrm>
            <a:off x="5748522" y="4156548"/>
            <a:ext cx="1962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Continuous Deployment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5514344-4428-83E3-BA2A-5AE88E6435D9}"/>
              </a:ext>
            </a:extLst>
          </p:cNvPr>
          <p:cNvCxnSpPr>
            <a:cxnSpLocks/>
          </p:cNvCxnSpPr>
          <p:nvPr/>
        </p:nvCxnSpPr>
        <p:spPr>
          <a:xfrm>
            <a:off x="104602" y="4434911"/>
            <a:ext cx="4297030" cy="4296"/>
          </a:xfrm>
          <a:prstGeom prst="straightConnector1">
            <a:avLst/>
          </a:prstGeom>
          <a:ln>
            <a:solidFill>
              <a:srgbClr val="6A99D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7A11DC7-3AA5-B4A6-4195-D07B6F65EFD7}"/>
              </a:ext>
            </a:extLst>
          </p:cNvPr>
          <p:cNvSpPr txBox="1"/>
          <p:nvPr/>
        </p:nvSpPr>
        <p:spPr>
          <a:xfrm>
            <a:off x="1326370" y="4148812"/>
            <a:ext cx="18774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Continuous Integration</a:t>
            </a:r>
          </a:p>
        </p:txBody>
      </p:sp>
      <p:sp>
        <p:nvSpPr>
          <p:cNvPr id="20" name="Google Shape;85;p15">
            <a:extLst>
              <a:ext uri="{FF2B5EF4-FFF2-40B4-BE49-F238E27FC236}">
                <a16:creationId xmlns:a16="http://schemas.microsoft.com/office/drawing/2014/main" id="{CB935CB8-7170-627F-EEF1-E7683FB12F22}"/>
              </a:ext>
            </a:extLst>
          </p:cNvPr>
          <p:cNvSpPr/>
          <p:nvPr/>
        </p:nvSpPr>
        <p:spPr>
          <a:xfrm>
            <a:off x="1227790" y="914400"/>
            <a:ext cx="1088261" cy="817581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>
            <a:solidFill>
              <a:srgbClr val="6A99D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QA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Cluster</a:t>
            </a:r>
            <a:endParaRPr sz="12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Google Shape;259;p25">
            <a:extLst>
              <a:ext uri="{FF2B5EF4-FFF2-40B4-BE49-F238E27FC236}">
                <a16:creationId xmlns:a16="http://schemas.microsoft.com/office/drawing/2014/main" id="{A3EFC213-D432-1484-92A0-0DACB4778F7D}"/>
              </a:ext>
            </a:extLst>
          </p:cNvPr>
          <p:cNvSpPr/>
          <p:nvPr/>
        </p:nvSpPr>
        <p:spPr>
          <a:xfrm>
            <a:off x="109136" y="2371646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Google Shape;259;p25">
            <a:extLst>
              <a:ext uri="{FF2B5EF4-FFF2-40B4-BE49-F238E27FC236}">
                <a16:creationId xmlns:a16="http://schemas.microsoft.com/office/drawing/2014/main" id="{7C357DB5-1A21-A7DA-DF95-7E08EE7A81ED}"/>
              </a:ext>
            </a:extLst>
          </p:cNvPr>
          <p:cNvSpPr/>
          <p:nvPr/>
        </p:nvSpPr>
        <p:spPr>
          <a:xfrm>
            <a:off x="4004359" y="1765524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Google Shape;259;p25">
            <a:extLst>
              <a:ext uri="{FF2B5EF4-FFF2-40B4-BE49-F238E27FC236}">
                <a16:creationId xmlns:a16="http://schemas.microsoft.com/office/drawing/2014/main" id="{6E888144-07A3-611E-6DCA-5D54A4BDD712}"/>
              </a:ext>
            </a:extLst>
          </p:cNvPr>
          <p:cNvSpPr/>
          <p:nvPr/>
        </p:nvSpPr>
        <p:spPr>
          <a:xfrm>
            <a:off x="4008809" y="2984228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EA56E07-FDDE-4E6F-5451-6D7F96890AD8}"/>
              </a:ext>
            </a:extLst>
          </p:cNvPr>
          <p:cNvCxnSpPr>
            <a:cxnSpLocks/>
            <a:stCxn id="21" idx="4"/>
            <a:endCxn id="3" idx="1"/>
          </p:cNvCxnSpPr>
          <p:nvPr/>
        </p:nvCxnSpPr>
        <p:spPr>
          <a:xfrm>
            <a:off x="940630" y="2749347"/>
            <a:ext cx="287160" cy="2737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C2F5B74B-A504-02C1-3391-C3BA2D64C1E9}"/>
              </a:ext>
            </a:extLst>
          </p:cNvPr>
          <p:cNvCxnSpPr>
            <a:stCxn id="10" idx="3"/>
            <a:endCxn id="22" idx="2"/>
          </p:cNvCxnSpPr>
          <p:nvPr/>
        </p:nvCxnSpPr>
        <p:spPr>
          <a:xfrm flipV="1">
            <a:off x="3698318" y="2143225"/>
            <a:ext cx="306041" cy="610201"/>
          </a:xfrm>
          <a:prstGeom prst="bentConnector3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2EAFD62C-8F35-257F-F836-9E541DE6AB1D}"/>
              </a:ext>
            </a:extLst>
          </p:cNvPr>
          <p:cNvCxnSpPr>
            <a:stCxn id="10" idx="3"/>
            <a:endCxn id="23" idx="2"/>
          </p:cNvCxnSpPr>
          <p:nvPr/>
        </p:nvCxnSpPr>
        <p:spPr>
          <a:xfrm>
            <a:off x="3698318" y="2753426"/>
            <a:ext cx="310491" cy="608503"/>
          </a:xfrm>
          <a:prstGeom prst="bentConnector3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369A34CA-D731-8147-95DA-70AD6AAE945B}"/>
              </a:ext>
            </a:extLst>
          </p:cNvPr>
          <p:cNvCxnSpPr>
            <a:cxnSpLocks/>
            <a:stCxn id="22" idx="3"/>
          </p:cNvCxnSpPr>
          <p:nvPr/>
        </p:nvCxnSpPr>
        <p:spPr>
          <a:xfrm rot="16200000" flipH="1">
            <a:off x="4644935" y="2296096"/>
            <a:ext cx="137614" cy="587273"/>
          </a:xfrm>
          <a:prstGeom prst="bentConnector2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F5EDABDF-2A87-C07B-0F1C-E5FA13A7F69C}"/>
              </a:ext>
            </a:extLst>
          </p:cNvPr>
          <p:cNvCxnSpPr>
            <a:cxnSpLocks/>
            <a:stCxn id="23" idx="1"/>
          </p:cNvCxnSpPr>
          <p:nvPr/>
        </p:nvCxnSpPr>
        <p:spPr>
          <a:xfrm rot="5400000" flipH="1" flipV="1">
            <a:off x="4654604" y="2627002"/>
            <a:ext cx="127178" cy="587274"/>
          </a:xfrm>
          <a:prstGeom prst="bentConnector2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4DD7728-E29A-54B8-096E-E7E6C14D4F4A}"/>
              </a:ext>
            </a:extLst>
          </p:cNvPr>
          <p:cNvSpPr txBox="1"/>
          <p:nvPr/>
        </p:nvSpPr>
        <p:spPr>
          <a:xfrm>
            <a:off x="3222506" y="3976658"/>
            <a:ext cx="2395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Populated by Resource Provisioning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A0A60AF-7028-DEBF-968D-25A854D284F7}"/>
              </a:ext>
            </a:extLst>
          </p:cNvPr>
          <p:cNvCxnSpPr>
            <a:cxnSpLocks/>
            <a:stCxn id="29" idx="0"/>
            <a:endCxn id="23" idx="3"/>
          </p:cNvCxnSpPr>
          <p:nvPr/>
        </p:nvCxnSpPr>
        <p:spPr>
          <a:xfrm flipV="1">
            <a:off x="4420110" y="3739630"/>
            <a:ext cx="4446" cy="237028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CE12A042-45AE-69F8-7632-BAA310DBE777}"/>
              </a:ext>
            </a:extLst>
          </p:cNvPr>
          <p:cNvCxnSpPr>
            <a:cxnSpLocks/>
          </p:cNvCxnSpPr>
          <p:nvPr/>
        </p:nvCxnSpPr>
        <p:spPr>
          <a:xfrm flipV="1">
            <a:off x="7441120" y="1929657"/>
            <a:ext cx="408019" cy="728884"/>
          </a:xfrm>
          <a:prstGeom prst="bentConnector3">
            <a:avLst>
              <a:gd name="adj1" fmla="val 50000"/>
            </a:avLst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B1C7E5D8-2D42-6DB0-8939-D04BE08EBC5E}"/>
              </a:ext>
            </a:extLst>
          </p:cNvPr>
          <p:cNvCxnSpPr>
            <a:cxnSpLocks/>
          </p:cNvCxnSpPr>
          <p:nvPr/>
        </p:nvCxnSpPr>
        <p:spPr>
          <a:xfrm>
            <a:off x="7441120" y="2848313"/>
            <a:ext cx="420720" cy="696877"/>
          </a:xfrm>
          <a:prstGeom prst="bentConnector3">
            <a:avLst>
              <a:gd name="adj1" fmla="val 50000"/>
            </a:avLst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585F1E8-F8D5-B5D9-74EC-EDEA108DC1A5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 flipV="1">
            <a:off x="7441119" y="2752346"/>
            <a:ext cx="420721" cy="108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E89842D4-A300-C38E-AA77-1F4C0E860768}"/>
              </a:ext>
            </a:extLst>
          </p:cNvPr>
          <p:cNvCxnSpPr>
            <a:cxnSpLocks/>
            <a:stCxn id="22" idx="1"/>
            <a:endCxn id="20" idx="3"/>
          </p:cNvCxnSpPr>
          <p:nvPr/>
        </p:nvCxnSpPr>
        <p:spPr>
          <a:xfrm rot="16200000" flipV="1">
            <a:off x="3146913" y="492330"/>
            <a:ext cx="442333" cy="21040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Google Shape;71;p15">
            <a:extLst>
              <a:ext uri="{FF2B5EF4-FFF2-40B4-BE49-F238E27FC236}">
                <a16:creationId xmlns:a16="http://schemas.microsoft.com/office/drawing/2014/main" id="{2CC106CC-FD6D-5C20-EDC4-09E655C4862F}"/>
              </a:ext>
            </a:extLst>
          </p:cNvPr>
          <p:cNvSpPr/>
          <p:nvPr/>
        </p:nvSpPr>
        <p:spPr>
          <a:xfrm>
            <a:off x="1375157" y="1371423"/>
            <a:ext cx="787067" cy="24522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0534F790-5E05-E33B-0003-37213C21DEAA}"/>
              </a:ext>
            </a:extLst>
          </p:cNvPr>
          <p:cNvSpPr/>
          <p:nvPr/>
        </p:nvSpPr>
        <p:spPr>
          <a:xfrm>
            <a:off x="1356377" y="2857050"/>
            <a:ext cx="787067" cy="246995"/>
          </a:xfrm>
          <a:prstGeom prst="roundRect">
            <a:avLst/>
          </a:prstGeom>
          <a:ln w="127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Checks</a:t>
            </a:r>
          </a:p>
        </p:txBody>
      </p:sp>
      <p:sp>
        <p:nvSpPr>
          <p:cNvPr id="37" name="Google Shape;71;p15">
            <a:extLst>
              <a:ext uri="{FF2B5EF4-FFF2-40B4-BE49-F238E27FC236}">
                <a16:creationId xmlns:a16="http://schemas.microsoft.com/office/drawing/2014/main" id="{B214271B-3F08-833A-4042-429DF30B34E5}"/>
              </a:ext>
            </a:extLst>
          </p:cNvPr>
          <p:cNvSpPr/>
          <p:nvPr/>
        </p:nvSpPr>
        <p:spPr>
          <a:xfrm>
            <a:off x="8040377" y="1963971"/>
            <a:ext cx="787067" cy="246289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DE932E9-8559-FDF2-D5AA-6F1383C26518}"/>
              </a:ext>
            </a:extLst>
          </p:cNvPr>
          <p:cNvSpPr txBox="1"/>
          <p:nvPr/>
        </p:nvSpPr>
        <p:spPr>
          <a:xfrm>
            <a:off x="7871216" y="165005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Staging Cluster</a:t>
            </a:r>
          </a:p>
        </p:txBody>
      </p:sp>
    </p:spTree>
    <p:extLst>
      <p:ext uri="{BB962C8B-B14F-4D97-AF65-F5344CB8AC3E}">
        <p14:creationId xmlns:p14="http://schemas.microsoft.com/office/powerpoint/2010/main" val="2255878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D80D3C3-DC5A-CD43-A3BD-1CFBECA40E60}"/>
              </a:ext>
            </a:extLst>
          </p:cNvPr>
          <p:cNvSpPr/>
          <p:nvPr/>
        </p:nvSpPr>
        <p:spPr>
          <a:xfrm>
            <a:off x="3022722" y="2260934"/>
            <a:ext cx="969612" cy="470562"/>
          </a:xfrm>
          <a:prstGeom prst="roundRect">
            <a:avLst/>
          </a:prstGeom>
          <a:solidFill>
            <a:srgbClr val="C2D6E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SD-Fabric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710F3A8-574F-F048-BD35-A94E75A083B0}"/>
              </a:ext>
            </a:extLst>
          </p:cNvPr>
          <p:cNvSpPr/>
          <p:nvPr/>
        </p:nvSpPr>
        <p:spPr>
          <a:xfrm>
            <a:off x="4067776" y="2259846"/>
            <a:ext cx="848640" cy="470562"/>
          </a:xfrm>
          <a:prstGeom prst="roundRect">
            <a:avLst/>
          </a:prstGeom>
          <a:pattFill prst="pct80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(UP)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F303692-CB6A-0D46-9921-2924D1089595}"/>
              </a:ext>
            </a:extLst>
          </p:cNvPr>
          <p:cNvSpPr/>
          <p:nvPr/>
        </p:nvSpPr>
        <p:spPr>
          <a:xfrm>
            <a:off x="2112210" y="2259846"/>
            <a:ext cx="842167" cy="470562"/>
          </a:xfrm>
          <a:prstGeom prst="roundRect">
            <a:avLst/>
          </a:prstGeom>
          <a:pattFill prst="smCheck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SD-RAN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60DCC04-6860-3A43-824E-C5899FBAA2D0}"/>
              </a:ext>
            </a:extLst>
          </p:cNvPr>
          <p:cNvSpPr/>
          <p:nvPr/>
        </p:nvSpPr>
        <p:spPr>
          <a:xfrm>
            <a:off x="5574314" y="2260213"/>
            <a:ext cx="838963" cy="470562"/>
          </a:xfrm>
          <a:prstGeom prst="roundRect">
            <a:avLst/>
          </a:prstGeom>
          <a:pattFill prst="pct80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(CP)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5A42FB1-DBD3-244F-AEE7-624D9AE212FD}"/>
              </a:ext>
            </a:extLst>
          </p:cNvPr>
          <p:cNvSpPr/>
          <p:nvPr/>
        </p:nvSpPr>
        <p:spPr>
          <a:xfrm>
            <a:off x="2112210" y="1132124"/>
            <a:ext cx="4301067" cy="67500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90000"/>
              </a:lnSpc>
            </a:pPr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Runtime Control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22C61CE-C48E-EC42-B309-FCDAA0B9E6B1}"/>
              </a:ext>
            </a:extLst>
          </p:cNvPr>
          <p:cNvCxnSpPr>
            <a:cxnSpLocks/>
            <a:stCxn id="22" idx="2"/>
            <a:endCxn id="16" idx="0"/>
          </p:cNvCxnSpPr>
          <p:nvPr/>
        </p:nvCxnSpPr>
        <p:spPr>
          <a:xfrm flipH="1">
            <a:off x="2533294" y="1807125"/>
            <a:ext cx="1729450" cy="45272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BAC240F-CB16-A94D-829E-A5759F4E127A}"/>
              </a:ext>
            </a:extLst>
          </p:cNvPr>
          <p:cNvCxnSpPr>
            <a:cxnSpLocks/>
            <a:stCxn id="22" idx="2"/>
            <a:endCxn id="13" idx="0"/>
          </p:cNvCxnSpPr>
          <p:nvPr/>
        </p:nvCxnSpPr>
        <p:spPr>
          <a:xfrm flipH="1">
            <a:off x="3507528" y="1807125"/>
            <a:ext cx="755216" cy="453809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5786B19-98C4-A44F-8774-CCC610D5883C}"/>
              </a:ext>
            </a:extLst>
          </p:cNvPr>
          <p:cNvCxnSpPr>
            <a:cxnSpLocks/>
            <a:stCxn id="22" idx="2"/>
            <a:endCxn id="15" idx="0"/>
          </p:cNvCxnSpPr>
          <p:nvPr/>
        </p:nvCxnSpPr>
        <p:spPr>
          <a:xfrm>
            <a:off x="4262744" y="1807125"/>
            <a:ext cx="229352" cy="45272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A014D92-6AD2-1143-B2D1-C56F8D57C330}"/>
              </a:ext>
            </a:extLst>
          </p:cNvPr>
          <p:cNvCxnSpPr>
            <a:cxnSpLocks/>
            <a:stCxn id="22" idx="2"/>
            <a:endCxn id="20" idx="0"/>
          </p:cNvCxnSpPr>
          <p:nvPr/>
        </p:nvCxnSpPr>
        <p:spPr>
          <a:xfrm>
            <a:off x="4262744" y="1807125"/>
            <a:ext cx="1731052" cy="453088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A938A15-E371-6D48-B190-BF701548E35A}"/>
              </a:ext>
            </a:extLst>
          </p:cNvPr>
          <p:cNvCxnSpPr>
            <a:cxnSpLocks/>
          </p:cNvCxnSpPr>
          <p:nvPr/>
        </p:nvCxnSpPr>
        <p:spPr>
          <a:xfrm>
            <a:off x="2112210" y="2944044"/>
            <a:ext cx="280420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8146CF7-CC1F-3D42-95CA-40A96AFF79EB}"/>
              </a:ext>
            </a:extLst>
          </p:cNvPr>
          <p:cNvSpPr txBox="1"/>
          <p:nvPr/>
        </p:nvSpPr>
        <p:spPr>
          <a:xfrm>
            <a:off x="3030817" y="2805544"/>
            <a:ext cx="96051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Edge Services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27405FB-9610-BF4A-B54B-270A7BB02910}"/>
              </a:ext>
            </a:extLst>
          </p:cNvPr>
          <p:cNvSpPr txBox="1"/>
          <p:nvPr/>
        </p:nvSpPr>
        <p:spPr>
          <a:xfrm>
            <a:off x="5472658" y="2813239"/>
            <a:ext cx="1042273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Central Service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94479FC-8669-F245-BA57-0AB78EFAC139}"/>
              </a:ext>
            </a:extLst>
          </p:cNvPr>
          <p:cNvSpPr txBox="1"/>
          <p:nvPr/>
        </p:nvSpPr>
        <p:spPr>
          <a:xfrm>
            <a:off x="2096927" y="554268"/>
            <a:ext cx="4331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Manage end-to-end connectivity on a per-device/application basis.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8C51C38-DC60-054F-A22B-3607E1C6544F}"/>
              </a:ext>
            </a:extLst>
          </p:cNvPr>
          <p:cNvCxnSpPr>
            <a:cxnSpLocks/>
            <a:stCxn id="55" idx="2"/>
            <a:endCxn id="23" idx="0"/>
          </p:cNvCxnSpPr>
          <p:nvPr/>
        </p:nvCxnSpPr>
        <p:spPr>
          <a:xfrm flipH="1">
            <a:off x="4262743" y="831267"/>
            <a:ext cx="2" cy="368765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FCB8C8E-D06C-4C4A-A375-9A7B595F7C66}"/>
              </a:ext>
            </a:extLst>
          </p:cNvPr>
          <p:cNvSpPr/>
          <p:nvPr/>
        </p:nvSpPr>
        <p:spPr>
          <a:xfrm>
            <a:off x="2203173" y="1200032"/>
            <a:ext cx="4119140" cy="21832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Control API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4A2E0F9-493A-0247-9FBD-E3048F004EC0}"/>
              </a:ext>
            </a:extLst>
          </p:cNvPr>
          <p:cNvCxnSpPr>
            <a:cxnSpLocks/>
            <a:stCxn id="20" idx="1"/>
            <a:endCxn id="15" idx="3"/>
          </p:cNvCxnSpPr>
          <p:nvPr/>
        </p:nvCxnSpPr>
        <p:spPr>
          <a:xfrm flipH="1" flipV="1">
            <a:off x="4916416" y="2495127"/>
            <a:ext cx="657898" cy="36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521189"/>
      </p:ext>
    </p:extLst>
  </p:cSld>
  <p:clrMapOvr>
    <a:masterClrMapping/>
  </p:clrMapOvr>
</p:sld>
</file>

<file path=ppt/theme/theme1.xml><?xml version="1.0" encoding="utf-8"?>
<a:theme xmlns:a="http://schemas.openxmlformats.org/drawingml/2006/main" name="ONF PPT Template 102017">
  <a:themeElements>
    <a:clrScheme name="Custom 108">
      <a:dk1>
        <a:srgbClr val="4B4B4B"/>
      </a:dk1>
      <a:lt1>
        <a:srgbClr val="FFFFFF"/>
      </a:lt1>
      <a:dk2>
        <a:srgbClr val="004B7D"/>
      </a:dk2>
      <a:lt2>
        <a:srgbClr val="FFAF00"/>
      </a:lt2>
      <a:accent1>
        <a:srgbClr val="007DCC"/>
      </a:accent1>
      <a:accent2>
        <a:srgbClr val="CC3333"/>
      </a:accent2>
      <a:accent3>
        <a:srgbClr val="339866"/>
      </a:accent3>
      <a:accent4>
        <a:srgbClr val="664B97"/>
      </a:accent4>
      <a:accent5>
        <a:srgbClr val="00CCFF"/>
      </a:accent5>
      <a:accent6>
        <a:srgbClr val="CC6600"/>
      </a:accent6>
      <a:hlink>
        <a:srgbClr val="004B7D"/>
      </a:hlink>
      <a:folHlink>
        <a:srgbClr val="6666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119301</TotalTime>
  <Words>283</Words>
  <Application>Microsoft Macintosh PowerPoint</Application>
  <PresentationFormat>On-screen Show (16:9)</PresentationFormat>
  <Paragraphs>154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Corbel</vt:lpstr>
      <vt:lpstr>Helvetica Light</vt:lpstr>
      <vt:lpstr>ONF PPT Template 102017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One-line presentation title</dc:title>
  <cp:lastModifiedBy>Larry Peterson</cp:lastModifiedBy>
  <cp:revision>350</cp:revision>
  <dcterms:modified xsi:type="dcterms:W3CDTF">2022-08-05T22:29:35Z</dcterms:modified>
</cp:coreProperties>
</file>