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308" r:id="rId2"/>
    <p:sldId id="346" r:id="rId3"/>
    <p:sldId id="330" r:id="rId4"/>
    <p:sldId id="331" r:id="rId5"/>
    <p:sldId id="332" r:id="rId6"/>
    <p:sldId id="335" r:id="rId7"/>
    <p:sldId id="333" r:id="rId8"/>
    <p:sldId id="334" r:id="rId9"/>
    <p:sldId id="345" r:id="rId10"/>
    <p:sldId id="34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107"/>
  </p:normalViewPr>
  <p:slideViewPr>
    <p:cSldViewPr snapToGrid="0">
      <p:cViewPr varScale="1">
        <p:scale>
          <a:sx n="86" d="100"/>
          <a:sy n="86" d="100"/>
        </p:scale>
        <p:origin x="224" y="57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797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619667" y="2179026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9237" y="3038115"/>
            <a:ext cx="88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8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080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7047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94510</TotalTime>
  <Words>244</Words>
  <Application>Microsoft Macintosh PowerPoint</Application>
  <PresentationFormat>On-screen Show (16:9)</PresentationFormat>
  <Paragraphs>129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329</cp:revision>
  <dcterms:modified xsi:type="dcterms:W3CDTF">2022-02-25T23:05:29Z</dcterms:modified>
</cp:coreProperties>
</file>