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tif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28"/>
  </p:notesMasterIdLst>
  <p:handoutMasterIdLst>
    <p:handoutMasterId r:id="rId29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491" r:id="rId24"/>
    <p:sldId id="1511" r:id="rId25"/>
    <p:sldId id="1521" r:id="rId26"/>
    <p:sldId id="2134096200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809D1F"/>
    <a:srgbClr val="6ABADD"/>
    <a:srgbClr val="186C3F"/>
    <a:srgbClr val="942093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2" autoAdjust="0"/>
    <p:restoredTop sz="95352" autoAdjust="0"/>
  </p:normalViewPr>
  <p:slideViewPr>
    <p:cSldViewPr snapToGrid="0" snapToObjects="1">
      <p:cViewPr>
        <p:scale>
          <a:sx n="126" d="100"/>
          <a:sy n="126" d="100"/>
        </p:scale>
        <p:origin x="144" y="584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commentAuthors" Target="commentAuthor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0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73E83582-70D0-2845-BEBC-049CF09AD57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096" y="2576444"/>
            <a:ext cx="706619" cy="169802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8F1032C-8C59-8545-86C2-5CE998DCE39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6625" y="1492839"/>
            <a:ext cx="706619" cy="16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95505" y="1132259"/>
            <a:ext cx="6413939" cy="3050983"/>
            <a:chOff x="1735504" y="1132259"/>
            <a:chExt cx="6413939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58968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37792" y="1453832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43462" cy="982491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EC4CBCA6-405F-5D41-A319-86DF053BEB6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6387" y="2571750"/>
            <a:ext cx="706619" cy="169802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B576FBD-2DBC-CF4D-9F91-EC90D215408C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9081" y="1492839"/>
            <a:ext cx="706619" cy="16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FEFC3BA9-B3B2-0F43-AA2F-B7ECEC225EB1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6821" y="1901091"/>
            <a:ext cx="706619" cy="21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60769" y="907370"/>
            <a:ext cx="7252539" cy="3976813"/>
            <a:chOff x="1110611" y="843361"/>
            <a:chExt cx="7252539" cy="397681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110611" y="1970775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7" name="Graphic 76">
            <a:extLst>
              <a:ext uri="{FF2B5EF4-FFF2-40B4-BE49-F238E27FC236}">
                <a16:creationId xmlns:a16="http://schemas.microsoft.com/office/drawing/2014/main" id="{1F34E159-A785-CF4B-8390-A01BEB51206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212" y="870480"/>
            <a:ext cx="526664" cy="122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0141" y="895846"/>
            <a:ext cx="1128834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9933" y="1592600"/>
            <a:ext cx="1128834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9940" y="2873063"/>
            <a:ext cx="1128834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5788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6710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BFDE2EED-C89F-EA4F-B34C-C50C709CEC4A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395" y="1521999"/>
            <a:ext cx="706619" cy="20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DF8926F5-47EE-464A-B79A-ED3EBE47221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703" y="1456887"/>
            <a:ext cx="739147" cy="221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613339" y="138021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Base Station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cxnSpLocks/>
            <a:stCxn id="4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cxnSpLocks/>
            <a:stCxn id="36" idx="3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215F9E69-A062-3444-B4AC-FFF783F54D4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59783" y="263077"/>
            <a:ext cx="513863" cy="7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80FED6F-6BD6-8A43-AEAD-DB76778A3B11}"/>
              </a:ext>
            </a:extLst>
          </p:cNvPr>
          <p:cNvGrpSpPr/>
          <p:nvPr/>
        </p:nvGrpSpPr>
        <p:grpSpPr>
          <a:xfrm>
            <a:off x="879705" y="1225715"/>
            <a:ext cx="5479937" cy="2692073"/>
            <a:chOff x="879705" y="1225715"/>
            <a:chExt cx="5479937" cy="2692073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236E19CD-F130-8045-8D6C-F2A30AD07F83}"/>
                </a:ext>
              </a:extLst>
            </p:cNvPr>
            <p:cNvSpPr/>
            <p:nvPr/>
          </p:nvSpPr>
          <p:spPr>
            <a:xfrm rot="5805545" flipH="1">
              <a:off x="985646" y="120765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5CF5F6-96F4-1646-8A54-9CE044F4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1374" y="194274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BC6F53CC-EE77-AC41-921F-91082A95E16A}"/>
                </a:ext>
              </a:extLst>
            </p:cNvPr>
            <p:cNvSpPr/>
            <p:nvPr/>
          </p:nvSpPr>
          <p:spPr>
            <a:xfrm rot="3648748" flipH="1">
              <a:off x="1097394" y="1945981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9AD07E-B469-6A4C-B53F-EE7FBBB1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6021" y="2468984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BBC97-974C-2D4B-81CD-D42C855F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812" y="300162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A619AC-E924-714A-BDDD-F6983C6C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128" y="2598209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B8DA86-6649-F244-8B75-1ABB2D78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8365" y="178712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ECED9B-21A5-DA4A-9B7A-E3B59FB22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20" y="156447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9312B9-1C61-B349-BD17-897172F71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379" y="3248376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129B6F9-BF5D-944F-861C-3E0DA365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923642" y="2780351"/>
              <a:ext cx="739148" cy="5784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868027" y="2031677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Control Plane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2D2337-2766-EB4C-A14D-57FD5E035511}"/>
                </a:ext>
              </a:extLst>
            </p:cNvPr>
            <p:cNvSpPr/>
            <p:nvPr/>
          </p:nvSpPr>
          <p:spPr>
            <a:xfrm flipH="1">
              <a:off x="2113571" y="1225715"/>
              <a:ext cx="1686904" cy="26920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58" name="Elbow Connector 57"/>
            <p:cNvCxnSpPr>
              <a:stCxn id="16" idx="1"/>
              <a:endCxn id="18" idx="3"/>
            </p:cNvCxnSpPr>
            <p:nvPr/>
          </p:nvCxnSpPr>
          <p:spPr>
            <a:xfrm flipV="1">
              <a:off x="3662790" y="2377336"/>
              <a:ext cx="1205237" cy="692222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65" idx="3"/>
            </p:cNvCxnSpPr>
            <p:nvPr/>
          </p:nvCxnSpPr>
          <p:spPr>
            <a:xfrm>
              <a:off x="3654614" y="3248376"/>
              <a:ext cx="121304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867663" y="2902717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FF069971-09F7-724A-986C-076B936D227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89199" y="1749152"/>
            <a:ext cx="706619" cy="16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5281" y="1225715"/>
            <a:ext cx="5484361" cy="2692073"/>
            <a:chOff x="949093" y="1349409"/>
            <a:chExt cx="5484361" cy="2692073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236E19CD-F130-8045-8D6C-F2A30AD07F83}"/>
                </a:ext>
              </a:extLst>
            </p:cNvPr>
            <p:cNvSpPr/>
            <p:nvPr/>
          </p:nvSpPr>
          <p:spPr>
            <a:xfrm rot="5805545" flipH="1">
              <a:off x="1055034" y="1331349"/>
              <a:ext cx="1361973" cy="1573856"/>
            </a:xfrm>
            <a:prstGeom prst="triangle">
              <a:avLst/>
            </a:prstGeom>
            <a:gradFill flip="none" rotWithShape="1">
              <a:gsLst>
                <a:gs pos="0">
                  <a:schemeClr val="tx2"/>
                </a:gs>
                <a:gs pos="74000">
                  <a:schemeClr val="accent4">
                    <a:lumMod val="20000"/>
                    <a:lumOff val="80000"/>
                  </a:schemeClr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BC6F53CC-EE77-AC41-921F-91082A95E16A}"/>
                </a:ext>
              </a:extLst>
            </p:cNvPr>
            <p:cNvSpPr/>
            <p:nvPr/>
          </p:nvSpPr>
          <p:spPr>
            <a:xfrm rot="3648748" flipH="1">
              <a:off x="1106331" y="2117115"/>
              <a:ext cx="1361973" cy="1573856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5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9312B9-1C61-B349-BD17-897172F71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191" y="3372070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129B6F9-BF5D-944F-861C-3E0DA365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997454" y="2904045"/>
              <a:ext cx="739148" cy="5784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941839" y="2155371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Control Plane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2D2337-2766-EB4C-A14D-57FD5E035511}"/>
                </a:ext>
              </a:extLst>
            </p:cNvPr>
            <p:cNvSpPr/>
            <p:nvPr/>
          </p:nvSpPr>
          <p:spPr>
            <a:xfrm flipH="1">
              <a:off x="2187383" y="1349409"/>
              <a:ext cx="1686904" cy="26920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58" name="Elbow Connector 57"/>
            <p:cNvCxnSpPr>
              <a:cxnSpLocks/>
              <a:stCxn id="16" idx="1"/>
              <a:endCxn id="18" idx="3"/>
            </p:cNvCxnSpPr>
            <p:nvPr/>
          </p:nvCxnSpPr>
          <p:spPr>
            <a:xfrm flipV="1">
              <a:off x="3736602" y="2501030"/>
              <a:ext cx="1205237" cy="692222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/>
              <a:endCxn id="65" idx="3"/>
            </p:cNvCxnSpPr>
            <p:nvPr/>
          </p:nvCxnSpPr>
          <p:spPr>
            <a:xfrm flipV="1">
              <a:off x="3736601" y="3372070"/>
              <a:ext cx="1197775" cy="790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934376" y="3026411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>
                <a:lnSpc>
                  <a:spcPct val="12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105579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7208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CA7B3525-FFCE-C74C-BA6E-D9D8B7F86B5F}"/>
              </a:ext>
            </a:extLst>
          </p:cNvPr>
          <p:cNvCxnSpPr>
            <a:cxnSpLocks/>
          </p:cNvCxnSpPr>
          <p:nvPr/>
        </p:nvCxnSpPr>
        <p:spPr>
          <a:xfrm>
            <a:off x="2630019" y="2493482"/>
            <a:ext cx="4150343" cy="807113"/>
          </a:xfrm>
          <a:prstGeom prst="bentConnector3">
            <a:avLst>
              <a:gd name="adj1" fmla="val 306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0396CAC-9988-6044-BA9D-F24D5A9C1498}"/>
              </a:ext>
            </a:extLst>
          </p:cNvPr>
          <p:cNvCxnSpPr>
            <a:cxnSpLocks/>
          </p:cNvCxnSpPr>
          <p:nvPr/>
        </p:nvCxnSpPr>
        <p:spPr>
          <a:xfrm>
            <a:off x="2750379" y="2466882"/>
            <a:ext cx="4029983" cy="745649"/>
          </a:xfrm>
          <a:prstGeom prst="bentConnector3">
            <a:avLst>
              <a:gd name="adj1" fmla="val 334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75508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75509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endCxn id="41" idx="3"/>
          </p:cNvCxnSpPr>
          <p:nvPr/>
        </p:nvCxnSpPr>
        <p:spPr>
          <a:xfrm flipV="1">
            <a:off x="6775508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75508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9969F963-BF51-A54A-9D30-44F1892B4505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47919" y="1803970"/>
            <a:ext cx="706619" cy="16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64743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75037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2766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1013636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093932" y="1683923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00413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00333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36671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22631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22631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AA28E3BF-591C-274F-90F5-66F96512AD8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8290" y="1453306"/>
            <a:ext cx="706619" cy="20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36360"/>
            <a:ext cx="5517443" cy="2470783"/>
            <a:chOff x="1735504" y="852375"/>
            <a:chExt cx="551744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pic>
        <p:nvPicPr>
          <p:cNvPr id="20" name="Graphic 19">
            <a:extLst>
              <a:ext uri="{FF2B5EF4-FFF2-40B4-BE49-F238E27FC236}">
                <a16:creationId xmlns:a16="http://schemas.microsoft.com/office/drawing/2014/main" id="{19DBF7E7-03FD-E745-8DA7-7D335D8DBC33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9279" y="1972659"/>
            <a:ext cx="706619" cy="16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36360"/>
            <a:ext cx="5517443" cy="2470783"/>
            <a:chOff x="1735504" y="852375"/>
            <a:chExt cx="551744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4E9D9386-FBEA-C74E-99C1-9CA3D476798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8648" y="1955788"/>
            <a:ext cx="706619" cy="16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214618"/>
            <a:ext cx="5517443" cy="2722087"/>
            <a:chOff x="1735504" y="852375"/>
            <a:chExt cx="5517443" cy="272208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B527D30-D189-0844-952D-2A8DC1D163B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3813" y="1864076"/>
            <a:ext cx="706619" cy="16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203262"/>
            <a:ext cx="5517443" cy="2736977"/>
            <a:chOff x="1735504" y="852375"/>
            <a:chExt cx="551744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pic>
        <p:nvPicPr>
          <p:cNvPr id="40" name="Graphic 39">
            <a:extLst>
              <a:ext uri="{FF2B5EF4-FFF2-40B4-BE49-F238E27FC236}">
                <a16:creationId xmlns:a16="http://schemas.microsoft.com/office/drawing/2014/main" id="{C0481E0C-C0A1-8F4F-9D65-2EB0C8D6B07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8699" y="1843413"/>
            <a:ext cx="706619" cy="16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209116</TotalTime>
  <Words>583</Words>
  <Application>Microsoft Macintosh PowerPoint</Application>
  <PresentationFormat>On-screen Show (16:9)</PresentationFormat>
  <Paragraphs>233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1781</cp:revision>
  <dcterms:created xsi:type="dcterms:W3CDTF">2013-11-05T15:47:42Z</dcterms:created>
  <dcterms:modified xsi:type="dcterms:W3CDTF">2022-07-15T21:59:59Z</dcterms:modified>
  <cp:category/>
</cp:coreProperties>
</file>