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308" r:id="rId2"/>
    <p:sldId id="355" r:id="rId3"/>
    <p:sldId id="330" r:id="rId4"/>
    <p:sldId id="331" r:id="rId5"/>
    <p:sldId id="332" r:id="rId6"/>
    <p:sldId id="335" r:id="rId7"/>
    <p:sldId id="333" r:id="rId8"/>
    <p:sldId id="334" r:id="rId9"/>
    <p:sldId id="345" r:id="rId10"/>
    <p:sldId id="34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4472C4"/>
    <a:srgbClr val="6A99D0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3"/>
    <p:restoredTop sz="94732"/>
  </p:normalViewPr>
  <p:slideViewPr>
    <p:cSldViewPr snapToGrid="0">
      <p:cViewPr varScale="1">
        <p:scale>
          <a:sx n="89" d="100"/>
          <a:sy n="89" d="100"/>
        </p:scale>
        <p:origin x="168" y="65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4358" y="2189389"/>
            <a:ext cx="7064" cy="16028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4358" y="1720843"/>
            <a:ext cx="322960" cy="62882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63773" cy="62025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103993" y="2341100"/>
            <a:ext cx="574196" cy="596766"/>
            <a:chOff x="5144667" y="2395528"/>
            <a:chExt cx="574196" cy="596766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44667" y="2395528"/>
              <a:ext cx="574196" cy="215444"/>
              <a:chOff x="5144667" y="2376072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7389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44667" y="237607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17260" y="2349672"/>
            <a:ext cx="574196" cy="599080"/>
            <a:chOff x="5132709" y="2393214"/>
            <a:chExt cx="574196" cy="599080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2709" y="2393214"/>
              <a:ext cx="574196" cy="215444"/>
              <a:chOff x="5132709" y="2373758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2709" y="2373758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8990" y="2346707"/>
            <a:ext cx="574196" cy="591158"/>
            <a:chOff x="5137185" y="2401136"/>
            <a:chExt cx="574196" cy="591158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7185" y="2401136"/>
              <a:ext cx="574196" cy="215444"/>
              <a:chOff x="5137185" y="2381680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7185" y="2381680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8512" y="3270740"/>
            <a:ext cx="574196" cy="596765"/>
            <a:chOff x="5139304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9304" y="2395529"/>
              <a:ext cx="574196" cy="215444"/>
              <a:chOff x="5139304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9304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378" y="3272917"/>
            <a:ext cx="574196" cy="596765"/>
            <a:chOff x="5138489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489" y="2395529"/>
              <a:ext cx="574196" cy="215444"/>
              <a:chOff x="5138489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489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905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476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5610" y="2937866"/>
            <a:ext cx="1595482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5610" y="2959637"/>
            <a:ext cx="964454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5610" y="2948752"/>
            <a:ext cx="320707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2039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6088" y="1720843"/>
            <a:ext cx="951230" cy="62586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5610" y="1720843"/>
            <a:ext cx="631708" cy="154989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79" cy="15731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8847" cy="14062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109164</TotalTime>
  <Words>244</Words>
  <Application>Microsoft Macintosh PowerPoint</Application>
  <PresentationFormat>On-screen Show (16:9)</PresentationFormat>
  <Paragraphs>129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344</cp:revision>
  <dcterms:modified xsi:type="dcterms:W3CDTF">2022-07-15T22:26:44Z</dcterms:modified>
</cp:coreProperties>
</file>