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350" r:id="rId4"/>
    <p:sldId id="345" r:id="rId5"/>
    <p:sldId id="349" r:id="rId6"/>
    <p:sldId id="344" r:id="rId7"/>
    <p:sldId id="348" r:id="rId8"/>
    <p:sldId id="347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662"/>
  </p:normalViewPr>
  <p:slideViewPr>
    <p:cSldViewPr snapToGrid="0" snapToObjects="1">
      <p:cViewPr varScale="1">
        <p:scale>
          <a:sx n="108" d="100"/>
          <a:sy n="108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93077"/>
            <a:ext cx="1127920" cy="785609"/>
          </a:xfrm>
          <a:prstGeom prst="bentConnector3">
            <a:avLst>
              <a:gd name="adj1" fmla="val 99994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Base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06CA40-6695-2640-B0D0-D0B731DD943D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F6831-D3D4-4049-9801-C4CD126A3D4A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6B1CE-60BE-6F43-9A26-2337BF0B1A5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3C15A5-5DA9-0E4C-91E8-AF0DBDDA1752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A18F9EA-9792-5F41-ABAA-63ED088336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1434" y="2065300"/>
            <a:ext cx="799241" cy="17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86554"/>
            <a:ext cx="1127920" cy="792132"/>
          </a:xfrm>
          <a:prstGeom prst="bentConnector3">
            <a:avLst>
              <a:gd name="adj1" fmla="val 99837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4DBB64AD-A4C3-8F47-A1CB-F65A08194F5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1434" y="2065300"/>
            <a:ext cx="799241" cy="17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B7952989-F578-974F-BD5F-42F922E15E6C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3A919-EDDB-DB46-88D5-469E7F697E6D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58BC6-6C27-5640-9186-36FF2C1EA3FC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604D82-DE5F-4240-B370-C73D8E6A17F9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CEC63A-C62B-3445-A298-7BC44557ED48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0B7EB-FEF7-B549-A570-F9D7E47CF115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8D23B-E6DD-6E43-8034-0466B59A5D1B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F6BDC-4A85-3849-9E12-7065F5A87AAE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BB185B-8A09-EC45-89E8-A0EC1AEC321C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E77788-6BDE-DD48-A327-7A3692D0082B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4D215E-C7D0-154D-869F-3CB7CFF20641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C31E39-C653-7149-BFE9-FE717574E20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BC2664-C823-0246-94D0-DF8B032176F9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5C136C-05C0-4F4A-AAA7-21DCF6DB116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F55CB4-8BC3-254D-8838-65F35788D246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7940FD-8B33-C34E-A01D-DD2ED3AA15F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52741-0C29-7D49-82FD-BE2D92D0028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399B7E-37CB-1D4A-B2BA-D9706340C62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8B7024-E5B3-5A46-BCD6-95B822EB644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945EB-4177-EE4F-8097-0F3EE6C7E944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875E3-FB43-2441-9D95-05A674E2BE6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E91E268-2375-EB43-BF34-0BDB602D4209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95896E5-EC8B-014F-9649-023A89E0B043}"/>
              </a:ext>
            </a:extLst>
          </p:cNvPr>
          <p:cNvCxnSpPr>
            <a:stCxn id="90" idx="2"/>
            <a:endCxn id="79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6EC093-EEDE-4D4C-A584-5668DD7E45B4}"/>
              </a:ext>
            </a:extLst>
          </p:cNvPr>
          <p:cNvCxnSpPr>
            <a:stCxn id="90" idx="2"/>
            <a:endCxn id="78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6FB0F9-540B-734A-B0F3-7ED671A287BD}"/>
              </a:ext>
            </a:extLst>
          </p:cNvPr>
          <p:cNvCxnSpPr>
            <a:stCxn id="90" idx="2"/>
            <a:endCxn id="80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3DAAD8-FBA0-F94F-AE45-9D8835520B85}"/>
              </a:ext>
            </a:extLst>
          </p:cNvPr>
          <p:cNvCxnSpPr>
            <a:stCxn id="90" idx="2"/>
            <a:endCxn id="81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7C02CABD-6B61-1547-ADB0-3445A7CFF3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4B36EE0E-5769-6440-AB4A-962D0C0F4F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BF657DAC-98ED-8549-B670-8DB031FDD1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C1D87D53-9F48-0943-9AB9-D6C33B713F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C87E02C-AD68-B441-9663-018CA2F601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4FFC9615-25FD-6E4B-85BE-DF261042A0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6D009C78-FEAE-C940-828F-FF8C1C87F3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5B23BCE1-0361-C247-AA3F-CF8A5CD014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(Proxy)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2928573" y="2635430"/>
            <a:ext cx="558242" cy="698212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5400000">
            <a:off x="3941376" y="2191118"/>
            <a:ext cx="906477" cy="8763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0C0AA-B9F4-A544-9F24-EAB009DBD147}"/>
              </a:ext>
            </a:extLst>
          </p:cNvPr>
          <p:cNvSpPr/>
          <p:nvPr/>
        </p:nvSpPr>
        <p:spPr>
          <a:xfrm>
            <a:off x="3551330" y="2065299"/>
            <a:ext cx="4092291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Near Real-Time RAN Intelligent Controller (RIC)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8D0D1-7499-AD40-8A85-B6F4F6A01192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3258241" y="2385263"/>
            <a:ext cx="293089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9854162-1EE5-8447-9B36-B8879BA96F7A}"/>
              </a:ext>
            </a:extLst>
          </p:cNvPr>
          <p:cNvSpPr/>
          <p:nvPr/>
        </p:nvSpPr>
        <p:spPr>
          <a:xfrm rot="5400000">
            <a:off x="4952255" y="-680340"/>
            <a:ext cx="198046" cy="51846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06BE7-6797-BA47-9D95-B53D116DF1EF}"/>
              </a:ext>
            </a:extLst>
          </p:cNvPr>
          <p:cNvSpPr txBox="1"/>
          <p:nvPr/>
        </p:nvSpPr>
        <p:spPr>
          <a:xfrm>
            <a:off x="4813873" y="1525730"/>
            <a:ext cx="4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RRC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E4EC11C-2641-3B43-BCDE-6480BF1889B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1434" y="2065300"/>
            <a:ext cx="799241" cy="17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B001E-EC71-A642-BA01-40F3ACCD97EF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EBC-3853-F946-9924-83251D058239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1621-ACF3-284B-A706-24A35EC1AFCB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7603-CAFC-E549-AF38-777B323CB54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877F3-9506-4C40-BC20-14DD720A62EB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3A0A3-B56C-EC4F-8193-10F6332CF7AB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CCBFB-0D10-CD44-AAC0-5BB10FBA22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C99C-E177-AA4A-B30B-87A3EDB09F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E1EDB5-644B-FB4F-88C3-88B5A2A7341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225FD-DFEA-BF4F-AC16-5F2911AA69B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89379-FA6F-CC47-8197-FC5DCBF92FF8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022E3-5493-5343-956B-A33DA49439D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40D67-EE37-AD47-8AF3-F000A175C18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E11985-3174-BD4F-89B8-1787F22BE9E9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DD291C-4B0F-2044-9853-918694A80FD1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0FE88-8421-014C-8F01-DA3BEF3AC1E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9FB3E8-9562-E047-A7EF-11253E4323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0E09F7-B9A8-0942-9252-6884F3CDEF0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AAE8C-CEA6-6E47-8CE4-5AE8041F8F9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53BBB-2920-444F-BF17-46AD3D3EA7D5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2CCE-6382-F140-933D-C7939E3E342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0367D9C-1B90-F648-B0B5-5B38D12425DA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7E1CDD9-DABB-FA4D-A2D4-777910860B5A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04615C-D906-6B45-BEEA-20900667611D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ED8802B-AC76-2B4F-B7A2-4466DECA6AC2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93FCA3F-10CF-EC42-98B1-367BDF04682E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2EC056-9D4B-3E46-9F57-69BC36DF213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7F57B9E-BE76-3649-999D-30516D421B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4250937"/>
            <a:ext cx="506243" cy="70462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68B2070-10EF-724B-A006-F391960C59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4081647"/>
            <a:ext cx="506243" cy="7046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C449FD-F290-F74B-BB67-D0045BEB15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4104216"/>
            <a:ext cx="506243" cy="70462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AE22A6E-C2B3-CD4A-81CB-E6818A28CD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4250938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7682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C17D97-3619-2742-9B0A-9323DA3950BF}"/>
              </a:ext>
            </a:extLst>
          </p:cNvPr>
          <p:cNvSpPr/>
          <p:nvPr/>
        </p:nvSpPr>
        <p:spPr>
          <a:xfrm>
            <a:off x="7702009" y="3433482"/>
            <a:ext cx="717203" cy="3972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7748-5AFB-834D-8972-2887141CBB16}"/>
              </a:ext>
            </a:extLst>
          </p:cNvPr>
          <p:cNvSpPr/>
          <p:nvPr/>
        </p:nvSpPr>
        <p:spPr>
          <a:xfrm>
            <a:off x="7702006" y="2675476"/>
            <a:ext cx="717204" cy="3972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A2CD6-521F-D54A-875F-780D18D075D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19522" y="2653172"/>
            <a:ext cx="361579" cy="80339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1A566C-977B-DF40-8599-FFB55094015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V="1">
            <a:off x="7092710" y="3022784"/>
            <a:ext cx="396428" cy="822172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A6B87-7B8F-B84A-B28C-B1C0187EA91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>
            <a:off x="7880209" y="3253080"/>
            <a:ext cx="360802" cy="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0456E1-D7D2-2047-93A7-97FA800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3260" y="2609255"/>
            <a:ext cx="148510" cy="926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039D-F7E0-684A-96D5-674CE5213D11}"/>
              </a:ext>
            </a:extLst>
          </p:cNvPr>
          <p:cNvSpPr txBox="1"/>
          <p:nvPr/>
        </p:nvSpPr>
        <p:spPr>
          <a:xfrm>
            <a:off x="4388457" y="3334740"/>
            <a:ext cx="369636" cy="29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A3A58-35CD-F640-966F-37BBA6809571}"/>
              </a:ext>
            </a:extLst>
          </p:cNvPr>
          <p:cNvSpPr/>
          <p:nvPr/>
        </p:nvSpPr>
        <p:spPr>
          <a:xfrm>
            <a:off x="5323708" y="3037055"/>
            <a:ext cx="670265" cy="39720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474E6-DDAC-8A4C-A3CA-FCF77C7818B9}"/>
              </a:ext>
            </a:extLst>
          </p:cNvPr>
          <p:cNvSpPr/>
          <p:nvPr/>
        </p:nvSpPr>
        <p:spPr>
          <a:xfrm>
            <a:off x="6296498" y="3034372"/>
            <a:ext cx="670265" cy="39720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BF8CB-FEC2-6B45-9426-B4C19F6DF9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7550" y="3232974"/>
            <a:ext cx="576158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DF3D2-F233-1E43-BFC5-B4B6E3D519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93973" y="3232974"/>
            <a:ext cx="302525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0280F-84E1-A942-9F5F-6B1F499BBCD7}"/>
              </a:ext>
            </a:extLst>
          </p:cNvPr>
          <p:cNvCxnSpPr>
            <a:cxnSpLocks/>
          </p:cNvCxnSpPr>
          <p:nvPr/>
        </p:nvCxnSpPr>
        <p:spPr>
          <a:xfrm>
            <a:off x="4213073" y="2794099"/>
            <a:ext cx="889087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EC4D9-2969-6643-832D-553F37F44BBF}"/>
              </a:ext>
            </a:extLst>
          </p:cNvPr>
          <p:cNvSpPr/>
          <p:nvPr/>
        </p:nvSpPr>
        <p:spPr>
          <a:xfrm>
            <a:off x="5107580" y="2582466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F3CCD-DEB3-2448-A943-22D103B80943}"/>
              </a:ext>
            </a:extLst>
          </p:cNvPr>
          <p:cNvSpPr/>
          <p:nvPr/>
        </p:nvSpPr>
        <p:spPr>
          <a:xfrm>
            <a:off x="6297562" y="3005733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96F307-B1C2-FD4D-BBF0-AEC480A0B98E}"/>
              </a:ext>
            </a:extLst>
          </p:cNvPr>
          <p:cNvSpPr/>
          <p:nvPr/>
        </p:nvSpPr>
        <p:spPr>
          <a:xfrm>
            <a:off x="6297562" y="2197988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A0243A-F9CF-434B-AC91-D68D4D97D9B8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779849" y="2409622"/>
            <a:ext cx="517713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0096E-3078-5D48-8463-6B702904F50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779849" y="2794100"/>
            <a:ext cx="517714" cy="42326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12350-5883-304B-A80E-9E4FBB6CBF7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633697" y="2621255"/>
            <a:ext cx="0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D36F5-EFFB-854F-8716-CD62B998F9B9}"/>
              </a:ext>
            </a:extLst>
          </p:cNvPr>
          <p:cNvSpPr/>
          <p:nvPr/>
        </p:nvSpPr>
        <p:spPr>
          <a:xfrm>
            <a:off x="7674130" y="2197988"/>
            <a:ext cx="741844" cy="4232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1FBC23-5164-EB4E-81A7-BDB7B81BB7D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69831" y="2409622"/>
            <a:ext cx="704299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64602-46BA-ED41-B701-C36E1B4C83DD}"/>
              </a:ext>
            </a:extLst>
          </p:cNvPr>
          <p:cNvCxnSpPr>
            <a:cxnSpLocks/>
          </p:cNvCxnSpPr>
          <p:nvPr/>
        </p:nvCxnSpPr>
        <p:spPr>
          <a:xfrm flipV="1">
            <a:off x="6969831" y="3213140"/>
            <a:ext cx="841939" cy="4226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F7C3EC4-DD35-2A4B-988D-85D26B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0171" y="2127421"/>
            <a:ext cx="148954" cy="9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128BC1-A7BD-624D-AC84-CAD6E92AC2A8}"/>
              </a:ext>
            </a:extLst>
          </p:cNvPr>
          <p:cNvSpPr txBox="1"/>
          <p:nvPr/>
        </p:nvSpPr>
        <p:spPr>
          <a:xfrm>
            <a:off x="3943535" y="2905151"/>
            <a:ext cx="270976" cy="24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4B2109-C0D3-C14B-A651-91D8891D36F9}"/>
              </a:ext>
            </a:extLst>
          </p:cNvPr>
          <p:cNvSpPr/>
          <p:nvPr/>
        </p:nvSpPr>
        <p:spPr>
          <a:xfrm>
            <a:off x="7674131" y="3005733"/>
            <a:ext cx="741843" cy="4232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UP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597B45-DE9D-F944-8721-358DC7FFCFEC}"/>
              </a:ext>
            </a:extLst>
          </p:cNvPr>
          <p:cNvCxnSpPr>
            <a:cxnSpLocks/>
            <a:stCxn id="89" idx="0"/>
            <a:endCxn id="77" idx="2"/>
          </p:cNvCxnSpPr>
          <p:nvPr/>
        </p:nvCxnSpPr>
        <p:spPr>
          <a:xfrm flipH="1" flipV="1">
            <a:off x="8045052" y="2621255"/>
            <a:ext cx="1" cy="38447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09312-60D5-3D4A-BA50-143B24BA59D4}"/>
              </a:ext>
            </a:extLst>
          </p:cNvPr>
          <p:cNvCxnSpPr/>
          <p:nvPr/>
        </p:nvCxnSpPr>
        <p:spPr>
          <a:xfrm>
            <a:off x="6816775" y="1928121"/>
            <a:ext cx="0" cy="131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408C-7E33-964F-A70F-9ABCEBFEA04B}"/>
              </a:ext>
            </a:extLst>
          </p:cNvPr>
          <p:cNvCxnSpPr/>
          <p:nvPr/>
        </p:nvCxnSpPr>
        <p:spPr>
          <a:xfrm>
            <a:off x="6106385" y="3635154"/>
            <a:ext cx="7846" cy="7590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148BC39-CA19-E340-9241-632B4D333469}"/>
              </a:ext>
            </a:extLst>
          </p:cNvPr>
          <p:cNvCxnSpPr>
            <a:endCxn id="58" idx="0"/>
          </p:cNvCxnSpPr>
          <p:nvPr/>
        </p:nvCxnSpPr>
        <p:spPr>
          <a:xfrm rot="5400000">
            <a:off x="4688467" y="3715339"/>
            <a:ext cx="759064" cy="598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DD425-10BB-1F46-9E3D-FA9FA140D45D}"/>
              </a:ext>
            </a:extLst>
          </p:cNvPr>
          <p:cNvGrpSpPr/>
          <p:nvPr/>
        </p:nvGrpSpPr>
        <p:grpSpPr>
          <a:xfrm>
            <a:off x="4620094" y="4465887"/>
            <a:ext cx="358111" cy="500840"/>
            <a:chOff x="3848196" y="1521383"/>
            <a:chExt cx="358111" cy="500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2847EF-E6AC-CF40-9D5B-A31A4C5A7713}"/>
                </a:ext>
              </a:extLst>
            </p:cNvPr>
            <p:cNvSpPr/>
            <p:nvPr/>
          </p:nvSpPr>
          <p:spPr>
            <a:xfrm>
              <a:off x="3848196" y="187110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C259D7-FF84-DA48-A6F3-BA50FF6262C3}"/>
                </a:ext>
              </a:extLst>
            </p:cNvPr>
            <p:cNvSpPr/>
            <p:nvPr/>
          </p:nvSpPr>
          <p:spPr>
            <a:xfrm>
              <a:off x="3848196" y="1695037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CC4974-DF61-C04C-9CD6-FF9B674E25CF}"/>
                </a:ext>
              </a:extLst>
            </p:cNvPr>
            <p:cNvSpPr/>
            <p:nvPr/>
          </p:nvSpPr>
          <p:spPr>
            <a:xfrm>
              <a:off x="3848196" y="152138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ADC68E-A413-3046-9F35-82CFB458AE7A}"/>
              </a:ext>
            </a:extLst>
          </p:cNvPr>
          <p:cNvGrpSpPr/>
          <p:nvPr/>
        </p:nvGrpSpPr>
        <p:grpSpPr>
          <a:xfrm>
            <a:off x="3072807" y="4653554"/>
            <a:ext cx="358112" cy="331693"/>
            <a:chOff x="3848196" y="2051676"/>
            <a:chExt cx="358112" cy="3316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50CAF-64DD-9343-ABE2-3AE96B16E068}"/>
                </a:ext>
              </a:extLst>
            </p:cNvPr>
            <p:cNvSpPr/>
            <p:nvPr/>
          </p:nvSpPr>
          <p:spPr>
            <a:xfrm>
              <a:off x="3848197" y="2051676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812A0-9551-D34A-A248-55039636454A}"/>
                </a:ext>
              </a:extLst>
            </p:cNvPr>
            <p:cNvSpPr/>
            <p:nvPr/>
          </p:nvSpPr>
          <p:spPr>
            <a:xfrm>
              <a:off x="3848196" y="2232249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1D2100B-73B3-924A-9B64-D782A2940370}"/>
              </a:ext>
            </a:extLst>
          </p:cNvPr>
          <p:cNvSpPr/>
          <p:nvPr/>
        </p:nvSpPr>
        <p:spPr>
          <a:xfrm>
            <a:off x="5868316" y="4462748"/>
            <a:ext cx="455368" cy="230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CU-C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93A6C8-3E82-4E40-B937-F3951E5EB296}"/>
              </a:ext>
            </a:extLst>
          </p:cNvPr>
          <p:cNvSpPr txBox="1"/>
          <p:nvPr/>
        </p:nvSpPr>
        <p:spPr>
          <a:xfrm>
            <a:off x="2692320" y="503106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ED65B2-BC08-C84E-8182-EC24CFA54014}"/>
              </a:ext>
            </a:extLst>
          </p:cNvPr>
          <p:cNvSpPr/>
          <p:nvPr/>
        </p:nvSpPr>
        <p:spPr>
          <a:xfrm>
            <a:off x="4381103" y="4394218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F11FE-F2C5-1D4D-8BCD-60E225D6E2E7}"/>
              </a:ext>
            </a:extLst>
          </p:cNvPr>
          <p:cNvSpPr txBox="1"/>
          <p:nvPr/>
        </p:nvSpPr>
        <p:spPr>
          <a:xfrm>
            <a:off x="4259538" y="503839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D4E5A-1A2B-5C44-8B20-55D5237607BB}"/>
              </a:ext>
            </a:extLst>
          </p:cNvPr>
          <p:cNvSpPr/>
          <p:nvPr/>
        </p:nvSpPr>
        <p:spPr>
          <a:xfrm>
            <a:off x="5708451" y="4394217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7C97-18C5-6B46-BB31-A97A557DB532}"/>
              </a:ext>
            </a:extLst>
          </p:cNvPr>
          <p:cNvSpPr txBox="1"/>
          <p:nvPr/>
        </p:nvSpPr>
        <p:spPr>
          <a:xfrm>
            <a:off x="5694205" y="5031068"/>
            <a:ext cx="813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A25FB-D91B-7D4B-9CCA-141844BD04CC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5156201" y="4716307"/>
            <a:ext cx="552250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D6EA3-F673-9942-96A1-762963D5BB32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3424399" y="4716307"/>
            <a:ext cx="956704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CA810B-0899-A24E-A043-FC0ABF3102D1}"/>
              </a:ext>
            </a:extLst>
          </p:cNvPr>
          <p:cNvCxnSpPr>
            <a:cxnSpLocks/>
            <a:stCxn id="136" idx="1"/>
            <a:endCxn id="60" idx="3"/>
          </p:cNvCxnSpPr>
          <p:nvPr/>
        </p:nvCxnSpPr>
        <p:spPr>
          <a:xfrm flipH="1" flipV="1">
            <a:off x="6483549" y="4716307"/>
            <a:ext cx="2122095" cy="14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B614FA-2640-1E48-B5C0-F93F1B742D2D}"/>
              </a:ext>
            </a:extLst>
          </p:cNvPr>
          <p:cNvSpPr/>
          <p:nvPr/>
        </p:nvSpPr>
        <p:spPr>
          <a:xfrm>
            <a:off x="5277765" y="3236347"/>
            <a:ext cx="1672932" cy="488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SDN Controller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(RIC)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EB165D6-1669-D342-8DDF-E0C8B5D85B92}"/>
              </a:ext>
            </a:extLst>
          </p:cNvPr>
          <p:cNvSpPr/>
          <p:nvPr/>
        </p:nvSpPr>
        <p:spPr>
          <a:xfrm rot="16200000">
            <a:off x="4943591" y="2529027"/>
            <a:ext cx="989561" cy="3210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5D1725A-8217-5343-BB0B-D34379BECCBB}"/>
              </a:ext>
            </a:extLst>
          </p:cNvPr>
          <p:cNvSpPr/>
          <p:nvPr/>
        </p:nvSpPr>
        <p:spPr>
          <a:xfrm rot="16200000">
            <a:off x="5317625" y="2529028"/>
            <a:ext cx="989560" cy="3210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4DC731A-3FB3-7040-A16A-DD1F649F953A}"/>
              </a:ext>
            </a:extLst>
          </p:cNvPr>
          <p:cNvSpPr/>
          <p:nvPr/>
        </p:nvSpPr>
        <p:spPr>
          <a:xfrm rot="16200000">
            <a:off x="5702050" y="2529027"/>
            <a:ext cx="989560" cy="3210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723853-40E0-AE42-9242-C5D5F949EAE5}"/>
              </a:ext>
            </a:extLst>
          </p:cNvPr>
          <p:cNvSpPr txBox="1"/>
          <p:nvPr/>
        </p:nvSpPr>
        <p:spPr>
          <a:xfrm>
            <a:off x="6391015" y="264945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6E361F-2CCC-3542-AA57-D87AF42D0535}"/>
              </a:ext>
            </a:extLst>
          </p:cNvPr>
          <p:cNvSpPr/>
          <p:nvPr/>
        </p:nvSpPr>
        <p:spPr>
          <a:xfrm>
            <a:off x="4752835" y="4874811"/>
            <a:ext cx="102157" cy="857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1D23CE-EBBD-E748-9E3C-9D32ADC5BD0C}"/>
              </a:ext>
            </a:extLst>
          </p:cNvPr>
          <p:cNvGrpSpPr/>
          <p:nvPr/>
        </p:nvGrpSpPr>
        <p:grpSpPr>
          <a:xfrm>
            <a:off x="3976858" y="1450645"/>
            <a:ext cx="3787021" cy="557728"/>
            <a:chOff x="2894484" y="745446"/>
            <a:chExt cx="3787021" cy="55772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69F94A-7106-574D-B4B3-009F798CEC58}"/>
                </a:ext>
              </a:extLst>
            </p:cNvPr>
            <p:cNvSpPr/>
            <p:nvPr/>
          </p:nvSpPr>
          <p:spPr>
            <a:xfrm>
              <a:off x="2894484" y="745446"/>
              <a:ext cx="3787021" cy="557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Management  Plane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8FA79D-D2C0-284A-A676-5568E346081E}"/>
                </a:ext>
              </a:extLst>
            </p:cNvPr>
            <p:cNvSpPr/>
            <p:nvPr/>
          </p:nvSpPr>
          <p:spPr>
            <a:xfrm>
              <a:off x="5140973" y="849716"/>
              <a:ext cx="638900" cy="37320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Policy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4A2CF6B-C5E5-ED45-96B4-406E21A6FB64}"/>
              </a:ext>
            </a:extLst>
          </p:cNvPr>
          <p:cNvSpPr txBox="1"/>
          <p:nvPr/>
        </p:nvSpPr>
        <p:spPr>
          <a:xfrm>
            <a:off x="2137739" y="2854606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&lt; 1ms Control Loop (RT)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43AEA5-FF6B-AC4A-8E88-EDEA0F381AF5}"/>
              </a:ext>
            </a:extLst>
          </p:cNvPr>
          <p:cNvSpPr txBox="1"/>
          <p:nvPr/>
        </p:nvSpPr>
        <p:spPr>
          <a:xfrm>
            <a:off x="1642796" y="2532882"/>
            <a:ext cx="242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 10ms Control Loop (Near-RT)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67791F-89FA-664F-9F0F-42CE99C196A7}"/>
              </a:ext>
            </a:extLst>
          </p:cNvPr>
          <p:cNvSpPr txBox="1"/>
          <p:nvPr/>
        </p:nvSpPr>
        <p:spPr>
          <a:xfrm>
            <a:off x="1831566" y="2229254"/>
            <a:ext cx="22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&gt;&gt; 1s Control Loop (Non-RT)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0C45E3-0BEE-EE4A-BD16-4E4FB2DEC366}"/>
              </a:ext>
            </a:extLst>
          </p:cNvPr>
          <p:cNvCxnSpPr>
            <a:stCxn id="116" idx="3"/>
            <a:endCxn id="112" idx="0"/>
          </p:cNvCxnSpPr>
          <p:nvPr/>
        </p:nvCxnSpPr>
        <p:spPr>
          <a:xfrm>
            <a:off x="4069999" y="3008495"/>
            <a:ext cx="733915" cy="1866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5435D7-9DE7-DF49-9F46-18330B39AC12}"/>
              </a:ext>
            </a:extLst>
          </p:cNvPr>
          <p:cNvCxnSpPr>
            <a:cxnSpLocks/>
            <a:stCxn id="117" idx="3"/>
            <a:endCxn id="108" idx="0"/>
          </p:cNvCxnSpPr>
          <p:nvPr/>
        </p:nvCxnSpPr>
        <p:spPr>
          <a:xfrm>
            <a:off x="4069999" y="2686771"/>
            <a:ext cx="1207835" cy="2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D4D826-8C88-9D40-B739-A5CF4B0B8F64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 flipV="1">
            <a:off x="4069999" y="1741518"/>
            <a:ext cx="2153348" cy="641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A577DEE-5F65-1B47-AE37-366B014F87C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3251864" y="3635154"/>
            <a:ext cx="2025902" cy="1018400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8A173-1C6E-1145-B2B1-A1023A492A25}"/>
              </a:ext>
            </a:extLst>
          </p:cNvPr>
          <p:cNvSpPr/>
          <p:nvPr/>
        </p:nvSpPr>
        <p:spPr>
          <a:xfrm>
            <a:off x="8605644" y="4067566"/>
            <a:ext cx="2445009" cy="1326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 Core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A210F9-77FB-DE44-9990-A59157C27864}"/>
              </a:ext>
            </a:extLst>
          </p:cNvPr>
          <p:cNvSpPr/>
          <p:nvPr/>
        </p:nvSpPr>
        <p:spPr>
          <a:xfrm>
            <a:off x="8917004" y="4187440"/>
            <a:ext cx="1791087" cy="368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F9011F-DC95-0548-9BA3-8C29EF344F00}"/>
              </a:ext>
            </a:extLst>
          </p:cNvPr>
          <p:cNvSpPr/>
          <p:nvPr/>
        </p:nvSpPr>
        <p:spPr>
          <a:xfrm>
            <a:off x="8932605" y="4884796"/>
            <a:ext cx="1791086" cy="36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 Plane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0A84E-1EE6-4C45-BCD9-26F2AAFEAE64}"/>
              </a:ext>
            </a:extLst>
          </p:cNvPr>
          <p:cNvSpPr/>
          <p:nvPr/>
        </p:nvSpPr>
        <p:spPr>
          <a:xfrm>
            <a:off x="5868316" y="4751919"/>
            <a:ext cx="455368" cy="230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CU-U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18C9BD-87CA-4F4C-B586-99B0F00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7056" y="3680637"/>
            <a:ext cx="199399" cy="132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1073446-B312-AC46-857C-6C4686BF69BA}"/>
              </a:ext>
            </a:extLst>
          </p:cNvPr>
          <p:cNvSpPr txBox="1"/>
          <p:nvPr/>
        </p:nvSpPr>
        <p:spPr>
          <a:xfrm>
            <a:off x="6781561" y="250432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7E8FFC-BA92-7046-88AA-3DDB492BEE0B}"/>
              </a:ext>
            </a:extLst>
          </p:cNvPr>
          <p:cNvSpPr txBox="1"/>
          <p:nvPr/>
        </p:nvSpPr>
        <p:spPr>
          <a:xfrm>
            <a:off x="6090481" y="39236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67B2D2-735B-5142-A08C-D3EF868EF1B6}"/>
              </a:ext>
            </a:extLst>
          </p:cNvPr>
          <p:cNvSpPr txBox="1"/>
          <p:nvPr/>
        </p:nvSpPr>
        <p:spPr>
          <a:xfrm>
            <a:off x="4887911" y="4005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CB1DA6-FABC-8240-BC02-549524BE17A3}"/>
              </a:ext>
            </a:extLst>
          </p:cNvPr>
          <p:cNvSpPr txBox="1"/>
          <p:nvPr/>
        </p:nvSpPr>
        <p:spPr>
          <a:xfrm>
            <a:off x="3222046" y="40051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</p:spTree>
    <p:extLst>
      <p:ext uri="{BB962C8B-B14F-4D97-AF65-F5344CB8AC3E}">
        <p14:creationId xmlns:p14="http://schemas.microsoft.com/office/powerpoint/2010/main" val="3602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83278</TotalTime>
  <Words>272</Words>
  <Application>Microsoft Macintosh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322</cp:revision>
  <cp:lastPrinted>2021-07-02T05:16:14Z</cp:lastPrinted>
  <dcterms:created xsi:type="dcterms:W3CDTF">2019-12-10T16:47:01Z</dcterms:created>
  <dcterms:modified xsi:type="dcterms:W3CDTF">2022-07-15T20:32:50Z</dcterms:modified>
</cp:coreProperties>
</file>