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30"/>
  </p:notesMasterIdLst>
  <p:handoutMasterIdLst>
    <p:handoutMasterId r:id="rId31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  <p:sldId id="2134096245" r:id="rId28"/>
    <p:sldId id="213409624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6EA"/>
    <a:srgbClr val="6ABADD"/>
    <a:srgbClr val="3A86AA"/>
    <a:srgbClr val="809D1F"/>
    <a:srgbClr val="186C3F"/>
    <a:srgbClr val="942093"/>
    <a:srgbClr val="BF8100"/>
    <a:srgbClr val="A4242D"/>
    <a:srgbClr val="A3242D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4" autoAdjust="0"/>
    <p:restoredTop sz="95352" autoAdjust="0"/>
  </p:normalViewPr>
  <p:slideViewPr>
    <p:cSldViewPr snapToGrid="0" snapToObjects="1">
      <p:cViewPr>
        <p:scale>
          <a:sx n="158" d="100"/>
          <a:sy n="158" d="100"/>
        </p:scale>
        <p:origin x="240" y="14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21CF30-DB89-38CC-AC83-F87A8BDF202F}"/>
              </a:ext>
            </a:extLst>
          </p:cNvPr>
          <p:cNvGrpSpPr/>
          <p:nvPr/>
        </p:nvGrpSpPr>
        <p:grpSpPr>
          <a:xfrm>
            <a:off x="1811552" y="1808629"/>
            <a:ext cx="674460" cy="1630260"/>
            <a:chOff x="7814538" y="1011874"/>
            <a:chExt cx="674460" cy="13654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9FD948-9A3A-79DD-73C7-DCCEA036C11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28E2F7-6814-ADA5-694E-060453B1D946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4B600DC-DC53-A90B-5BF0-ACF58AAF7267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045D5-A49E-FFEB-3DB1-A30089BF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42B08F2-532B-9793-C7A4-B5B375330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6B8B3D-5EF7-CFC5-02F5-E1900BC16EA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DD437C13-87A2-DA45-8A43-E93490E6B78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C6B334D2-4354-8830-552A-F291425E66B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053C948-1ABA-13DE-965A-E2B2C43879C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17CFBC8-5820-8467-D951-2BC223C63F1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7ADB7C12-8768-2BF6-7DFB-34F96E47791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 flipV="1">
            <a:off x="756720" y="472256"/>
            <a:ext cx="1650308" cy="736031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161851"/>
            <a:ext cx="513863" cy="7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SPGW-C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7111223" y="3640653"/>
            <a:ext cx="1600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7111222" y="2025820"/>
            <a:ext cx="1600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03560" y="2826441"/>
            <a:ext cx="860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210308</TotalTime>
  <Words>638</Words>
  <Application>Microsoft Macintosh PowerPoint</Application>
  <PresentationFormat>On-screen Show (16:9)</PresentationFormat>
  <Paragraphs>278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1797</cp:revision>
  <dcterms:created xsi:type="dcterms:W3CDTF">2013-11-05T15:47:42Z</dcterms:created>
  <dcterms:modified xsi:type="dcterms:W3CDTF">2022-11-10T15:57:07Z</dcterms:modified>
  <cp:category/>
</cp:coreProperties>
</file>