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96"/>
    <p:restoredTop sz="93662"/>
  </p:normalViewPr>
  <p:slideViewPr>
    <p:cSldViewPr snapToGrid="0" snapToObjects="1">
      <p:cViewPr>
        <p:scale>
          <a:sx n="156" d="100"/>
          <a:sy n="156" d="100"/>
        </p:scale>
        <p:origin x="-1480" y="-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7/14/21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73773" y="1540511"/>
            <a:ext cx="3778145" cy="3795241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97714" y="2915122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OLT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66373" y="3956388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sp>
        <p:nvSpPr>
          <p:cNvPr id="25" name="Oval 24"/>
          <p:cNvSpPr/>
          <p:nvPr/>
        </p:nvSpPr>
        <p:spPr>
          <a:xfrm>
            <a:off x="4571993" y="3357562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5" idx="5"/>
          </p:cNvCxnSpPr>
          <p:nvPr/>
        </p:nvCxnSpPr>
        <p:spPr>
          <a:xfrm flipH="1" flipV="1">
            <a:off x="4706140" y="2091986"/>
            <a:ext cx="1191574" cy="1110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21" idx="1"/>
            <a:endCxn id="25" idx="6"/>
          </p:cNvCxnSpPr>
          <p:nvPr/>
        </p:nvCxnSpPr>
        <p:spPr>
          <a:xfrm flipH="1" flipV="1">
            <a:off x="4729156" y="3436143"/>
            <a:ext cx="116855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7" idx="7"/>
          </p:cNvCxnSpPr>
          <p:nvPr/>
        </p:nvCxnSpPr>
        <p:spPr>
          <a:xfrm flipH="1">
            <a:off x="4706140" y="3719757"/>
            <a:ext cx="1191574" cy="1201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676630" y="2877025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676630" y="3369637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676630" y="3924791"/>
            <a:ext cx="157163" cy="15716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98"/>
          <p:cNvGrpSpPr/>
          <p:nvPr/>
        </p:nvGrpSpPr>
        <p:grpSpPr>
          <a:xfrm>
            <a:off x="4223192" y="4571788"/>
            <a:ext cx="505964" cy="893619"/>
            <a:chOff x="4223192" y="4079415"/>
            <a:chExt cx="505964" cy="893619"/>
          </a:xfrm>
        </p:grpSpPr>
        <p:sp>
          <p:nvSpPr>
            <p:cNvPr id="27" name="Oval 26"/>
            <p:cNvSpPr/>
            <p:nvPr/>
          </p:nvSpPr>
          <p:spPr>
            <a:xfrm>
              <a:off x="4571993" y="4405805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>
              <a:stCxn id="27" idx="2"/>
            </p:cNvCxnSpPr>
            <p:nvPr/>
          </p:nvCxnSpPr>
          <p:spPr>
            <a:xfrm flipH="1" flipV="1">
              <a:off x="4223192" y="4079415"/>
              <a:ext cx="348801" cy="4049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27" idx="3"/>
            </p:cNvCxnSpPr>
            <p:nvPr/>
          </p:nvCxnSpPr>
          <p:spPr>
            <a:xfrm flipH="1">
              <a:off x="4223192" y="4539951"/>
              <a:ext cx="371817" cy="4330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roup 99"/>
          <p:cNvGrpSpPr/>
          <p:nvPr/>
        </p:nvGrpSpPr>
        <p:grpSpPr>
          <a:xfrm>
            <a:off x="4223192" y="1594947"/>
            <a:ext cx="505964" cy="880550"/>
            <a:chOff x="4223192" y="2052157"/>
            <a:chExt cx="505964" cy="880550"/>
          </a:xfrm>
        </p:grpSpPr>
        <p:sp>
          <p:nvSpPr>
            <p:cNvPr id="5" name="Oval 4"/>
            <p:cNvSpPr/>
            <p:nvPr/>
          </p:nvSpPr>
          <p:spPr>
            <a:xfrm>
              <a:off x="4571993" y="2415050"/>
              <a:ext cx="157163" cy="157162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5" idx="2"/>
            </p:cNvCxnSpPr>
            <p:nvPr/>
          </p:nvCxnSpPr>
          <p:spPr>
            <a:xfrm flipH="1">
              <a:off x="4223192" y="2493631"/>
              <a:ext cx="348801" cy="43907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endCxn id="5" idx="2"/>
            </p:cNvCxnSpPr>
            <p:nvPr/>
          </p:nvCxnSpPr>
          <p:spPr>
            <a:xfrm>
              <a:off x="4225916" y="2052157"/>
              <a:ext cx="346077" cy="44147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/>
          <p:cNvCxnSpPr>
            <a:stCxn id="25" idx="2"/>
            <a:endCxn id="39" idx="5"/>
          </p:cNvCxnSpPr>
          <p:nvPr/>
        </p:nvCxnSpPr>
        <p:spPr>
          <a:xfrm flipH="1" flipV="1">
            <a:off x="3810777" y="3011171"/>
            <a:ext cx="761216" cy="424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5" idx="2"/>
            <a:endCxn id="40" idx="6"/>
          </p:cNvCxnSpPr>
          <p:nvPr/>
        </p:nvCxnSpPr>
        <p:spPr>
          <a:xfrm flipH="1">
            <a:off x="3833793" y="3436143"/>
            <a:ext cx="738200" cy="12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5" idx="2"/>
            <a:endCxn id="41" idx="7"/>
          </p:cNvCxnSpPr>
          <p:nvPr/>
        </p:nvCxnSpPr>
        <p:spPr>
          <a:xfrm flipH="1">
            <a:off x="3810777" y="3436143"/>
            <a:ext cx="761216" cy="51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520801" y="2321569"/>
            <a:ext cx="2197114" cy="2253298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334948" y="2932707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ONU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266372" y="1902439"/>
            <a:ext cx="308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  <a:p>
            <a:r>
              <a:rPr lang="en-US" b="1" dirty="0"/>
              <a:t>.</a:t>
            </a:r>
          </a:p>
        </p:txBody>
      </p:sp>
      <p:cxnSp>
        <p:nvCxnSpPr>
          <p:cNvPr id="83" name="Straight Connector 82"/>
          <p:cNvCxnSpPr>
            <a:stCxn id="40" idx="2"/>
            <a:endCxn id="80" idx="3"/>
          </p:cNvCxnSpPr>
          <p:nvPr/>
        </p:nvCxnSpPr>
        <p:spPr>
          <a:xfrm flipH="1">
            <a:off x="2380960" y="3448218"/>
            <a:ext cx="1295670" cy="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39" idx="2"/>
          </p:cNvCxnSpPr>
          <p:nvPr/>
        </p:nvCxnSpPr>
        <p:spPr>
          <a:xfrm flipH="1" flipV="1">
            <a:off x="3435930" y="2819994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stCxn id="39" idx="2"/>
          </p:cNvCxnSpPr>
          <p:nvPr/>
        </p:nvCxnSpPr>
        <p:spPr>
          <a:xfrm flipH="1">
            <a:off x="3435930" y="2955606"/>
            <a:ext cx="240700" cy="1356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41" idx="2"/>
          </p:cNvCxnSpPr>
          <p:nvPr/>
        </p:nvCxnSpPr>
        <p:spPr>
          <a:xfrm flipH="1" flipV="1">
            <a:off x="3435930" y="3851721"/>
            <a:ext cx="240700" cy="151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>
            <a:stCxn id="41" idx="2"/>
          </p:cNvCxnSpPr>
          <p:nvPr/>
        </p:nvCxnSpPr>
        <p:spPr>
          <a:xfrm flipH="1">
            <a:off x="3435930" y="4003372"/>
            <a:ext cx="240700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>
            <a:stCxn id="40" idx="2"/>
          </p:cNvCxnSpPr>
          <p:nvPr/>
        </p:nvCxnSpPr>
        <p:spPr>
          <a:xfrm flipH="1" flipV="1">
            <a:off x="3449387" y="3270384"/>
            <a:ext cx="227243" cy="177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>
            <a:stCxn id="40" idx="2"/>
          </p:cNvCxnSpPr>
          <p:nvPr/>
        </p:nvCxnSpPr>
        <p:spPr>
          <a:xfrm flipH="1">
            <a:off x="3456115" y="3448218"/>
            <a:ext cx="220515" cy="15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Right Brace 243"/>
          <p:cNvSpPr/>
          <p:nvPr/>
        </p:nvSpPr>
        <p:spPr>
          <a:xfrm rot="16200000">
            <a:off x="3915511" y="-1398840"/>
            <a:ext cx="384726" cy="530629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2115251" y="637311"/>
            <a:ext cx="400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Passive Optical Network (PON)</a:t>
            </a:r>
          </a:p>
        </p:txBody>
      </p:sp>
      <p:sp>
        <p:nvSpPr>
          <p:cNvPr id="255" name="Rectangle 254"/>
          <p:cNvSpPr/>
          <p:nvPr/>
        </p:nvSpPr>
        <p:spPr>
          <a:xfrm>
            <a:off x="7719285" y="2927196"/>
            <a:ext cx="1046012" cy="1042043"/>
          </a:xfrm>
          <a:prstGeom prst="rect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BNG</a:t>
            </a:r>
          </a:p>
        </p:txBody>
      </p:sp>
      <p:cxnSp>
        <p:nvCxnSpPr>
          <p:cNvPr id="261" name="Straight Connector 260"/>
          <p:cNvCxnSpPr>
            <a:cxnSpLocks/>
            <a:stCxn id="21" idx="3"/>
            <a:endCxn id="255" idx="1"/>
          </p:cNvCxnSpPr>
          <p:nvPr/>
        </p:nvCxnSpPr>
        <p:spPr>
          <a:xfrm>
            <a:off x="6943726" y="3436144"/>
            <a:ext cx="775559" cy="120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cxnSpLocks/>
            <a:stCxn id="255" idx="3"/>
          </p:cNvCxnSpPr>
          <p:nvPr/>
        </p:nvCxnSpPr>
        <p:spPr>
          <a:xfrm>
            <a:off x="8765297" y="3448218"/>
            <a:ext cx="14058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loud 16">
            <a:extLst>
              <a:ext uri="{FF2B5EF4-FFF2-40B4-BE49-F238E27FC236}">
                <a16:creationId xmlns:a16="http://schemas.microsoft.com/office/drawing/2014/main" id="{1462149A-D301-0040-A292-E21709F71071}"/>
              </a:ext>
            </a:extLst>
          </p:cNvPr>
          <p:cNvSpPr/>
          <p:nvPr/>
        </p:nvSpPr>
        <p:spPr>
          <a:xfrm>
            <a:off x="10127477" y="2726323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681746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8791C77-1080-5247-84B5-8377F9142EDC}"/>
              </a:ext>
            </a:extLst>
          </p:cNvPr>
          <p:cNvSpPr/>
          <p:nvPr/>
        </p:nvSpPr>
        <p:spPr>
          <a:xfrm>
            <a:off x="6560253" y="1968277"/>
            <a:ext cx="2827715" cy="2921442"/>
          </a:xfrm>
          <a:prstGeom prst="rect">
            <a:avLst/>
          </a:prstGeom>
          <a:solidFill>
            <a:srgbClr val="CFE7F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Central Office</a:t>
            </a:r>
          </a:p>
        </p:txBody>
      </p:sp>
      <p:sp>
        <p:nvSpPr>
          <p:cNvPr id="244" name="Right Brace 243"/>
          <p:cNvSpPr/>
          <p:nvPr/>
        </p:nvSpPr>
        <p:spPr>
          <a:xfrm rot="16200000">
            <a:off x="2872140" y="-659575"/>
            <a:ext cx="390873" cy="3509449"/>
          </a:xfrm>
          <a:prstGeom prst="rightBrace">
            <a:avLst>
              <a:gd name="adj1" fmla="val 43474"/>
              <a:gd name="adj2" fmla="val 504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TextBox 244"/>
          <p:cNvSpPr txBox="1"/>
          <p:nvPr/>
        </p:nvSpPr>
        <p:spPr>
          <a:xfrm>
            <a:off x="1239112" y="412252"/>
            <a:ext cx="37406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Radio Access Network (RAN)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6B07CF-039F-0A45-8CA0-B546B1363914}"/>
              </a:ext>
            </a:extLst>
          </p:cNvPr>
          <p:cNvCxnSpPr>
            <a:cxnSpLocks/>
            <a:stCxn id="9" idx="3"/>
            <a:endCxn id="40" idx="2"/>
          </p:cNvCxnSpPr>
          <p:nvPr/>
        </p:nvCxnSpPr>
        <p:spPr>
          <a:xfrm>
            <a:off x="8749336" y="3428999"/>
            <a:ext cx="1384124" cy="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F6D4A76-7776-A34B-A84C-46E661C30F28}"/>
              </a:ext>
            </a:extLst>
          </p:cNvPr>
          <p:cNvSpPr/>
          <p:nvPr/>
        </p:nvSpPr>
        <p:spPr>
          <a:xfrm>
            <a:off x="10127477" y="2726323"/>
            <a:ext cx="1929008" cy="1405353"/>
          </a:xfrm>
          <a:prstGeom prst="cloud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Internet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DF7B753-A1D4-9B4D-88DC-918ED6F99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735" y="1787198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F1BC8DC-ECD9-D940-A146-0CCE4E63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321429" y="174444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1B9E183-01B5-8745-8C3C-10A596D07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524512" y="211652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6C99E6D-E205-A644-B9F8-6A99238C8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891623" y="197561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C3B406-8B09-284B-BE72-AC56BDDB5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51" y="2405176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830756-6BF6-934A-B32D-EE27715F9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16985" y="2820301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F973424-557D-4440-8AFE-0EA57D989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45070" y="327528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9CAE566-5F27-8342-9C90-9B9216B7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992244" y="34191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B68A04D9-8496-3A4D-8202-CE2DE94D9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39453" y="2697190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B8191DB9-B09D-344F-8027-E7532027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144" y="4140701"/>
            <a:ext cx="637543" cy="10940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B998E92-490E-3E4C-839D-A666E60C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84576" y="441313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71E6E258-E025-5942-986A-10B52E779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02547" y="492847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D37FA4B-EBA6-7A46-AC1F-E9AAA846C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33577" y="4748972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59E77F32-CAD9-8D44-969C-35484B045AE0}"/>
              </a:ext>
            </a:extLst>
          </p:cNvPr>
          <p:cNvSpPr txBox="1"/>
          <p:nvPr/>
        </p:nvSpPr>
        <p:spPr>
          <a:xfrm>
            <a:off x="3721688" y="3521506"/>
            <a:ext cx="151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Backhaul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17647267-C4F4-384D-B485-74AECFB0B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7648" y="27138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Image" descr="Image">
            <a:extLst>
              <a:ext uri="{FF2B5EF4-FFF2-40B4-BE49-F238E27FC236}">
                <a16:creationId xmlns:a16="http://schemas.microsoft.com/office/drawing/2014/main" id="{4D6E79B9-5F5B-DD40-B287-255FD2CC3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948" y="331626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Image" descr="Image">
            <a:extLst>
              <a:ext uri="{FF2B5EF4-FFF2-40B4-BE49-F238E27FC236}">
                <a16:creationId xmlns:a16="http://schemas.microsoft.com/office/drawing/2014/main" id="{9E6F6915-C415-B14F-9A89-F2830D851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310" y="4992185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5763324-079C-3846-9A73-4FFB60A63D13}"/>
              </a:ext>
            </a:extLst>
          </p:cNvPr>
          <p:cNvSpPr/>
          <p:nvPr/>
        </p:nvSpPr>
        <p:spPr>
          <a:xfrm>
            <a:off x="7728248" y="2907977"/>
            <a:ext cx="1021088" cy="104204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Mobile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Core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19BF50-7B53-9B47-B716-30B32097EC0A}"/>
              </a:ext>
            </a:extLst>
          </p:cNvPr>
          <p:cNvCxnSpPr>
            <a:stCxn id="9" idx="1"/>
            <a:endCxn id="74" idx="3"/>
          </p:cNvCxnSpPr>
          <p:nvPr/>
        </p:nvCxnSpPr>
        <p:spPr>
          <a:xfrm flipH="1" flipV="1">
            <a:off x="4310879" y="2860481"/>
            <a:ext cx="3417369" cy="568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6B681B4-B2CF-204C-A9E6-2F93F37FDAAF}"/>
              </a:ext>
            </a:extLst>
          </p:cNvPr>
          <p:cNvCxnSpPr>
            <a:cxnSpLocks/>
            <a:stCxn id="9" idx="1"/>
            <a:endCxn id="77" idx="3"/>
          </p:cNvCxnSpPr>
          <p:nvPr/>
        </p:nvCxnSpPr>
        <p:spPr>
          <a:xfrm flipH="1">
            <a:off x="2982179" y="3428999"/>
            <a:ext cx="4746069" cy="338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2EA3CDD-4C23-C74D-A49A-FE492B648AF4}"/>
              </a:ext>
            </a:extLst>
          </p:cNvPr>
          <p:cNvCxnSpPr>
            <a:cxnSpLocks/>
            <a:stCxn id="9" idx="1"/>
            <a:endCxn id="79" idx="3"/>
          </p:cNvCxnSpPr>
          <p:nvPr/>
        </p:nvCxnSpPr>
        <p:spPr>
          <a:xfrm flipH="1">
            <a:off x="2599541" y="3428999"/>
            <a:ext cx="5128707" cy="1709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08E24A80-3624-2B40-ACB2-EC538A2C48BB}"/>
              </a:ext>
            </a:extLst>
          </p:cNvPr>
          <p:cNvCxnSpPr>
            <a:cxnSpLocks/>
            <a:stCxn id="77" idx="0"/>
            <a:endCxn id="43" idx="2"/>
          </p:cNvCxnSpPr>
          <p:nvPr/>
        </p:nvCxnSpPr>
        <p:spPr>
          <a:xfrm flipV="1">
            <a:off x="2835564" y="2881206"/>
            <a:ext cx="1209943" cy="435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3FB4ED-33C1-2244-A477-BDC3FB821A8D}"/>
              </a:ext>
            </a:extLst>
          </p:cNvPr>
          <p:cNvCxnSpPr>
            <a:cxnSpLocks/>
            <a:stCxn id="79" idx="3"/>
            <a:endCxn id="74" idx="2"/>
          </p:cNvCxnSpPr>
          <p:nvPr/>
        </p:nvCxnSpPr>
        <p:spPr>
          <a:xfrm flipV="1">
            <a:off x="2599541" y="3007096"/>
            <a:ext cx="1564723" cy="2131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EDD0E41-8C02-9B48-A10F-436F235858FE}"/>
              </a:ext>
            </a:extLst>
          </p:cNvPr>
          <p:cNvCxnSpPr>
            <a:cxnSpLocks/>
            <a:stCxn id="79" idx="0"/>
            <a:endCxn id="77" idx="2"/>
          </p:cNvCxnSpPr>
          <p:nvPr/>
        </p:nvCxnSpPr>
        <p:spPr>
          <a:xfrm flipV="1">
            <a:off x="2452926" y="3609496"/>
            <a:ext cx="382638" cy="1382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1FE093DB-B74F-3843-88C2-97BBE2A4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97341" y="3741568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7F19408-6C24-E349-979B-E968B3BC2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744515" y="3885455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B8E8D477-2C44-3745-9B8C-80C252C95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87656" y="1989283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FF7DE5D-80C5-1042-983C-770F2F0C6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572880" y="1731516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74B6484-3590-874E-BB8E-B9151946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6802" y="2379677"/>
            <a:ext cx="135524" cy="2462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9060419-A2A7-BA4D-A784-ABA67B415E68}"/>
              </a:ext>
            </a:extLst>
          </p:cNvPr>
          <p:cNvSpPr txBox="1"/>
          <p:nvPr/>
        </p:nvSpPr>
        <p:spPr>
          <a:xfrm>
            <a:off x="1812277" y="5310600"/>
            <a:ext cx="955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Base Station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776A94E-3C52-C54E-B07A-3CAEA2FBCC74}"/>
              </a:ext>
            </a:extLst>
          </p:cNvPr>
          <p:cNvSpPr txBox="1"/>
          <p:nvPr/>
        </p:nvSpPr>
        <p:spPr>
          <a:xfrm>
            <a:off x="1421621" y="1654635"/>
            <a:ext cx="1189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</a:rPr>
              <a:t>User Equipment</a:t>
            </a:r>
          </a:p>
          <a:p>
            <a:r>
              <a:rPr lang="en-US" sz="1200" dirty="0">
                <a:solidFill>
                  <a:srgbClr val="000000"/>
                </a:solidFill>
              </a:rPr>
              <a:t>(UE)</a:t>
            </a:r>
          </a:p>
        </p:txBody>
      </p:sp>
      <p:pic>
        <p:nvPicPr>
          <p:cNvPr id="108" name="Image" descr="Image">
            <a:extLst>
              <a:ext uri="{FF2B5EF4-FFF2-40B4-BE49-F238E27FC236}">
                <a16:creationId xmlns:a16="http://schemas.microsoft.com/office/drawing/2014/main" id="{32D9599A-8B0A-F54E-A86F-553847788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7703" y="3282507"/>
            <a:ext cx="293231" cy="293231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57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18E600CF-F3EE-054B-8CCF-1C21501E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179" y="1941809"/>
            <a:ext cx="855415" cy="1780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E9F62314-AF36-2C45-A229-D42605EC9FA1}"/>
              </a:ext>
            </a:extLst>
          </p:cNvPr>
          <p:cNvCxnSpPr>
            <a:cxnSpLocks/>
            <a:stCxn id="110" idx="2"/>
          </p:cNvCxnSpPr>
          <p:nvPr/>
        </p:nvCxnSpPr>
        <p:spPr>
          <a:xfrm rot="16200000" flipH="1">
            <a:off x="3753194" y="3925701"/>
            <a:ext cx="678279" cy="271763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>
            <a:extLst>
              <a:ext uri="{FF2B5EF4-FFF2-40B4-BE49-F238E27FC236}">
                <a16:creationId xmlns:a16="http://schemas.microsoft.com/office/drawing/2014/main" id="{D3D5E9AB-DFAF-604E-9D26-502CC16256DE}"/>
              </a:ext>
            </a:extLst>
          </p:cNvPr>
          <p:cNvCxnSpPr>
            <a:cxnSpLocks/>
            <a:stCxn id="109" idx="2"/>
          </p:cNvCxnSpPr>
          <p:nvPr/>
        </p:nvCxnSpPr>
        <p:spPr>
          <a:xfrm rot="16200000" flipH="1">
            <a:off x="5946277" y="3924511"/>
            <a:ext cx="678276" cy="274141"/>
          </a:xfrm>
          <a:prstGeom prst="bentConnector3">
            <a:avLst>
              <a:gd name="adj1" fmla="val 50000"/>
            </a:avLst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416457" y="4394149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C92217A-ECA8-274B-9B4F-100CAC5141E7}"/>
              </a:ext>
            </a:extLst>
          </p:cNvPr>
          <p:cNvSpPr txBox="1"/>
          <p:nvPr/>
        </p:nvSpPr>
        <p:spPr>
          <a:xfrm>
            <a:off x="5380696" y="4394149"/>
            <a:ext cx="20754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Carrier Frequencies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(</a:t>
            </a:r>
            <a:r>
              <a:rPr lang="en-US" sz="1400" dirty="0"/>
              <a:t>for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/>
              <a:t>Multi-Carrier</a:t>
            </a:r>
          </a:p>
          <a:p>
            <a:pPr algn="ctr"/>
            <a:r>
              <a:rPr lang="en-US" sz="1400" dirty="0"/>
              <a:t>Transmissions</a:t>
            </a:r>
            <a:r>
              <a:rPr lang="en-US" sz="1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431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00">
            <a:extLst>
              <a:ext uri="{FF2B5EF4-FFF2-40B4-BE49-F238E27FC236}">
                <a16:creationId xmlns:a16="http://schemas.microsoft.com/office/drawing/2014/main" id="{18E600CF-F3EE-054B-8CCF-1C21501E3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179" y="1941809"/>
            <a:ext cx="855415" cy="17806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12942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82463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509872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</p:spTree>
    <p:extLst>
      <p:ext uri="{BB962C8B-B14F-4D97-AF65-F5344CB8AC3E}">
        <p14:creationId xmlns:p14="http://schemas.microsoft.com/office/powerpoint/2010/main" val="411535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8BF4C7F-F1A2-B84D-99AE-48EEEA3A6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58738" y="1060146"/>
            <a:ext cx="1740352" cy="108925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F820F0A-D50C-B04A-AF0C-9AE69CB2D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737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47DC148-4643-2240-B61C-2028D3645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509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E5F724-26CC-FA4F-A613-52C4B3A0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853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FEA4D24-4972-994D-AEE7-41324BB91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625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3D45064-044F-2140-82B5-6DBE3C8F7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198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19D4616D-FC30-2746-AF09-39D51832F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426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18DB82-E646-754B-B4B1-354D88289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7310" y="335859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11B64-BF4F-3249-9FBD-A1623FA66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56" y="3718079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3555146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953012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9F7A85-737A-7C40-B5F5-DF9C4BA5D34C}"/>
              </a:ext>
            </a:extLst>
          </p:cNvPr>
          <p:cNvSpPr txBox="1"/>
          <p:nvPr/>
        </p:nvSpPr>
        <p:spPr>
          <a:xfrm>
            <a:off x="5101013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8FB1B-861E-8D4E-BE2A-6840DFF47D36}"/>
              </a:ext>
            </a:extLst>
          </p:cNvPr>
          <p:cNvSpPr txBox="1"/>
          <p:nvPr/>
        </p:nvSpPr>
        <p:spPr>
          <a:xfrm>
            <a:off x="4688103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E9058A-6356-C64F-B78D-A866B44270B1}"/>
              </a:ext>
            </a:extLst>
          </p:cNvPr>
          <p:cNvSpPr txBox="1"/>
          <p:nvPr/>
        </p:nvSpPr>
        <p:spPr>
          <a:xfrm>
            <a:off x="6951491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8084444" y="4034016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F9689E-966F-1E42-94D7-55573311BC12}"/>
              </a:ext>
            </a:extLst>
          </p:cNvPr>
          <p:cNvSpPr txBox="1"/>
          <p:nvPr/>
        </p:nvSpPr>
        <p:spPr>
          <a:xfrm>
            <a:off x="6540752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688753" y="4393497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B936D2-3C9A-0442-B000-D805B2E84CC9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77192C3-C64C-2E4E-8CFF-E82BAC13F98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706A102-8D4E-DA48-9911-DA69DE20A8B8}"/>
              </a:ext>
            </a:extLst>
          </p:cNvPr>
          <p:cNvCxnSpPr>
            <a:stCxn id="52" idx="2"/>
            <a:endCxn id="37" idx="0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F9E74B2-F3E2-7B40-A6C7-BEC28A37BDCC}"/>
              </a:ext>
            </a:extLst>
          </p:cNvPr>
          <p:cNvCxnSpPr>
            <a:stCxn id="52" idx="2"/>
            <a:endCxn id="38" idx="0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0CBAB9-2887-0842-95F6-D3322B3DAAF0}"/>
              </a:ext>
            </a:extLst>
          </p:cNvPr>
          <p:cNvCxnSpPr>
            <a:stCxn id="53" idx="2"/>
            <a:endCxn id="40" idx="0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C9CAD89-ABE5-524A-A31D-11B264422405}"/>
              </a:ext>
            </a:extLst>
          </p:cNvPr>
          <p:cNvCxnSpPr>
            <a:stCxn id="53" idx="2"/>
            <a:endCxn id="39" idx="0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stCxn id="54" idx="2"/>
            <a:endCxn id="42" idx="0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stCxn id="54" idx="2"/>
            <a:endCxn id="41" idx="0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221AB3-9321-CF41-A795-06A15D1A6C6F}"/>
              </a:ext>
            </a:extLst>
          </p:cNvPr>
          <p:cNvCxnSpPr>
            <a:stCxn id="63" idx="2"/>
            <a:endCxn id="52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0F81949-45AC-544E-A231-AA91042A4B13}"/>
              </a:ext>
            </a:extLst>
          </p:cNvPr>
          <p:cNvCxnSpPr>
            <a:stCxn id="63" idx="2"/>
            <a:endCxn id="53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16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F820F0A-D50C-B04A-AF0C-9AE69CB2D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157" y="4041871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47DC148-4643-2240-B61C-2028D3645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724" y="4247464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D18DB82-E646-754B-B4B1-354D88289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458" y="4041871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1411B64-BF4F-3249-9FBD-A1623FA6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575" y="4247464"/>
            <a:ext cx="316665" cy="6754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1892C0-0AB1-E14B-B212-114896D30CE7}"/>
              </a:ext>
            </a:extLst>
          </p:cNvPr>
          <p:cNvSpPr txBox="1"/>
          <p:nvPr/>
        </p:nvSpPr>
        <p:spPr>
          <a:xfrm>
            <a:off x="4204556" y="480168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45ACA5-7AC6-7846-8E17-85A4D04DFF18}"/>
              </a:ext>
            </a:extLst>
          </p:cNvPr>
          <p:cNvSpPr txBox="1"/>
          <p:nvPr/>
        </p:nvSpPr>
        <p:spPr>
          <a:xfrm>
            <a:off x="3732123" y="4955568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68679F9-AFF1-F147-94BE-4AA5FEA32249}"/>
              </a:ext>
            </a:extLst>
          </p:cNvPr>
          <p:cNvSpPr txBox="1"/>
          <p:nvPr/>
        </p:nvSpPr>
        <p:spPr>
          <a:xfrm>
            <a:off x="7439145" y="479630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3B29C3-5E44-EB42-8184-D47DFAEBC7CE}"/>
              </a:ext>
            </a:extLst>
          </p:cNvPr>
          <p:cNvSpPr txBox="1"/>
          <p:nvPr/>
        </p:nvSpPr>
        <p:spPr>
          <a:xfrm>
            <a:off x="7921902" y="4946394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EFD66A4-F77D-A644-8776-3F920734919D}"/>
              </a:ext>
            </a:extLst>
          </p:cNvPr>
          <p:cNvSpPr/>
          <p:nvPr/>
        </p:nvSpPr>
        <p:spPr>
          <a:xfrm>
            <a:off x="3685374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663A06-FC48-1B4A-BCF8-01CBE6CBE284}"/>
              </a:ext>
            </a:extLst>
          </p:cNvPr>
          <p:cNvSpPr/>
          <p:nvPr/>
        </p:nvSpPr>
        <p:spPr>
          <a:xfrm>
            <a:off x="7842040" y="3257689"/>
            <a:ext cx="493876" cy="402772"/>
          </a:xfrm>
          <a:prstGeom prst="rect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442EAC-CD0A-0547-91C2-DDB03D5C243B}"/>
              </a:ext>
            </a:extLst>
          </p:cNvPr>
          <p:cNvCxnSpPr>
            <a:stCxn id="51" idx="2"/>
            <a:endCxn id="33" idx="0"/>
          </p:cNvCxnSpPr>
          <p:nvPr/>
        </p:nvCxnSpPr>
        <p:spPr>
          <a:xfrm>
            <a:off x="3932312" y="3660461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C4C22A8-114D-C641-8ABA-772B6649B476}"/>
              </a:ext>
            </a:extLst>
          </p:cNvPr>
          <p:cNvCxnSpPr>
            <a:stCxn id="51" idx="2"/>
            <a:endCxn id="36" idx="0"/>
          </p:cNvCxnSpPr>
          <p:nvPr/>
        </p:nvCxnSpPr>
        <p:spPr>
          <a:xfrm flipH="1">
            <a:off x="3931057" y="3660461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27315C-BCB5-1744-8C2D-5EADDCCC6DF2}"/>
              </a:ext>
            </a:extLst>
          </p:cNvPr>
          <p:cNvCxnSpPr>
            <a:stCxn id="54" idx="2"/>
            <a:endCxn id="42" idx="0"/>
          </p:cNvCxnSpPr>
          <p:nvPr/>
        </p:nvCxnSpPr>
        <p:spPr>
          <a:xfrm>
            <a:off x="8088978" y="3660461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8C33C0E-99E2-A64F-A1AE-759437BD5874}"/>
              </a:ext>
            </a:extLst>
          </p:cNvPr>
          <p:cNvCxnSpPr>
            <a:stCxn id="54" idx="2"/>
            <a:endCxn id="41" idx="0"/>
          </p:cNvCxnSpPr>
          <p:nvPr/>
        </p:nvCxnSpPr>
        <p:spPr>
          <a:xfrm flipH="1">
            <a:off x="7640791" y="3660461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96AB88AF-F2BB-734B-8DE8-A3A91AE0DCA2}"/>
              </a:ext>
            </a:extLst>
          </p:cNvPr>
          <p:cNvSpPr/>
          <p:nvPr/>
        </p:nvSpPr>
        <p:spPr>
          <a:xfrm>
            <a:off x="5730214" y="2057972"/>
            <a:ext cx="493876" cy="40277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86FC7A3-990E-5245-92E6-1C1B19E0C260}"/>
              </a:ext>
            </a:extLst>
          </p:cNvPr>
          <p:cNvCxnSpPr>
            <a:stCxn id="63" idx="2"/>
            <a:endCxn id="51" idx="0"/>
          </p:cNvCxnSpPr>
          <p:nvPr/>
        </p:nvCxnSpPr>
        <p:spPr>
          <a:xfrm flipH="1">
            <a:off x="3932312" y="2460744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8B801F-C735-9D4B-B8B5-A1AAC387F295}"/>
              </a:ext>
            </a:extLst>
          </p:cNvPr>
          <p:cNvCxnSpPr>
            <a:stCxn id="63" idx="2"/>
            <a:endCxn id="54" idx="0"/>
          </p:cNvCxnSpPr>
          <p:nvPr/>
        </p:nvCxnSpPr>
        <p:spPr>
          <a:xfrm>
            <a:off x="5977152" y="2460744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B8EB8C-8508-BA45-8B54-F7099084C117}"/>
              </a:ext>
            </a:extLst>
          </p:cNvPr>
          <p:cNvSpPr/>
          <p:nvPr/>
        </p:nvSpPr>
        <p:spPr>
          <a:xfrm>
            <a:off x="4630871" y="1230640"/>
            <a:ext cx="2692561" cy="43333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F1E9E3-6780-554C-995C-7EB8A633931A}"/>
              </a:ext>
            </a:extLst>
          </p:cNvPr>
          <p:cNvCxnSpPr>
            <a:stCxn id="2" idx="2"/>
            <a:endCxn id="63" idx="0"/>
          </p:cNvCxnSpPr>
          <p:nvPr/>
        </p:nvCxnSpPr>
        <p:spPr>
          <a:xfrm>
            <a:off x="5977152" y="1663979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E53003-9446-2F4C-A1E7-05E3E78954A2}"/>
              </a:ext>
            </a:extLst>
          </p:cNvPr>
          <p:cNvCxnSpPr>
            <a:cxnSpLocks/>
            <a:stCxn id="2" idx="2"/>
            <a:endCxn id="54" idx="0"/>
          </p:cNvCxnSpPr>
          <p:nvPr/>
        </p:nvCxnSpPr>
        <p:spPr>
          <a:xfrm>
            <a:off x="5977152" y="1663979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C8E774C-C56E-824B-99F3-0E8B4523F5E2}"/>
              </a:ext>
            </a:extLst>
          </p:cNvPr>
          <p:cNvCxnSpPr>
            <a:cxnSpLocks/>
            <a:stCxn id="2" idx="2"/>
            <a:endCxn id="41" idx="0"/>
          </p:cNvCxnSpPr>
          <p:nvPr/>
        </p:nvCxnSpPr>
        <p:spPr>
          <a:xfrm>
            <a:off x="5977152" y="1663979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996A897-892E-7C43-B79C-DD96FF7D9884}"/>
              </a:ext>
            </a:extLst>
          </p:cNvPr>
          <p:cNvCxnSpPr>
            <a:cxnSpLocks/>
            <a:stCxn id="2" idx="2"/>
            <a:endCxn id="42" idx="0"/>
          </p:cNvCxnSpPr>
          <p:nvPr/>
        </p:nvCxnSpPr>
        <p:spPr>
          <a:xfrm>
            <a:off x="5977152" y="1663979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1DA5FB-8CBA-5D49-88F8-F7C14C82A73D}"/>
              </a:ext>
            </a:extLst>
          </p:cNvPr>
          <p:cNvCxnSpPr>
            <a:cxnSpLocks/>
            <a:stCxn id="2" idx="2"/>
            <a:endCxn id="33" idx="0"/>
          </p:cNvCxnSpPr>
          <p:nvPr/>
        </p:nvCxnSpPr>
        <p:spPr>
          <a:xfrm flipH="1">
            <a:off x="4403490" y="1663979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3DCCF2-2982-A447-A681-515B35545CAF}"/>
              </a:ext>
            </a:extLst>
          </p:cNvPr>
          <p:cNvCxnSpPr>
            <a:cxnSpLocks/>
            <a:stCxn id="2" idx="2"/>
            <a:endCxn id="51" idx="0"/>
          </p:cNvCxnSpPr>
          <p:nvPr/>
        </p:nvCxnSpPr>
        <p:spPr>
          <a:xfrm flipH="1">
            <a:off x="3932312" y="1663979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EE5F921-1478-3C47-A1FA-8BFCC30EF5F7}"/>
              </a:ext>
            </a:extLst>
          </p:cNvPr>
          <p:cNvCxnSpPr>
            <a:cxnSpLocks/>
            <a:stCxn id="2" idx="2"/>
            <a:endCxn id="36" idx="0"/>
          </p:cNvCxnSpPr>
          <p:nvPr/>
        </p:nvCxnSpPr>
        <p:spPr>
          <a:xfrm flipH="1">
            <a:off x="3931057" y="1663979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6489EC48-60FF-9D4F-BCCC-790D2D8A6739}"/>
              </a:ext>
            </a:extLst>
          </p:cNvPr>
          <p:cNvSpPr/>
          <p:nvPr/>
        </p:nvSpPr>
        <p:spPr>
          <a:xfrm rot="16200000">
            <a:off x="4337730" y="510968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C1359423-74AB-0D4B-AA03-83ACA9353813}"/>
              </a:ext>
            </a:extLst>
          </p:cNvPr>
          <p:cNvSpPr/>
          <p:nvPr/>
        </p:nvSpPr>
        <p:spPr>
          <a:xfrm rot="16200000">
            <a:off x="4753605" y="510967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051497B8-3B7A-E64E-98D4-688878D85850}"/>
              </a:ext>
            </a:extLst>
          </p:cNvPr>
          <p:cNvSpPr/>
          <p:nvPr/>
        </p:nvSpPr>
        <p:spPr>
          <a:xfrm rot="16200000">
            <a:off x="5177643" y="512982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C003D4F-70EB-B54C-839F-3A929D6CD1ED}"/>
              </a:ext>
            </a:extLst>
          </p:cNvPr>
          <p:cNvSpPr/>
          <p:nvPr/>
        </p:nvSpPr>
        <p:spPr>
          <a:xfrm rot="16200000">
            <a:off x="5618464" y="510966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3FEF625B-62A6-DC47-869C-5E8C545836AD}"/>
              </a:ext>
            </a:extLst>
          </p:cNvPr>
          <p:cNvSpPr/>
          <p:nvPr/>
        </p:nvSpPr>
        <p:spPr>
          <a:xfrm rot="16200000">
            <a:off x="6668057" y="510965"/>
            <a:ext cx="955071" cy="355679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xApp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5E290D-8E7E-E148-9847-814733A5A6CC}"/>
              </a:ext>
            </a:extLst>
          </p:cNvPr>
          <p:cNvSpPr txBox="1"/>
          <p:nvPr/>
        </p:nvSpPr>
        <p:spPr>
          <a:xfrm>
            <a:off x="6460958" y="6319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91676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7377</TotalTime>
  <Words>153</Words>
  <Application>Microsoft Macintosh PowerPoint</Application>
  <PresentationFormat>Widescreen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62</cp:revision>
  <dcterms:created xsi:type="dcterms:W3CDTF">2018-11-06T15:34:59Z</dcterms:created>
  <dcterms:modified xsi:type="dcterms:W3CDTF">2021-07-16T21:04:11Z</dcterms:modified>
</cp:coreProperties>
</file>