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/>
    <p:restoredTop sz="93662"/>
  </p:normalViewPr>
  <p:slideViewPr>
    <p:cSldViewPr snapToGrid="0" snapToObjects="1">
      <p:cViewPr>
        <p:scale>
          <a:sx n="107" d="100"/>
          <a:sy n="107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673364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33255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6BF05F4-1691-DD40-99FA-BFDAB2BAD44E}"/>
              </a:ext>
            </a:extLst>
          </p:cNvPr>
          <p:cNvSpPr/>
          <p:nvPr/>
        </p:nvSpPr>
        <p:spPr>
          <a:xfrm>
            <a:off x="6571071" y="4321951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4914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02226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  <a:stCxn id="96" idx="1"/>
            <a:endCxn id="38" idx="3"/>
          </p:cNvCxnSpPr>
          <p:nvPr/>
        </p:nvCxnSpPr>
        <p:spPr>
          <a:xfrm flipH="1">
            <a:off x="5609967" y="441940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1835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20143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21064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42810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1134069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AA655F12-F06A-8B4D-9DA0-6A463AAB3799}"/>
              </a:ext>
            </a:extLst>
          </p:cNvPr>
          <p:cNvSpPr/>
          <p:nvPr/>
        </p:nvSpPr>
        <p:spPr>
          <a:xfrm>
            <a:off x="4121604" y="675729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673364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4914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6968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38902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8D1EBF82-3728-1D48-8397-9A20493CB129}"/>
              </a:ext>
            </a:extLst>
          </p:cNvPr>
          <p:cNvSpPr/>
          <p:nvPr/>
        </p:nvSpPr>
        <p:spPr>
          <a:xfrm>
            <a:off x="5273833" y="673364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DHCP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41940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25872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</p:spTree>
    <p:extLst>
      <p:ext uri="{BB962C8B-B14F-4D97-AF65-F5344CB8AC3E}">
        <p14:creationId xmlns:p14="http://schemas.microsoft.com/office/powerpoint/2010/main" val="13897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7766</TotalTime>
  <Words>223</Words>
  <Application>Microsoft Macintosh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81</cp:revision>
  <dcterms:created xsi:type="dcterms:W3CDTF">2018-11-06T15:34:59Z</dcterms:created>
  <dcterms:modified xsi:type="dcterms:W3CDTF">2021-08-04T22:37:55Z</dcterms:modified>
</cp:coreProperties>
</file>