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7"/>
    <p:restoredTop sz="93521"/>
  </p:normalViewPr>
  <p:slideViewPr>
    <p:cSldViewPr snapToGrid="0" snapToObjects="1">
      <p:cViewPr>
        <p:scale>
          <a:sx n="193" d="100"/>
          <a:sy n="193" d="100"/>
        </p:scale>
        <p:origin x="144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91246" cy="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8115" y="2395676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1573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27765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27765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279715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3767477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8263" y="194714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2839" y="2810495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2658" y="2800414"/>
            <a:ext cx="915462" cy="73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29462" y="2395675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451;p153"/>
          <p:cNvCxnSpPr/>
          <p:nvPr/>
        </p:nvCxnSpPr>
        <p:spPr>
          <a:xfrm rot="10800000" flipH="1">
            <a:off x="2638581" y="4179201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452;p153"/>
          <p:cNvCxnSpPr/>
          <p:nvPr/>
        </p:nvCxnSpPr>
        <p:spPr>
          <a:xfrm>
            <a:off x="2638581" y="4452479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453;p153"/>
          <p:cNvCxnSpPr/>
          <p:nvPr/>
        </p:nvCxnSpPr>
        <p:spPr>
          <a:xfrm rot="10800000" flipH="1">
            <a:off x="4101143" y="4919743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54;p153"/>
          <p:cNvCxnSpPr/>
          <p:nvPr/>
        </p:nvCxnSpPr>
        <p:spPr>
          <a:xfrm>
            <a:off x="5447396" y="4129039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455;p153"/>
          <p:cNvCxnSpPr/>
          <p:nvPr/>
        </p:nvCxnSpPr>
        <p:spPr>
          <a:xfrm rot="10800000">
            <a:off x="8029943" y="4143436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6;p153"/>
          <p:cNvCxnSpPr/>
          <p:nvPr/>
        </p:nvCxnSpPr>
        <p:spPr>
          <a:xfrm flipH="1">
            <a:off x="7797198" y="4639373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457;p153"/>
          <p:cNvCxnSpPr/>
          <p:nvPr/>
        </p:nvCxnSpPr>
        <p:spPr>
          <a:xfrm flipH="1">
            <a:off x="7735830" y="4136253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58;p153"/>
          <p:cNvCxnSpPr/>
          <p:nvPr/>
        </p:nvCxnSpPr>
        <p:spPr>
          <a:xfrm rot="10800000">
            <a:off x="6714428" y="4438051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459;p153"/>
          <p:cNvCxnSpPr/>
          <p:nvPr/>
        </p:nvCxnSpPr>
        <p:spPr>
          <a:xfrm rot="10800000" flipH="1">
            <a:off x="5484118" y="4423745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460;p153"/>
          <p:cNvCxnSpPr/>
          <p:nvPr/>
        </p:nvCxnSpPr>
        <p:spPr>
          <a:xfrm rot="10800000" flipH="1">
            <a:off x="4137839" y="41432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461;p153"/>
          <p:cNvCxnSpPr/>
          <p:nvPr/>
        </p:nvCxnSpPr>
        <p:spPr>
          <a:xfrm flipH="1">
            <a:off x="6634502" y="4136253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462;p153"/>
          <p:cNvCxnSpPr/>
          <p:nvPr/>
        </p:nvCxnSpPr>
        <p:spPr>
          <a:xfrm>
            <a:off x="5575911" y="4905315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693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5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758" y="435857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6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94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68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324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469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106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470;p153"/>
          <p:cNvCxnSpPr/>
          <p:nvPr/>
        </p:nvCxnSpPr>
        <p:spPr>
          <a:xfrm>
            <a:off x="4033815" y="4179354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471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53" y="3914298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7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787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0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218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3" idx="2"/>
          </p:cNvCxnSpPr>
          <p:nvPr/>
        </p:nvCxnSpPr>
        <p:spPr>
          <a:xfrm flipH="1">
            <a:off x="8161258" y="3303418"/>
            <a:ext cx="380976" cy="7271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2"/>
          </p:cNvCxnSpPr>
          <p:nvPr/>
        </p:nvCxnSpPr>
        <p:spPr>
          <a:xfrm>
            <a:off x="8542234" y="3303418"/>
            <a:ext cx="674738" cy="11786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3" idx="2"/>
          </p:cNvCxnSpPr>
          <p:nvPr/>
        </p:nvCxnSpPr>
        <p:spPr>
          <a:xfrm flipH="1">
            <a:off x="6891872" y="3303418"/>
            <a:ext cx="1650362" cy="9870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2668213" y="3308685"/>
            <a:ext cx="631318" cy="10007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</p:cNvCxnSpPr>
          <p:nvPr/>
        </p:nvCxnSpPr>
        <p:spPr>
          <a:xfrm>
            <a:off x="3299531" y="3308685"/>
            <a:ext cx="439544" cy="14636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>
            <a:off x="3299531" y="3308685"/>
            <a:ext cx="533749" cy="7218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  <a:endCxn id="49" idx="6"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  <a:stCxn id="49" idx="13"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pic>
        <p:nvPicPr>
          <p:cNvPr id="35" name="Google Shape;1463;p153" descr="switch-icon.png">
            <a:extLst>
              <a:ext uri="{FF2B5EF4-FFF2-40B4-BE49-F238E27FC236}">
                <a16:creationId xmlns:a16="http://schemas.microsoft.com/office/drawing/2014/main" id="{50BFE77A-6E07-0942-A8C6-0C46B730EE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4190" y="3840940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63;p153" descr="switch-icon.png">
            <a:extLst>
              <a:ext uri="{FF2B5EF4-FFF2-40B4-BE49-F238E27FC236}">
                <a16:creationId xmlns:a16="http://schemas.microsoft.com/office/drawing/2014/main" id="{205A5F32-982B-4245-9DAB-43174AEB43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744" y="3844834"/>
            <a:ext cx="915462" cy="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  <a:stCxn id="49" idx="0"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pic>
        <p:nvPicPr>
          <p:cNvPr id="56" name="Google Shape;1463;p153" descr="switch-icon.png">
            <a:extLst>
              <a:ext uri="{FF2B5EF4-FFF2-40B4-BE49-F238E27FC236}">
                <a16:creationId xmlns:a16="http://schemas.microsoft.com/office/drawing/2014/main" id="{A3E69FF0-F97D-0D4F-9818-69ECC725C0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034" y="5310027"/>
            <a:ext cx="915462" cy="7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463;p153" descr="switch-icon.png">
            <a:extLst>
              <a:ext uri="{FF2B5EF4-FFF2-40B4-BE49-F238E27FC236}">
                <a16:creationId xmlns:a16="http://schemas.microsoft.com/office/drawing/2014/main" id="{E6BB2974-A6F3-D74B-927A-2DFC91EE7A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3;p153" descr="switch-icon.png">
            <a:extLst>
              <a:ext uri="{FF2B5EF4-FFF2-40B4-BE49-F238E27FC236}">
                <a16:creationId xmlns:a16="http://schemas.microsoft.com/office/drawing/2014/main" id="{2C3AC390-2EEA-E645-AE06-9091C9DB7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4428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3;p153" descr="switch-icon.png">
            <a:extLst>
              <a:ext uri="{FF2B5EF4-FFF2-40B4-BE49-F238E27FC236}">
                <a16:creationId xmlns:a16="http://schemas.microsoft.com/office/drawing/2014/main" id="{3B521058-7D76-EF4D-BF0D-7DEDE0796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7515" y="4125144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3;p153" descr="switch-icon.png">
            <a:extLst>
              <a:ext uri="{FF2B5EF4-FFF2-40B4-BE49-F238E27FC236}">
                <a16:creationId xmlns:a16="http://schemas.microsoft.com/office/drawing/2014/main" id="{210BF221-6123-BB40-B726-BDA3D1ED1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1969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3;p153" descr="switch-icon.png">
            <a:extLst>
              <a:ext uri="{FF2B5EF4-FFF2-40B4-BE49-F238E27FC236}">
                <a16:creationId xmlns:a16="http://schemas.microsoft.com/office/drawing/2014/main" id="{62B04C07-00C7-5542-8E70-2596C1168D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>
            <a:off x="7516559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463;p153" descr="switch-icon.png">
            <a:extLst>
              <a:ext uri="{FF2B5EF4-FFF2-40B4-BE49-F238E27FC236}">
                <a16:creationId xmlns:a16="http://schemas.microsoft.com/office/drawing/2014/main" id="{C4B76478-AAC0-BF44-969D-D7490B76B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63;p153" descr="switch-icon.png">
            <a:extLst>
              <a:ext uri="{FF2B5EF4-FFF2-40B4-BE49-F238E27FC236}">
                <a16:creationId xmlns:a16="http://schemas.microsoft.com/office/drawing/2014/main" id="{268A4A0D-A4EF-B540-8F2C-F9874FB973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9487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463;p153" descr="switch-icon.png">
            <a:extLst>
              <a:ext uri="{FF2B5EF4-FFF2-40B4-BE49-F238E27FC236}">
                <a16:creationId xmlns:a16="http://schemas.microsoft.com/office/drawing/2014/main" id="{24E6C4BC-1D88-9340-AC37-F648112822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2574" y="4073293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63;p153" descr="switch-icon.png">
            <a:extLst>
              <a:ext uri="{FF2B5EF4-FFF2-40B4-BE49-F238E27FC236}">
                <a16:creationId xmlns:a16="http://schemas.microsoft.com/office/drawing/2014/main" id="{A652911E-C0C1-9041-BA8B-3324D34402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7028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63;p153" descr="switch-icon.png">
            <a:extLst>
              <a:ext uri="{FF2B5EF4-FFF2-40B4-BE49-F238E27FC236}">
                <a16:creationId xmlns:a16="http://schemas.microsoft.com/office/drawing/2014/main" id="{2601D87D-D601-DA4F-9B66-84E0D2E3F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446943" y="3007096"/>
            <a:ext cx="1717321" cy="200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</p:cNvCxnSpPr>
          <p:nvPr/>
        </p:nvCxnSpPr>
        <p:spPr>
          <a:xfrm flipV="1">
            <a:off x="2993945" y="2993584"/>
            <a:ext cx="1170318" cy="46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20F5414-8662-F4BA-28BD-4739947EDE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210" y="1893845"/>
            <a:ext cx="1007283" cy="122148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B90C55-E115-80E9-7790-11C92E8882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5855" y="2491335"/>
            <a:ext cx="1007283" cy="12214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6F4BC3-1F45-B21B-BBDB-14E62A2BFC8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158" y="4172749"/>
            <a:ext cx="1007283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CDFF2AB-0564-8F79-A4D7-8C427EDA3083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862263-EC6F-2E74-1E9D-141A5ABCA25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257AB0-7408-2FD3-A20B-7F7DB135CFFC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3BF53E-47E7-E4E2-5E75-C0E7446F3F08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406CBD-49FD-91D3-A53F-25A06E628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C8F0A0-F443-2611-1C30-E1F67355B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F391AB-5D98-F312-EAD0-A62E1767E40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DDB709A-FF6F-CFD4-E93C-964BA910398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21F49F4-EBF8-B765-6F14-7754E035715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EA19B-A72A-6E8D-0A49-9C1CB1283F2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0FBF18D7-FC47-7243-B64E-33CF3D12FAC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3B37B39A-CC80-5C82-0FE5-2AABBC38F3E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0BB3B5-D7E0-CA98-268E-7E4101AD3704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5C12F3-0E00-5B02-D568-6DD9B8BC194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A07DDD-E151-083E-ADB4-1350C4D9FB8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9B32CB-CC90-465C-25FC-57D00C986B1E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2E8B4F-76F0-D583-5255-CA14F32F2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CD3CBF9-1DBF-FAC5-C491-1F37E951C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9B81CC-5258-FB69-73E5-A28B6A081F93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BE3FF94F-3167-A189-4DAD-583AAA92402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A418BE1-82E8-21A2-5BDD-A1D9909B032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ECFB3B-D095-4954-A551-70C3184D8A2B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631830E-5F54-93FF-D208-72DAE5DDC4B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59F0D0C-0236-2621-EB18-F7BC561E569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64923E25-C975-844D-B4AB-E0E6873DA0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2E5D4BE-A3EB-D441-969C-A47FB4669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DA9AB07-ED84-6B4B-BABE-EF05726D0D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1007C4-28EC-C847-A97C-4E5B976147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D1A0C59-C954-D942-906D-61698680ED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7958030-56A9-4D40-8C1B-CF20A7B8BE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284049B-7720-5A41-B702-2E14CB96C2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A0DE34C-6717-BE43-AEFE-E7FDFEC1F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E9280B-5558-4A43-88B9-56D15B4B4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2D60E37-35AA-0946-A881-379D760343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0C1238-A96D-0E43-9240-8625856B0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35FF69B-3167-BF41-AAB0-A4FD718B64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3D28ACF-97AF-082C-B161-3D336CDC44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064" y="2455347"/>
            <a:ext cx="1279719" cy="15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468019" y="5013284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6" y="3384490"/>
            <a:ext cx="1869891" cy="1197172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stCxn id="2" idx="3"/>
            <a:endCxn id="31" idx="1"/>
          </p:cNvCxnSpPr>
          <p:nvPr/>
        </p:nvCxnSpPr>
        <p:spPr>
          <a:xfrm>
            <a:off x="2950978" y="4788138"/>
            <a:ext cx="1822408" cy="127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cxnSpLocks/>
            <a:stCxn id="121" idx="3"/>
            <a:endCxn id="31" idx="1"/>
          </p:cNvCxnSpPr>
          <p:nvPr/>
        </p:nvCxnSpPr>
        <p:spPr>
          <a:xfrm flipV="1">
            <a:off x="3338444" y="4915611"/>
            <a:ext cx="1434942" cy="361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  <a:stCxn id="125" idx="3"/>
            <a:endCxn id="31" idx="1"/>
          </p:cNvCxnSpPr>
          <p:nvPr/>
        </p:nvCxnSpPr>
        <p:spPr>
          <a:xfrm flipV="1">
            <a:off x="3794743" y="4915611"/>
            <a:ext cx="978643" cy="78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C1D76F9-FCFC-F949-AF34-D1A5E689BB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735" y="4435823"/>
            <a:ext cx="506243" cy="704629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E003D9B-3340-1C49-A18D-7DEB4E1C939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201" y="4924342"/>
            <a:ext cx="506243" cy="704629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43E4AA5-CC43-FC44-A6C6-A65F25C97D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8500" y="5346773"/>
            <a:ext cx="506243" cy="70462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25B283-1BCC-5A40-A83E-3D94598F6B5B}"/>
              </a:ext>
            </a:extLst>
          </p:cNvPr>
          <p:cNvGrpSpPr/>
          <p:nvPr/>
        </p:nvGrpSpPr>
        <p:grpSpPr>
          <a:xfrm>
            <a:off x="8762885" y="4721975"/>
            <a:ext cx="754429" cy="343779"/>
            <a:chOff x="9538503" y="855148"/>
            <a:chExt cx="1161342" cy="7268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82652B53-73B9-DC47-BF18-1C26FC5A0913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261B1CA-777D-F748-93B3-0B4D1CAC72B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84261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324</cp:revision>
  <cp:lastPrinted>2021-07-02T05:16:14Z</cp:lastPrinted>
  <dcterms:created xsi:type="dcterms:W3CDTF">2019-12-10T16:47:01Z</dcterms:created>
  <dcterms:modified xsi:type="dcterms:W3CDTF">2022-07-27T20:46:08Z</dcterms:modified>
</cp:coreProperties>
</file>