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5"/>
    <p:restoredTop sz="93662"/>
  </p:normalViewPr>
  <p:slideViewPr>
    <p:cSldViewPr snapToGrid="0" snapToObjects="1">
      <p:cViewPr>
        <p:scale>
          <a:sx n="107" d="100"/>
          <a:sy n="107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1462149A-D301-0040-A292-E21709F71071}"/>
              </a:ext>
            </a:extLst>
          </p:cNvPr>
          <p:cNvSpPr/>
          <p:nvPr/>
        </p:nvSpPr>
        <p:spPr>
          <a:xfrm>
            <a:off x="10127477" y="2726323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4135824" y="-1923260"/>
            <a:ext cx="390873" cy="6036817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493958" y="4477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506282" y="3419172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9884423" y="2716496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DF7B753-A1D4-9B4D-88DC-918ED6F9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35" y="1787198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24512" y="211652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C3B406-8B09-284B-BE72-AC56BDDB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51" y="2405176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39453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8191DB9-B09D-344F-8027-E7532027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44" y="4140701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721688" y="3521506"/>
            <a:ext cx="15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485194" y="2898150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174315" cy="55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19172"/>
            <a:ext cx="4503015" cy="4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19172"/>
            <a:ext cx="4885653" cy="17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  <a:stCxn id="77" idx="0"/>
            <a:endCxn id="43" idx="2"/>
          </p:cNvCxnSpPr>
          <p:nvPr/>
        </p:nvCxnSpPr>
        <p:spPr>
          <a:xfrm flipV="1">
            <a:off x="2835564" y="2881206"/>
            <a:ext cx="1209943" cy="43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stCxn id="79" idx="3"/>
            <a:endCxn id="74" idx="2"/>
          </p:cNvCxnSpPr>
          <p:nvPr/>
        </p:nvCxnSpPr>
        <p:spPr>
          <a:xfrm flipV="1">
            <a:off x="2599541" y="3007096"/>
            <a:ext cx="1564723" cy="213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  <p:pic>
        <p:nvPicPr>
          <p:cNvPr id="108" name="Image" descr="Image">
            <a:extLst>
              <a:ext uri="{FF2B5EF4-FFF2-40B4-BE49-F238E27FC236}">
                <a16:creationId xmlns:a16="http://schemas.microsoft.com/office/drawing/2014/main" id="{32D9599A-8B0A-F54E-A86F-553847788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649" y="327268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57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18E600CF-F3EE-054B-8CCF-1C21501E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180" y="2065299"/>
            <a:ext cx="702822" cy="1657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6864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 err="1">
                <a:solidFill>
                  <a:sysClr val="windowText" lastClr="000000"/>
                </a:solidFill>
              </a:rPr>
              <a:t>Basestation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2395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1000CFF-4CE7-C54F-9BF7-5A0A03C8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608" y="2065299"/>
            <a:ext cx="702822" cy="1657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35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8BF4C7F-F1A2-B84D-99AE-48EEEA3A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58738" y="1060146"/>
            <a:ext cx="1740352" cy="1089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37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509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E5F724-26CC-FA4F-A613-52C4B3A0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853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FEA4D24-4972-994D-AEE7-41324BB9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25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3D45064-044F-2140-82B5-6DBE3C8F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98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D4616D-FC30-2746-AF09-39D51832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42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10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5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3555146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95301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F7A85-737A-7C40-B5F5-DF9C4BA5D34C}"/>
              </a:ext>
            </a:extLst>
          </p:cNvPr>
          <p:cNvSpPr txBox="1"/>
          <p:nvPr/>
        </p:nvSpPr>
        <p:spPr>
          <a:xfrm>
            <a:off x="510101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8FB1B-861E-8D4E-BE2A-6840DFF47D36}"/>
              </a:ext>
            </a:extLst>
          </p:cNvPr>
          <p:cNvSpPr txBox="1"/>
          <p:nvPr/>
        </p:nvSpPr>
        <p:spPr>
          <a:xfrm>
            <a:off x="4688103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9058A-6356-C64F-B78D-A866B44270B1}"/>
              </a:ext>
            </a:extLst>
          </p:cNvPr>
          <p:cNvSpPr txBox="1"/>
          <p:nvPr/>
        </p:nvSpPr>
        <p:spPr>
          <a:xfrm>
            <a:off x="6951491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8084444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9689E-966F-1E42-94D7-55573311BC12}"/>
              </a:ext>
            </a:extLst>
          </p:cNvPr>
          <p:cNvSpPr txBox="1"/>
          <p:nvPr/>
        </p:nvSpPr>
        <p:spPr>
          <a:xfrm>
            <a:off x="654075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68875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936D2-3C9A-0442-B000-D805B2E84CC9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192C3-C64C-2E4E-8CFF-E82BAC13F98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A102-8D4E-DA48-9911-DA69DE20A8B8}"/>
              </a:ext>
            </a:extLst>
          </p:cNvPr>
          <p:cNvCxnSpPr>
            <a:stCxn id="52" idx="2"/>
            <a:endCxn id="37" idx="0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9E74B2-F3E2-7B40-A6C7-BEC28A37BDCC}"/>
              </a:ext>
            </a:extLst>
          </p:cNvPr>
          <p:cNvCxnSpPr>
            <a:stCxn id="52" idx="2"/>
            <a:endCxn id="38" idx="0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CBAB9-2887-0842-95F6-D3322B3DAAF0}"/>
              </a:ext>
            </a:extLst>
          </p:cNvPr>
          <p:cNvCxnSpPr>
            <a:stCxn id="53" idx="2"/>
            <a:endCxn id="40" idx="0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9CAD89-ABE5-524A-A31D-11B264422405}"/>
              </a:ext>
            </a:extLst>
          </p:cNvPr>
          <p:cNvCxnSpPr>
            <a:stCxn id="53" idx="2"/>
            <a:endCxn id="39" idx="0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21AB3-9321-CF41-A795-06A15D1A6C6F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F81949-45AC-544E-A231-AA91042A4B13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6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157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24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58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75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B8EB8C-8508-BA45-8B54-F7099084C117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1E9E3-6780-554C-995C-7EB8A633931A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E53003-9446-2F4C-A1E7-05E3E78954A2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8E774C-C56E-824B-99F3-0E8B4523F5E2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6A897-892E-7C43-B79C-DD96FF7D9884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DA5FB-8CBA-5D49-88F8-F7C14C82A73D}"/>
              </a:ext>
            </a:extLst>
          </p:cNvPr>
          <p:cNvCxnSpPr>
            <a:cxnSpLocks/>
            <a:stCxn id="2" idx="2"/>
            <a:endCxn id="33" idx="0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DCCF2-2982-A447-A681-515B35545CA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5F921-1478-3C47-A1FA-8BFCC30EF5F7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89EC48-60FF-9D4F-BCCC-790D2D8A6739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1359423-74AB-0D4B-AA03-83ACA9353813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51497B8-3B7A-E64E-98D4-688878D85850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003D4F-70EB-B54C-839F-3A929D6CD1ED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FEF625B-62A6-DC47-869C-5E8C545836AD}"/>
              </a:ext>
            </a:extLst>
          </p:cNvPr>
          <p:cNvSpPr/>
          <p:nvPr/>
        </p:nvSpPr>
        <p:spPr>
          <a:xfrm rot="16200000">
            <a:off x="6668057" y="52890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290D-8E7E-E148-9847-814733A5A6C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167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5668762" y="3157895"/>
            <a:ext cx="1756200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Telemetry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3797611" y="3157895"/>
            <a:ext cx="1756200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7539913" y="3165633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4919452" y="3474354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F9B9B25E-B71E-AE4F-A5CD-00B50C982A13}"/>
              </a:ext>
            </a:extLst>
          </p:cNvPr>
          <p:cNvSpPr/>
          <p:nvPr/>
        </p:nvSpPr>
        <p:spPr>
          <a:xfrm>
            <a:off x="6771507" y="3474354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800" dirty="0"/>
          </a:p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68767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30F655F-DCCA-4E4D-8F82-6185340AE299}"/>
              </a:ext>
            </a:extLst>
          </p:cNvPr>
          <p:cNvSpPr/>
          <p:nvPr/>
        </p:nvSpPr>
        <p:spPr>
          <a:xfrm>
            <a:off x="7123100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3F91ACE-7F53-504B-B75F-5B13604C6DF4}"/>
              </a:ext>
            </a:extLst>
          </p:cNvPr>
          <p:cNvSpPr/>
          <p:nvPr/>
        </p:nvSpPr>
        <p:spPr>
          <a:xfrm>
            <a:off x="6682375" y="4492630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402D42A-FBD7-9942-9EC9-7181570EA045}"/>
              </a:ext>
            </a:extLst>
          </p:cNvPr>
          <p:cNvSpPr/>
          <p:nvPr/>
        </p:nvSpPr>
        <p:spPr>
          <a:xfrm>
            <a:off x="1290547" y="3413357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68354AC-F902-8C45-A20E-C7A46CA8BC5B}"/>
              </a:ext>
            </a:extLst>
          </p:cNvPr>
          <p:cNvSpPr/>
          <p:nvPr/>
        </p:nvSpPr>
        <p:spPr>
          <a:xfrm>
            <a:off x="1208491" y="3331301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8889726-525E-954A-AFC8-591C7F57AA18}"/>
              </a:ext>
            </a:extLst>
          </p:cNvPr>
          <p:cNvSpPr/>
          <p:nvPr/>
        </p:nvSpPr>
        <p:spPr>
          <a:xfrm>
            <a:off x="1126435" y="3249245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39265E-23C3-4C4F-B2AD-2DEF205411EE}"/>
              </a:ext>
            </a:extLst>
          </p:cNvPr>
          <p:cNvGrpSpPr/>
          <p:nvPr/>
        </p:nvGrpSpPr>
        <p:grpSpPr>
          <a:xfrm>
            <a:off x="1285103" y="3429000"/>
            <a:ext cx="4324864" cy="1989438"/>
            <a:chOff x="1285103" y="3429000"/>
            <a:chExt cx="4324864" cy="19894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C60958-02F1-A342-8C49-CE62EB99477B}"/>
                </a:ext>
              </a:extLst>
            </p:cNvPr>
            <p:cNvGrpSpPr/>
            <p:nvPr/>
          </p:nvGrpSpPr>
          <p:grpSpPr>
            <a:xfrm>
              <a:off x="1285103" y="3429000"/>
              <a:ext cx="543698" cy="1989438"/>
              <a:chOff x="1285103" y="3429000"/>
              <a:chExt cx="543698" cy="1989438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F21B1D4-02B4-D14B-B89B-23404D431C50}"/>
                  </a:ext>
                </a:extLst>
              </p:cNvPr>
              <p:cNvSpPr/>
              <p:nvPr/>
            </p:nvSpPr>
            <p:spPr>
              <a:xfrm>
                <a:off x="1285103" y="3429000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ONU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A1128D5-B61A-3541-9991-22037DAA9D6E}"/>
                  </a:ext>
                </a:extLst>
              </p:cNvPr>
              <p:cNvSpPr/>
              <p:nvPr/>
            </p:nvSpPr>
            <p:spPr>
              <a:xfrm>
                <a:off x="1285103" y="3952103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BC0E741-3AC5-5D49-8132-FC58BF016272}"/>
                  </a:ext>
                </a:extLst>
              </p:cNvPr>
              <p:cNvSpPr/>
              <p:nvPr/>
            </p:nvSpPr>
            <p:spPr>
              <a:xfrm>
                <a:off x="1285103" y="4475206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C32D803-0A38-5C4D-8069-58C73494AF79}"/>
                  </a:ext>
                </a:extLst>
              </p:cNvPr>
              <p:cNvSpPr/>
              <p:nvPr/>
            </p:nvSpPr>
            <p:spPr>
              <a:xfrm>
                <a:off x="1285103" y="4998309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7E1838D-F178-EB4C-8F1B-BCD4A962A972}"/>
                </a:ext>
              </a:extLst>
            </p:cNvPr>
            <p:cNvSpPr/>
            <p:nvPr/>
          </p:nvSpPr>
          <p:spPr>
            <a:xfrm>
              <a:off x="4081848" y="4213655"/>
              <a:ext cx="1528119" cy="4201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OLT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838A3C-FDB2-4E49-9653-D704CADDC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0461" y="3900435"/>
              <a:ext cx="1101388" cy="441094"/>
            </a:xfrm>
            <a:prstGeom prst="line">
              <a:avLst/>
            </a:prstGeom>
            <a:ln w="1905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F17F55-AC3F-974F-BDD6-FC55A07B1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5142" y="4505912"/>
              <a:ext cx="1076706" cy="441092"/>
            </a:xfrm>
            <a:prstGeom prst="line">
              <a:avLst/>
            </a:prstGeom>
            <a:ln w="19050" cap="rnd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D2759C-7F88-2C49-BFAA-3FBC85F33493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 flipV="1">
              <a:off x="1828801" y="3639065"/>
              <a:ext cx="1151660" cy="261370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414670-4042-504F-A913-C8662150F33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1828801" y="3900435"/>
              <a:ext cx="1157104" cy="26173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F56F3C-C318-E148-B633-FFF53B7014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0608" y="4695391"/>
              <a:ext cx="1164534" cy="25161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7F3946-38B9-1144-9807-CCF35F1BB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5844" y="4947004"/>
              <a:ext cx="1159298" cy="244616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9B39CE3-1976-7045-8A80-C8A768A3A110}"/>
              </a:ext>
            </a:extLst>
          </p:cNvPr>
          <p:cNvSpPr/>
          <p:nvPr/>
        </p:nvSpPr>
        <p:spPr>
          <a:xfrm>
            <a:off x="4121604" y="2538909"/>
            <a:ext cx="1431056" cy="4108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VOLTHA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30AF40-C779-1E47-86F3-DC6539D554C9}"/>
              </a:ext>
            </a:extLst>
          </p:cNvPr>
          <p:cNvCxnSpPr>
            <a:stCxn id="59" idx="2"/>
            <a:endCxn id="38" idx="0"/>
          </p:cNvCxnSpPr>
          <p:nvPr/>
        </p:nvCxnSpPr>
        <p:spPr>
          <a:xfrm>
            <a:off x="4837132" y="2949726"/>
            <a:ext cx="8776" cy="12639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7C9040-3839-1046-B078-260ABB26E75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74035" y="3639065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5F58D36-6C66-9C4D-AD9A-F43456F75F69}"/>
              </a:ext>
            </a:extLst>
          </p:cNvPr>
          <p:cNvCxnSpPr>
            <a:cxnSpLocks/>
          </p:cNvCxnSpPr>
          <p:nvPr/>
        </p:nvCxnSpPr>
        <p:spPr>
          <a:xfrm flipH="1">
            <a:off x="967767" y="4161127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246C65-2C5F-AC48-9DE7-110AA54C7E47}"/>
              </a:ext>
            </a:extLst>
          </p:cNvPr>
          <p:cNvCxnSpPr>
            <a:cxnSpLocks/>
          </p:cNvCxnSpPr>
          <p:nvPr/>
        </p:nvCxnSpPr>
        <p:spPr>
          <a:xfrm flipH="1">
            <a:off x="967767" y="4694826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BF0B66-9AB6-704E-9782-1721AF9CD490}"/>
              </a:ext>
            </a:extLst>
          </p:cNvPr>
          <p:cNvCxnSpPr>
            <a:cxnSpLocks/>
          </p:cNvCxnSpPr>
          <p:nvPr/>
        </p:nvCxnSpPr>
        <p:spPr>
          <a:xfrm flipH="1">
            <a:off x="967767" y="5191620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74930B-1F28-8E49-ADF5-AEC176BD4B25}"/>
              </a:ext>
            </a:extLst>
          </p:cNvPr>
          <p:cNvCxnSpPr>
            <a:cxnSpLocks/>
          </p:cNvCxnSpPr>
          <p:nvPr/>
        </p:nvCxnSpPr>
        <p:spPr>
          <a:xfrm flipH="1">
            <a:off x="5609967" y="4348158"/>
            <a:ext cx="849800" cy="4312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2D05DE-0505-2643-8D1A-13709EE55BEC}"/>
              </a:ext>
            </a:extLst>
          </p:cNvPr>
          <p:cNvCxnSpPr/>
          <p:nvPr/>
        </p:nvCxnSpPr>
        <p:spPr>
          <a:xfrm>
            <a:off x="4845907" y="1231011"/>
            <a:ext cx="8776" cy="13114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189BE8E-BB3C-5E42-89A2-2437D10346E6}"/>
              </a:ext>
            </a:extLst>
          </p:cNvPr>
          <p:cNvSpPr txBox="1"/>
          <p:nvPr/>
        </p:nvSpPr>
        <p:spPr>
          <a:xfrm>
            <a:off x="4815771" y="1871815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8918727-F2D3-F042-8BB0-66CAB234E419}"/>
              </a:ext>
            </a:extLst>
          </p:cNvPr>
          <p:cNvSpPr/>
          <p:nvPr/>
        </p:nvSpPr>
        <p:spPr>
          <a:xfrm>
            <a:off x="6459767" y="4139397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808764-12B0-FE4D-9D8D-9B4E97CA7A9B}"/>
              </a:ext>
            </a:extLst>
          </p:cNvPr>
          <p:cNvCxnSpPr>
            <a:cxnSpLocks/>
          </p:cNvCxnSpPr>
          <p:nvPr/>
        </p:nvCxnSpPr>
        <p:spPr>
          <a:xfrm>
            <a:off x="7237669" y="1356858"/>
            <a:ext cx="0" cy="278253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0F988B8-64FC-6B41-9E2E-1CC20FFF02BC}"/>
              </a:ext>
            </a:extLst>
          </p:cNvPr>
          <p:cNvSpPr/>
          <p:nvPr/>
        </p:nvSpPr>
        <p:spPr>
          <a:xfrm>
            <a:off x="4121604" y="765936"/>
            <a:ext cx="4088890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ONOS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369AAE8-E0B1-1E47-BF42-99E4A9BBF3D7}"/>
              </a:ext>
            </a:extLst>
          </p:cNvPr>
          <p:cNvSpPr/>
          <p:nvPr/>
        </p:nvSpPr>
        <p:spPr>
          <a:xfrm>
            <a:off x="6784583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SD-Fabric</a:t>
            </a:r>
          </a:p>
        </p:txBody>
      </p:sp>
      <p:sp>
        <p:nvSpPr>
          <p:cNvPr id="116" name="Can 115">
            <a:extLst>
              <a:ext uri="{FF2B5EF4-FFF2-40B4-BE49-F238E27FC236}">
                <a16:creationId xmlns:a16="http://schemas.microsoft.com/office/drawing/2014/main" id="{EAC0B66C-1182-E648-A573-B0F793C6852B}"/>
              </a:ext>
            </a:extLst>
          </p:cNvPr>
          <p:cNvSpPr/>
          <p:nvPr/>
        </p:nvSpPr>
        <p:spPr>
          <a:xfrm>
            <a:off x="5793743" y="2538909"/>
            <a:ext cx="401574" cy="41081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39FE23A-0743-E841-A85C-4F7ADE8E8700}"/>
              </a:ext>
            </a:extLst>
          </p:cNvPr>
          <p:cNvCxnSpPr>
            <a:stCxn id="116" idx="2"/>
            <a:endCxn id="59" idx="3"/>
          </p:cNvCxnSpPr>
          <p:nvPr/>
        </p:nvCxnSpPr>
        <p:spPr>
          <a:xfrm flipH="1">
            <a:off x="5552660" y="2744318"/>
            <a:ext cx="241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B5B5D1A-2BBA-1448-9020-6B6BA11FB4E6}"/>
              </a:ext>
            </a:extLst>
          </p:cNvPr>
          <p:cNvSpPr txBox="1"/>
          <p:nvPr/>
        </p:nvSpPr>
        <p:spPr>
          <a:xfrm>
            <a:off x="777133" y="361177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9021BA-855B-F841-B870-A3EFA26CC6BD}"/>
              </a:ext>
            </a:extLst>
          </p:cNvPr>
          <p:cNvSpPr txBox="1"/>
          <p:nvPr/>
        </p:nvSpPr>
        <p:spPr>
          <a:xfrm>
            <a:off x="5800597" y="410401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NNI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C47C1A-24BA-8A46-8669-5F8CF0941778}"/>
              </a:ext>
            </a:extLst>
          </p:cNvPr>
          <p:cNvCxnSpPr>
            <a:cxnSpLocks/>
          </p:cNvCxnSpPr>
          <p:nvPr/>
        </p:nvCxnSpPr>
        <p:spPr>
          <a:xfrm>
            <a:off x="7987886" y="4348158"/>
            <a:ext cx="806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E33C132-9AA9-444A-B4F1-99BCD5E9867B}"/>
              </a:ext>
            </a:extLst>
          </p:cNvPr>
          <p:cNvSpPr txBox="1"/>
          <p:nvPr/>
        </p:nvSpPr>
        <p:spPr>
          <a:xfrm>
            <a:off x="8788640" y="4187470"/>
            <a:ext cx="796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BNG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98295D2-424B-0846-93E4-8728D8F0E2F7}"/>
              </a:ext>
            </a:extLst>
          </p:cNvPr>
          <p:cNvSpPr/>
          <p:nvPr/>
        </p:nvSpPr>
        <p:spPr>
          <a:xfrm>
            <a:off x="4465266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6DD12411-D8E5-EB42-A7AC-443B663B74FE}"/>
              </a:ext>
            </a:extLst>
          </p:cNvPr>
          <p:cNvSpPr/>
          <p:nvPr/>
        </p:nvSpPr>
        <p:spPr>
          <a:xfrm>
            <a:off x="4126749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SD-PON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1490837-BFA8-4741-8FE4-541271C7D6B7}"/>
              </a:ext>
            </a:extLst>
          </p:cNvPr>
          <p:cNvGrpSpPr/>
          <p:nvPr/>
        </p:nvGrpSpPr>
        <p:grpSpPr>
          <a:xfrm>
            <a:off x="3688424" y="1735179"/>
            <a:ext cx="1087394" cy="598467"/>
            <a:chOff x="9721328" y="1457026"/>
            <a:chExt cx="1362617" cy="809197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9A8B142-9E7F-6C43-93CB-3C0259490D6F}"/>
                </a:ext>
              </a:extLst>
            </p:cNvPr>
            <p:cNvSpPr/>
            <p:nvPr/>
          </p:nvSpPr>
          <p:spPr>
            <a:xfrm>
              <a:off x="9762356" y="1457026"/>
              <a:ext cx="1277278" cy="809197"/>
            </a:xfrm>
            <a:prstGeom prst="roundRect">
              <a:avLst>
                <a:gd name="adj" fmla="val 10461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E1FBBE7-A38C-7D4C-8A48-2C4B98574E93}"/>
                </a:ext>
              </a:extLst>
            </p:cNvPr>
            <p:cNvSpPr/>
            <p:nvPr/>
          </p:nvSpPr>
          <p:spPr>
            <a:xfrm>
              <a:off x="9721328" y="15200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96978FA-CF2F-0F46-B2D2-7D3F3807A4D2}"/>
                </a:ext>
              </a:extLst>
            </p:cNvPr>
            <p:cNvSpPr/>
            <p:nvPr/>
          </p:nvSpPr>
          <p:spPr>
            <a:xfrm>
              <a:off x="9721328" y="16724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213563E-5B0A-EA41-90A9-4DC8487CE884}"/>
                </a:ext>
              </a:extLst>
            </p:cNvPr>
            <p:cNvSpPr/>
            <p:nvPr/>
          </p:nvSpPr>
          <p:spPr>
            <a:xfrm>
              <a:off x="9721328" y="18248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97D3FEB-51E0-A54D-8EB4-DC703339A1E0}"/>
                </a:ext>
              </a:extLst>
            </p:cNvPr>
            <p:cNvSpPr/>
            <p:nvPr/>
          </p:nvSpPr>
          <p:spPr>
            <a:xfrm>
              <a:off x="9721328" y="19772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C52372E-B615-5B42-B83B-BAE89B12C769}"/>
                </a:ext>
              </a:extLst>
            </p:cNvPr>
            <p:cNvSpPr/>
            <p:nvPr/>
          </p:nvSpPr>
          <p:spPr>
            <a:xfrm>
              <a:off x="9721328" y="21296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1C75736-2271-1148-A5FB-725E31C3B679}"/>
                </a:ext>
              </a:extLst>
            </p:cNvPr>
            <p:cNvSpPr/>
            <p:nvPr/>
          </p:nvSpPr>
          <p:spPr>
            <a:xfrm>
              <a:off x="11001889" y="16704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6A4D127-4793-D744-91FA-A93EF77F8DD5}"/>
                </a:ext>
              </a:extLst>
            </p:cNvPr>
            <p:cNvSpPr/>
            <p:nvPr/>
          </p:nvSpPr>
          <p:spPr>
            <a:xfrm>
              <a:off x="11001889" y="19752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E08DD02-ED7A-BE4E-A7B7-E57325BE2A3E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5609967" y="4515516"/>
            <a:ext cx="1072408" cy="18587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5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D6F671C-C836-9B43-9666-EDF12F90FEE6}"/>
              </a:ext>
            </a:extLst>
          </p:cNvPr>
          <p:cNvSpPr/>
          <p:nvPr/>
        </p:nvSpPr>
        <p:spPr>
          <a:xfrm flipH="1">
            <a:off x="3805207" y="1434979"/>
            <a:ext cx="4581586" cy="284499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Core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099F1392-7C80-744B-9116-4FBFC039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74547" y="2574703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3D99CD-E3EC-1A4C-AEB6-7EF1D0A6F48A}"/>
              </a:ext>
            </a:extLst>
          </p:cNvPr>
          <p:cNvCxnSpPr>
            <a:cxnSpLocks/>
          </p:cNvCxnSpPr>
          <p:nvPr/>
        </p:nvCxnSpPr>
        <p:spPr>
          <a:xfrm flipH="1">
            <a:off x="2222261" y="3882709"/>
            <a:ext cx="2110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5F1186A2-EA1E-9441-B4B6-DEEB2F4FF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95524" y="3414684"/>
            <a:ext cx="739148" cy="57841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DD5D79E-8A06-6C4A-A93F-C3018CB6CE8E}"/>
              </a:ext>
            </a:extLst>
          </p:cNvPr>
          <p:cNvSpPr/>
          <p:nvPr/>
        </p:nvSpPr>
        <p:spPr>
          <a:xfrm flipH="1">
            <a:off x="1585453" y="2149432"/>
            <a:ext cx="1686904" cy="2201790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Base Station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84431A-8094-8849-84CF-8ED7674E9CA6}"/>
              </a:ext>
            </a:extLst>
          </p:cNvPr>
          <p:cNvCxnSpPr>
            <a:stCxn id="56" idx="1"/>
            <a:endCxn id="103" idx="1"/>
          </p:cNvCxnSpPr>
          <p:nvPr/>
        </p:nvCxnSpPr>
        <p:spPr>
          <a:xfrm flipV="1">
            <a:off x="3134672" y="3048677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9955F7-3267-3F40-BD53-617DC3239A74}"/>
              </a:ext>
            </a:extLst>
          </p:cNvPr>
          <p:cNvCxnSpPr>
            <a:endCxn id="63" idx="1"/>
          </p:cNvCxnSpPr>
          <p:nvPr/>
        </p:nvCxnSpPr>
        <p:spPr>
          <a:xfrm>
            <a:off x="3100421" y="3883428"/>
            <a:ext cx="2753008" cy="4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0F2F38-6DF6-0A45-B57F-20628B25D602}"/>
              </a:ext>
            </a:extLst>
          </p:cNvPr>
          <p:cNvSpPr/>
          <p:nvPr/>
        </p:nvSpPr>
        <p:spPr>
          <a:xfrm>
            <a:off x="5853429" y="3571748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UPF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77D2ED-95C9-3046-831E-A3B959785B50}"/>
              </a:ext>
            </a:extLst>
          </p:cNvPr>
          <p:cNvCxnSpPr>
            <a:stCxn id="104" idx="2"/>
            <a:endCxn id="63" idx="0"/>
          </p:cNvCxnSpPr>
          <p:nvPr/>
        </p:nvCxnSpPr>
        <p:spPr>
          <a:xfrm>
            <a:off x="6169115" y="3364361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CCD4FB3-EB02-9E4F-B935-D81889631D60}"/>
              </a:ext>
            </a:extLst>
          </p:cNvPr>
          <p:cNvGrpSpPr/>
          <p:nvPr/>
        </p:nvGrpSpPr>
        <p:grpSpPr>
          <a:xfrm>
            <a:off x="8595513" y="3206084"/>
            <a:ext cx="2008213" cy="1272601"/>
            <a:chOff x="6533912" y="2444203"/>
            <a:chExt cx="2219670" cy="147018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791BBDD4-AECA-CA48-B0F5-80928C58B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CDD5DFD-1099-B543-AD65-B49FE0E357FA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91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Internet</a:t>
              </a: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0DCCC-6EBA-E34D-8A89-648C9B4D678A}"/>
              </a:ext>
            </a:extLst>
          </p:cNvPr>
          <p:cNvCxnSpPr>
            <a:stCxn id="63" idx="3"/>
          </p:cNvCxnSpPr>
          <p:nvPr/>
        </p:nvCxnSpPr>
        <p:spPr>
          <a:xfrm flipV="1">
            <a:off x="6484801" y="3882707"/>
            <a:ext cx="2398138" cy="4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37B5F0F-011A-8B43-8B2F-CA30684D46EA}"/>
              </a:ext>
            </a:extLst>
          </p:cNvPr>
          <p:cNvCxnSpPr/>
          <p:nvPr/>
        </p:nvCxnSpPr>
        <p:spPr>
          <a:xfrm>
            <a:off x="4417561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18A7E4C-3C5F-7949-9D79-0888C9EF42A8}"/>
              </a:ext>
            </a:extLst>
          </p:cNvPr>
          <p:cNvSpPr txBox="1"/>
          <p:nvPr/>
        </p:nvSpPr>
        <p:spPr>
          <a:xfrm>
            <a:off x="4809575" y="4499536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Plane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8A50A0-FA94-2B46-BBF1-AABE461E3B6B}"/>
              </a:ext>
            </a:extLst>
          </p:cNvPr>
          <p:cNvCxnSpPr/>
          <p:nvPr/>
        </p:nvCxnSpPr>
        <p:spPr>
          <a:xfrm>
            <a:off x="6200713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C8012D-B61C-4B49-9582-BBDF302786DF}"/>
              </a:ext>
            </a:extLst>
          </p:cNvPr>
          <p:cNvSpPr txBox="1"/>
          <p:nvPr/>
        </p:nvSpPr>
        <p:spPr>
          <a:xfrm>
            <a:off x="6592727" y="4499536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Plane</a:t>
            </a: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1F979946-84D9-FD49-B422-1FE7DD300A2F}"/>
              </a:ext>
            </a:extLst>
          </p:cNvPr>
          <p:cNvSpPr/>
          <p:nvPr/>
        </p:nvSpPr>
        <p:spPr>
          <a:xfrm>
            <a:off x="6908219" y="1832370"/>
            <a:ext cx="558036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SDSF</a:t>
            </a:r>
          </a:p>
        </p:txBody>
      </p:sp>
      <p:sp>
        <p:nvSpPr>
          <p:cNvPr id="74" name="Can 73">
            <a:extLst>
              <a:ext uri="{FF2B5EF4-FFF2-40B4-BE49-F238E27FC236}">
                <a16:creationId xmlns:a16="http://schemas.microsoft.com/office/drawing/2014/main" id="{2D2BD4E1-2837-0249-9002-A41777E94E23}"/>
              </a:ext>
            </a:extLst>
          </p:cNvPr>
          <p:cNvSpPr/>
          <p:nvPr/>
        </p:nvSpPr>
        <p:spPr>
          <a:xfrm>
            <a:off x="7521838" y="1833780"/>
            <a:ext cx="558035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UDSF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34BBAC-D035-DA47-85E1-B9F68A0128F6}"/>
              </a:ext>
            </a:extLst>
          </p:cNvPr>
          <p:cNvSpPr/>
          <p:nvPr/>
        </p:nvSpPr>
        <p:spPr>
          <a:xfrm>
            <a:off x="5185169" y="183378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NRF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CFB2A7-4659-0C40-B78E-C4DA9F761A9A}"/>
              </a:ext>
            </a:extLst>
          </p:cNvPr>
          <p:cNvSpPr/>
          <p:nvPr/>
        </p:nvSpPr>
        <p:spPr>
          <a:xfrm>
            <a:off x="4617972" y="1836195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PCF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656EBD-0BEF-4844-B87B-ADD9179C07A3}"/>
              </a:ext>
            </a:extLst>
          </p:cNvPr>
          <p:cNvSpPr/>
          <p:nvPr/>
        </p:nvSpPr>
        <p:spPr>
          <a:xfrm>
            <a:off x="5752366" y="183381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NEF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F6E873-498C-6F49-A6D9-F3102DF58BD0}"/>
              </a:ext>
            </a:extLst>
          </p:cNvPr>
          <p:cNvSpPr/>
          <p:nvPr/>
        </p:nvSpPr>
        <p:spPr>
          <a:xfrm>
            <a:off x="3919760" y="1836194"/>
            <a:ext cx="639125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NSSF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9CC95E-FD75-8848-83E4-B61C0DDBFC96}"/>
              </a:ext>
            </a:extLst>
          </p:cNvPr>
          <p:cNvSpPr/>
          <p:nvPr/>
        </p:nvSpPr>
        <p:spPr>
          <a:xfrm>
            <a:off x="6319563" y="1833780"/>
            <a:ext cx="533073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7BCB94-DA08-1646-80A4-37EA2F167556}"/>
              </a:ext>
            </a:extLst>
          </p:cNvPr>
          <p:cNvCxnSpPr/>
          <p:nvPr/>
        </p:nvCxnSpPr>
        <p:spPr>
          <a:xfrm>
            <a:off x="7215580" y="23293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B912A5-65BD-D84D-A9C9-C86B10E9D02C}"/>
              </a:ext>
            </a:extLst>
          </p:cNvPr>
          <p:cNvCxnSpPr/>
          <p:nvPr/>
        </p:nvCxnSpPr>
        <p:spPr>
          <a:xfrm>
            <a:off x="7825180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A824B78-DCCD-9249-8274-DCB79585FDCC}"/>
              </a:ext>
            </a:extLst>
          </p:cNvPr>
          <p:cNvCxnSpPr/>
          <p:nvPr/>
        </p:nvCxnSpPr>
        <p:spPr>
          <a:xfrm>
            <a:off x="6592727" y="23326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EF98DA-304A-D84D-965D-4CE3B085F4DE}"/>
              </a:ext>
            </a:extLst>
          </p:cNvPr>
          <p:cNvCxnSpPr/>
          <p:nvPr/>
        </p:nvCxnSpPr>
        <p:spPr>
          <a:xfrm>
            <a:off x="5999691" y="232605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36F8420-755E-5549-A4AE-D0F6F911922A}"/>
              </a:ext>
            </a:extLst>
          </p:cNvPr>
          <p:cNvCxnSpPr/>
          <p:nvPr/>
        </p:nvCxnSpPr>
        <p:spPr>
          <a:xfrm>
            <a:off x="5456352" y="232936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96AA09-430C-A74E-8B56-B64AB596D9B3}"/>
              </a:ext>
            </a:extLst>
          </p:cNvPr>
          <p:cNvCxnSpPr/>
          <p:nvPr/>
        </p:nvCxnSpPr>
        <p:spPr>
          <a:xfrm>
            <a:off x="489313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2350C0D-08F5-5344-A9D9-397DE65BE9CF}"/>
              </a:ext>
            </a:extLst>
          </p:cNvPr>
          <p:cNvCxnSpPr/>
          <p:nvPr/>
        </p:nvCxnSpPr>
        <p:spPr>
          <a:xfrm>
            <a:off x="425040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1800A6-3AC5-C740-8213-2F246CF01B92}"/>
              </a:ext>
            </a:extLst>
          </p:cNvPr>
          <p:cNvCxnSpPr/>
          <p:nvPr/>
        </p:nvCxnSpPr>
        <p:spPr>
          <a:xfrm>
            <a:off x="7517068" y="249170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7B6DC-7ECE-1048-AF2F-6EF1ADB87C0E}"/>
              </a:ext>
            </a:extLst>
          </p:cNvPr>
          <p:cNvCxnSpPr/>
          <p:nvPr/>
        </p:nvCxnSpPr>
        <p:spPr>
          <a:xfrm>
            <a:off x="6158719" y="24950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87CD200-D7ED-664E-BBEC-52741AA52620}"/>
              </a:ext>
            </a:extLst>
          </p:cNvPr>
          <p:cNvCxnSpPr/>
          <p:nvPr/>
        </p:nvCxnSpPr>
        <p:spPr>
          <a:xfrm>
            <a:off x="5108483" y="249833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Left-Right Arrow 101">
            <a:extLst>
              <a:ext uri="{FF2B5EF4-FFF2-40B4-BE49-F238E27FC236}">
                <a16:creationId xmlns:a16="http://schemas.microsoft.com/office/drawing/2014/main" id="{9E944069-2BFB-9B40-9F31-4612A6B66F5E}"/>
              </a:ext>
            </a:extLst>
          </p:cNvPr>
          <p:cNvSpPr/>
          <p:nvPr/>
        </p:nvSpPr>
        <p:spPr>
          <a:xfrm>
            <a:off x="3919760" y="2439512"/>
            <a:ext cx="4160113" cy="198009"/>
          </a:xfrm>
          <a:prstGeom prst="left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863994-3E31-4745-A277-EE262E3FDEE8}"/>
              </a:ext>
            </a:extLst>
          </p:cNvPr>
          <p:cNvSpPr/>
          <p:nvPr/>
        </p:nvSpPr>
        <p:spPr>
          <a:xfrm>
            <a:off x="4786243" y="2732991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AMF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6FFC2ED-D50A-8A44-93B4-F33BC90650A2}"/>
              </a:ext>
            </a:extLst>
          </p:cNvPr>
          <p:cNvSpPr/>
          <p:nvPr/>
        </p:nvSpPr>
        <p:spPr>
          <a:xfrm>
            <a:off x="5853429" y="2732990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SMF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F5927B-9658-F440-AD6B-7E44CAECB525}"/>
              </a:ext>
            </a:extLst>
          </p:cNvPr>
          <p:cNvSpPr/>
          <p:nvPr/>
        </p:nvSpPr>
        <p:spPr>
          <a:xfrm>
            <a:off x="7187708" y="2728163"/>
            <a:ext cx="639125" cy="531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AUSF</a:t>
            </a:r>
          </a:p>
        </p:txBody>
      </p:sp>
    </p:spTree>
    <p:extLst>
      <p:ext uri="{BB962C8B-B14F-4D97-AF65-F5344CB8AC3E}">
        <p14:creationId xmlns:p14="http://schemas.microsoft.com/office/powerpoint/2010/main" val="415349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10634</TotalTime>
  <Words>241</Words>
  <Application>Microsoft Macintosh PowerPoint</Application>
  <PresentationFormat>Widescreen</PresentationFormat>
  <Paragraphs>159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85</cp:revision>
  <dcterms:created xsi:type="dcterms:W3CDTF">2018-11-06T15:34:59Z</dcterms:created>
  <dcterms:modified xsi:type="dcterms:W3CDTF">2021-08-06T22:25:14Z</dcterms:modified>
</cp:coreProperties>
</file>