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/>
    <p:restoredTop sz="93662"/>
  </p:normalViewPr>
  <p:slideViewPr>
    <p:cSldViewPr snapToGrid="0" snapToObjects="1">
      <p:cViewPr>
        <p:scale>
          <a:sx n="236" d="100"/>
          <a:sy n="236" d="100"/>
        </p:scale>
        <p:origin x="-5184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tif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4686144E-7D12-CB4C-966D-BD51E5D8E072}"/>
              </a:ext>
            </a:extLst>
          </p:cNvPr>
          <p:cNvGrpSpPr/>
          <p:nvPr/>
        </p:nvGrpSpPr>
        <p:grpSpPr>
          <a:xfrm>
            <a:off x="944692" y="4180824"/>
            <a:ext cx="1549456" cy="1186169"/>
            <a:chOff x="9021856" y="866491"/>
            <a:chExt cx="1549456" cy="1186169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484FDE33-82FF-ED44-9E89-7A8A6C454C59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ABDEF612-515A-EC48-B62E-F7BA2E807BC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B8A366-6DCC-E74E-AD9F-376CCC9D22CB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1057BDA-3D2F-6B4A-A63A-44610ED92729}"/>
              </a:ext>
            </a:extLst>
          </p:cNvPr>
          <p:cNvGrpSpPr/>
          <p:nvPr/>
        </p:nvGrpSpPr>
        <p:grpSpPr>
          <a:xfrm>
            <a:off x="10228633" y="4161094"/>
            <a:ext cx="1549456" cy="1186169"/>
            <a:chOff x="9021856" y="866491"/>
            <a:chExt cx="1549456" cy="118616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2BCFC7A-0761-9E45-B63C-3EFE210DBCDF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B2944CEF-434A-6746-B4AD-4E508A41840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F87FE-F424-DB4C-9124-B1D05C0090CF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76187FB-594E-3E42-B44B-3532FDD0BDC9}"/>
              </a:ext>
            </a:extLst>
          </p:cNvPr>
          <p:cNvGrpSpPr/>
          <p:nvPr/>
        </p:nvGrpSpPr>
        <p:grpSpPr>
          <a:xfrm>
            <a:off x="944692" y="4180824"/>
            <a:ext cx="1549456" cy="1186169"/>
            <a:chOff x="9021856" y="866491"/>
            <a:chExt cx="1549456" cy="1186169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434A303-5EDD-8D47-82DC-B25EE4C35E9D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58236387-83F0-F640-A3DA-13D22C90CD1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27B2AC-8703-1C40-9059-C6833E83ED5F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676451D-F1A8-044E-BAAD-B560BE7A1BCD}"/>
              </a:ext>
            </a:extLst>
          </p:cNvPr>
          <p:cNvGrpSpPr/>
          <p:nvPr/>
        </p:nvGrpSpPr>
        <p:grpSpPr>
          <a:xfrm>
            <a:off x="10228633" y="4161094"/>
            <a:ext cx="1549456" cy="1186169"/>
            <a:chOff x="9021856" y="866491"/>
            <a:chExt cx="1549456" cy="1186169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22D515E9-5DB3-CA40-879E-DED1F8ADAA8E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50B86B0A-FED9-CB4C-A2FC-2785AFD32E6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67FFE9A-AFD8-E246-A9D1-9584A72CA231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91246" cy="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274A739-0CDF-894B-B2EE-4BDDE2AD9CDB}"/>
              </a:ext>
            </a:extLst>
          </p:cNvPr>
          <p:cNvGrpSpPr/>
          <p:nvPr/>
        </p:nvGrpSpPr>
        <p:grpSpPr>
          <a:xfrm>
            <a:off x="866463" y="2438020"/>
            <a:ext cx="1549456" cy="1186169"/>
            <a:chOff x="9021856" y="866491"/>
            <a:chExt cx="1549456" cy="118616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A6287C0-3977-9A49-8CB7-189FB139C7AF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5DB5A6A-A553-6345-82C5-B5908C10214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84CFD8-2A1D-964D-B1ED-715E6C5227B0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1573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27765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27765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279715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3767477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8263" y="194714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2839" y="2810495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2658" y="2800414"/>
            <a:ext cx="915462" cy="73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08C6538-4AA7-184B-9615-A0B5258645D7}"/>
              </a:ext>
            </a:extLst>
          </p:cNvPr>
          <p:cNvGrpSpPr/>
          <p:nvPr/>
        </p:nvGrpSpPr>
        <p:grpSpPr>
          <a:xfrm>
            <a:off x="8835418" y="2417561"/>
            <a:ext cx="1549456" cy="1186169"/>
            <a:chOff x="9021856" y="866491"/>
            <a:chExt cx="1549456" cy="1186169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F1F6503-5E8D-DB42-B599-851B674D9D9A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E0955A75-6C9F-4A4F-8372-C31B16EDC94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9CEDC9-2776-3A4D-85CA-4C19B348F02E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pic>
        <p:nvPicPr>
          <p:cNvPr id="13" name="Google Shape;1463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60958" y="2345741"/>
            <a:ext cx="1127117" cy="10963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7C55A72-7386-3E46-8F65-22F8AD9D98E2}"/>
              </a:ext>
            </a:extLst>
          </p:cNvPr>
          <p:cNvGrpSpPr/>
          <p:nvPr/>
        </p:nvGrpSpPr>
        <p:grpSpPr>
          <a:xfrm>
            <a:off x="7184771" y="2281224"/>
            <a:ext cx="1549456" cy="1186169"/>
            <a:chOff x="9021856" y="866491"/>
            <a:chExt cx="1549456" cy="118616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2196262-D02A-CF46-877A-F756CDFB5471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17604A3-2471-F740-80DB-F9FAE19E3CBB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85C20C-37F0-7344-9C08-C1F5E19A5CEE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451;p153"/>
          <p:cNvCxnSpPr/>
          <p:nvPr/>
        </p:nvCxnSpPr>
        <p:spPr>
          <a:xfrm rot="10800000" flipH="1">
            <a:off x="2638581" y="4179201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452;p153"/>
          <p:cNvCxnSpPr/>
          <p:nvPr/>
        </p:nvCxnSpPr>
        <p:spPr>
          <a:xfrm>
            <a:off x="2638581" y="4452479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453;p153"/>
          <p:cNvCxnSpPr/>
          <p:nvPr/>
        </p:nvCxnSpPr>
        <p:spPr>
          <a:xfrm rot="10800000" flipH="1">
            <a:off x="4101143" y="4919743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54;p153"/>
          <p:cNvCxnSpPr/>
          <p:nvPr/>
        </p:nvCxnSpPr>
        <p:spPr>
          <a:xfrm>
            <a:off x="5447396" y="4129039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455;p153"/>
          <p:cNvCxnSpPr/>
          <p:nvPr/>
        </p:nvCxnSpPr>
        <p:spPr>
          <a:xfrm rot="10800000">
            <a:off x="8029943" y="4143436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6;p153"/>
          <p:cNvCxnSpPr/>
          <p:nvPr/>
        </p:nvCxnSpPr>
        <p:spPr>
          <a:xfrm flipH="1">
            <a:off x="7797198" y="4639373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457;p153"/>
          <p:cNvCxnSpPr/>
          <p:nvPr/>
        </p:nvCxnSpPr>
        <p:spPr>
          <a:xfrm flipH="1">
            <a:off x="7735830" y="4136253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58;p153"/>
          <p:cNvCxnSpPr/>
          <p:nvPr/>
        </p:nvCxnSpPr>
        <p:spPr>
          <a:xfrm rot="10800000">
            <a:off x="6714428" y="4438051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459;p153"/>
          <p:cNvCxnSpPr/>
          <p:nvPr/>
        </p:nvCxnSpPr>
        <p:spPr>
          <a:xfrm rot="10800000" flipH="1">
            <a:off x="5484118" y="4423745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460;p153"/>
          <p:cNvCxnSpPr/>
          <p:nvPr/>
        </p:nvCxnSpPr>
        <p:spPr>
          <a:xfrm rot="10800000" flipH="1">
            <a:off x="4137839" y="41432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461;p153"/>
          <p:cNvCxnSpPr/>
          <p:nvPr/>
        </p:nvCxnSpPr>
        <p:spPr>
          <a:xfrm flipH="1">
            <a:off x="6634502" y="4136253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462;p153"/>
          <p:cNvCxnSpPr/>
          <p:nvPr/>
        </p:nvCxnSpPr>
        <p:spPr>
          <a:xfrm>
            <a:off x="5575911" y="4905315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693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5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758" y="435857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6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94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68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324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469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106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470;p153"/>
          <p:cNvCxnSpPr/>
          <p:nvPr/>
        </p:nvCxnSpPr>
        <p:spPr>
          <a:xfrm>
            <a:off x="4033815" y="4179354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471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53" y="3914298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7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787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0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218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3" idx="2"/>
          </p:cNvCxnSpPr>
          <p:nvPr/>
        </p:nvCxnSpPr>
        <p:spPr>
          <a:xfrm flipH="1">
            <a:off x="8161258" y="3303418"/>
            <a:ext cx="380976" cy="7271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2"/>
          </p:cNvCxnSpPr>
          <p:nvPr/>
        </p:nvCxnSpPr>
        <p:spPr>
          <a:xfrm>
            <a:off x="8542234" y="3303418"/>
            <a:ext cx="674738" cy="11786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3" idx="2"/>
          </p:cNvCxnSpPr>
          <p:nvPr/>
        </p:nvCxnSpPr>
        <p:spPr>
          <a:xfrm flipH="1">
            <a:off x="6891872" y="3303418"/>
            <a:ext cx="1650362" cy="9870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2668213" y="3308685"/>
            <a:ext cx="631318" cy="10007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</p:cNvCxnSpPr>
          <p:nvPr/>
        </p:nvCxnSpPr>
        <p:spPr>
          <a:xfrm>
            <a:off x="3299531" y="3308685"/>
            <a:ext cx="439544" cy="14636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>
            <a:off x="3299531" y="3308685"/>
            <a:ext cx="533749" cy="7218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  <a:endCxn id="49" idx="6"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  <a:stCxn id="49" idx="13"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pic>
        <p:nvPicPr>
          <p:cNvPr id="35" name="Google Shape;1463;p153" descr="switch-icon.png">
            <a:extLst>
              <a:ext uri="{FF2B5EF4-FFF2-40B4-BE49-F238E27FC236}">
                <a16:creationId xmlns:a16="http://schemas.microsoft.com/office/drawing/2014/main" id="{50BFE77A-6E07-0942-A8C6-0C46B730EE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4190" y="3840940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63;p153" descr="switch-icon.png">
            <a:extLst>
              <a:ext uri="{FF2B5EF4-FFF2-40B4-BE49-F238E27FC236}">
                <a16:creationId xmlns:a16="http://schemas.microsoft.com/office/drawing/2014/main" id="{205A5F32-982B-4245-9DAB-43174AEB43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744" y="3844834"/>
            <a:ext cx="915462" cy="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  <a:stCxn id="49" idx="0"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pic>
        <p:nvPicPr>
          <p:cNvPr id="56" name="Google Shape;1463;p153" descr="switch-icon.png">
            <a:extLst>
              <a:ext uri="{FF2B5EF4-FFF2-40B4-BE49-F238E27FC236}">
                <a16:creationId xmlns:a16="http://schemas.microsoft.com/office/drawing/2014/main" id="{A3E69FF0-F97D-0D4F-9818-69ECC725C0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034" y="5310027"/>
            <a:ext cx="915462" cy="7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124C59C-33F9-3E4D-8BF0-363F75387EA9}"/>
              </a:ext>
            </a:extLst>
          </p:cNvPr>
          <p:cNvGrpSpPr/>
          <p:nvPr/>
        </p:nvGrpSpPr>
        <p:grpSpPr>
          <a:xfrm>
            <a:off x="943619" y="4193449"/>
            <a:ext cx="1549456" cy="1186169"/>
            <a:chOff x="9021856" y="866491"/>
            <a:chExt cx="1549456" cy="1186169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0D52684-63D5-A249-A479-ADC65B3A84B1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7AE7765-1633-0141-8A1F-6070220642C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754A247-241E-954D-98DF-9148F220E42A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34494F-182E-5D45-8D8B-D0F55909BA0E}"/>
              </a:ext>
            </a:extLst>
          </p:cNvPr>
          <p:cNvGrpSpPr/>
          <p:nvPr/>
        </p:nvGrpSpPr>
        <p:grpSpPr>
          <a:xfrm>
            <a:off x="10228961" y="4167996"/>
            <a:ext cx="1549456" cy="1186169"/>
            <a:chOff x="9021856" y="866491"/>
            <a:chExt cx="1549456" cy="1186169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BEA1D6F-BC72-0146-A05C-7F19BDCC9932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57793720-FA71-EA49-B259-CA78C8B0E29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EAD7D56-E405-EB4D-AAD2-EE2E05B2F30C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87BFD2F8-BC3C-CD43-9B8C-21AFDD27D742}"/>
              </a:ext>
            </a:extLst>
          </p:cNvPr>
          <p:cNvGrpSpPr/>
          <p:nvPr/>
        </p:nvGrpSpPr>
        <p:grpSpPr>
          <a:xfrm>
            <a:off x="943619" y="4193449"/>
            <a:ext cx="1549456" cy="1186169"/>
            <a:chOff x="9021856" y="866491"/>
            <a:chExt cx="1549456" cy="1186169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85532F7-DFD8-6149-8744-9DB59A8E1CB7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E243A92F-5C78-854A-9DFB-84486ACEF18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A6D66B4-5705-CA4E-AAA9-5F83FD057CB7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61231A-BE82-9449-8B8F-1689B33D38C1}"/>
              </a:ext>
            </a:extLst>
          </p:cNvPr>
          <p:cNvGrpSpPr/>
          <p:nvPr/>
        </p:nvGrpSpPr>
        <p:grpSpPr>
          <a:xfrm>
            <a:off x="10228961" y="4167996"/>
            <a:ext cx="1549456" cy="1186169"/>
            <a:chOff x="9021856" y="866491"/>
            <a:chExt cx="1549456" cy="1186169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406C1F1-F9BD-4E4C-8D1C-8F695DD238F2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67B023D6-3506-2D48-9652-AAA007953F5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8B2CD1-53CF-A042-998B-F604ADCB89DB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28319E2-B351-8D4C-97AE-0DD4AF94930A}"/>
              </a:ext>
            </a:extLst>
          </p:cNvPr>
          <p:cNvGrpSpPr/>
          <p:nvPr/>
        </p:nvGrpSpPr>
        <p:grpSpPr>
          <a:xfrm>
            <a:off x="943619" y="4193449"/>
            <a:ext cx="1549456" cy="1186169"/>
            <a:chOff x="9021856" y="866491"/>
            <a:chExt cx="1549456" cy="1186169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CE95BA3-3685-3247-A93C-887663FAC3DE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D082CD7A-6041-954E-9004-11CC8C8EC9C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2EF4BAA-8D7E-FB43-B2BE-5D9689DED9D9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BA57105-7C2A-8242-80D8-DAFAFE9D8811}"/>
              </a:ext>
            </a:extLst>
          </p:cNvPr>
          <p:cNvGrpSpPr/>
          <p:nvPr/>
        </p:nvGrpSpPr>
        <p:grpSpPr>
          <a:xfrm>
            <a:off x="10228961" y="4167996"/>
            <a:ext cx="1549456" cy="1186169"/>
            <a:chOff x="9021856" y="866491"/>
            <a:chExt cx="1549456" cy="1186169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D715A8A-3AE3-2347-AB0A-CBF23296309B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EE89CFDA-4DE3-ED45-B989-3C1FB019939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82A9A8-8A79-684F-A58E-C1DFA725563B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C319D12-FB9B-944C-832A-125F5A74A60C}"/>
              </a:ext>
            </a:extLst>
          </p:cNvPr>
          <p:cNvGrpSpPr/>
          <p:nvPr/>
        </p:nvGrpSpPr>
        <p:grpSpPr>
          <a:xfrm>
            <a:off x="943619" y="4193449"/>
            <a:ext cx="1549456" cy="1186169"/>
            <a:chOff x="9021856" y="866491"/>
            <a:chExt cx="1549456" cy="1186169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C88B4FC-855C-B245-A23D-22D778AE8AD1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7B1ECB94-FA40-EA44-BE1D-20B83FF495D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FAD4702-8147-2548-9E9A-B2F1D6A72902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E90BBD-E7A6-014F-9957-A0F6EA561CCF}"/>
              </a:ext>
            </a:extLst>
          </p:cNvPr>
          <p:cNvGrpSpPr/>
          <p:nvPr/>
        </p:nvGrpSpPr>
        <p:grpSpPr>
          <a:xfrm>
            <a:off x="10228961" y="4167996"/>
            <a:ext cx="1549456" cy="1186169"/>
            <a:chOff x="9021856" y="866491"/>
            <a:chExt cx="1549456" cy="1186169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36CC7EF-DC3F-4F47-8588-0DA4A3E4FA07}"/>
                </a:ext>
              </a:extLst>
            </p:cNvPr>
            <p:cNvSpPr/>
            <p:nvPr/>
          </p:nvSpPr>
          <p:spPr>
            <a:xfrm>
              <a:off x="9057330" y="914400"/>
              <a:ext cx="636998" cy="95920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3CABCC59-7CEA-D24F-88C0-18FA8D90D22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21856" y="866491"/>
              <a:ext cx="1513982" cy="1186169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384ECE-D413-1D4E-B5A9-168BBCCA084D}"/>
                </a:ext>
              </a:extLst>
            </p:cNvPr>
            <p:cNvSpPr/>
            <p:nvPr/>
          </p:nvSpPr>
          <p:spPr>
            <a:xfrm>
              <a:off x="9778847" y="1041400"/>
              <a:ext cx="792465" cy="1011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463;p153" descr="switch-icon.png">
            <a:extLst>
              <a:ext uri="{FF2B5EF4-FFF2-40B4-BE49-F238E27FC236}">
                <a16:creationId xmlns:a16="http://schemas.microsoft.com/office/drawing/2014/main" id="{E6BB2974-A6F3-D74B-927A-2DFC91EE7A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3;p153" descr="switch-icon.png">
            <a:extLst>
              <a:ext uri="{FF2B5EF4-FFF2-40B4-BE49-F238E27FC236}">
                <a16:creationId xmlns:a16="http://schemas.microsoft.com/office/drawing/2014/main" id="{2C3AC390-2EEA-E645-AE06-9091C9DB7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4428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3;p153" descr="switch-icon.png">
            <a:extLst>
              <a:ext uri="{FF2B5EF4-FFF2-40B4-BE49-F238E27FC236}">
                <a16:creationId xmlns:a16="http://schemas.microsoft.com/office/drawing/2014/main" id="{3B521058-7D76-EF4D-BF0D-7DEDE0796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7515" y="4125144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3;p153" descr="switch-icon.png">
            <a:extLst>
              <a:ext uri="{FF2B5EF4-FFF2-40B4-BE49-F238E27FC236}">
                <a16:creationId xmlns:a16="http://schemas.microsoft.com/office/drawing/2014/main" id="{210BF221-6123-BB40-B726-BDA3D1ED1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1969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3;p153" descr="switch-icon.png">
            <a:extLst>
              <a:ext uri="{FF2B5EF4-FFF2-40B4-BE49-F238E27FC236}">
                <a16:creationId xmlns:a16="http://schemas.microsoft.com/office/drawing/2014/main" id="{62B04C07-00C7-5542-8E70-2596C1168D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>
            <a:off x="7516559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463;p153" descr="switch-icon.png">
            <a:extLst>
              <a:ext uri="{FF2B5EF4-FFF2-40B4-BE49-F238E27FC236}">
                <a16:creationId xmlns:a16="http://schemas.microsoft.com/office/drawing/2014/main" id="{C4B76478-AAC0-BF44-969D-D7490B76B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63;p153" descr="switch-icon.png">
            <a:extLst>
              <a:ext uri="{FF2B5EF4-FFF2-40B4-BE49-F238E27FC236}">
                <a16:creationId xmlns:a16="http://schemas.microsoft.com/office/drawing/2014/main" id="{268A4A0D-A4EF-B540-8F2C-F9874FB973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9487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463;p153" descr="switch-icon.png">
            <a:extLst>
              <a:ext uri="{FF2B5EF4-FFF2-40B4-BE49-F238E27FC236}">
                <a16:creationId xmlns:a16="http://schemas.microsoft.com/office/drawing/2014/main" id="{24E6C4BC-1D88-9340-AC37-F648112822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2574" y="4073293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63;p153" descr="switch-icon.png">
            <a:extLst>
              <a:ext uri="{FF2B5EF4-FFF2-40B4-BE49-F238E27FC236}">
                <a16:creationId xmlns:a16="http://schemas.microsoft.com/office/drawing/2014/main" id="{A652911E-C0C1-9041-BA8B-3324D34402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7028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63;p153" descr="switch-icon.png">
            <a:extLst>
              <a:ext uri="{FF2B5EF4-FFF2-40B4-BE49-F238E27FC236}">
                <a16:creationId xmlns:a16="http://schemas.microsoft.com/office/drawing/2014/main" id="{2601D87D-D601-DA4F-9B66-84E0D2E3F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69A5C524-2D6E-1248-BD84-3EE59BD033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368" y="1876653"/>
            <a:ext cx="933717" cy="123861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725E5B1-52E0-8A40-9BE2-7AA2AFB60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396" y="2479917"/>
            <a:ext cx="933717" cy="123861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C5A948F-6EAE-0A4F-9A60-D74999510C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05" y="4155518"/>
            <a:ext cx="933717" cy="123861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4901BB9-85AD-8341-B623-BE6570F204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1362" y="2331015"/>
            <a:ext cx="799241" cy="138776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D83E34-A271-1043-8030-6C8A133F87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1362" y="2331015"/>
            <a:ext cx="799241" cy="1387767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40587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22959356-8003-2841-8F11-F268C10E62C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0227" y="3268905"/>
            <a:ext cx="497803" cy="67541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C0D1125E-F2FB-194D-94B1-F73EC6CA75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087" y="3650316"/>
            <a:ext cx="497803" cy="67541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135FDF0-5544-8A46-8D40-24847A38EC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619" y="3664294"/>
            <a:ext cx="497803" cy="67541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4BA2BB4-F198-9E43-BBF9-28B05E16E7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967" y="3312399"/>
            <a:ext cx="497803" cy="675416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2631D65-6FC2-104B-9687-75776B00A2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111" y="3308657"/>
            <a:ext cx="497803" cy="67541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53F8A37-25E0-6B4A-87C3-A6574AFE1E9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61" y="3642882"/>
            <a:ext cx="497803" cy="67541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FAFFD6B2-362A-9647-BEBB-A9D0905CAC9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87" y="3689655"/>
            <a:ext cx="497803" cy="623457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31AB718-E1E5-4241-B19A-24E3FAE927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629" y="3312864"/>
            <a:ext cx="497803" cy="6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5A21DEF-9AF1-8848-9626-4E86D34393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076" y="4233312"/>
            <a:ext cx="497803" cy="72225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27B7287-52D4-0143-9263-947A8A2E42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176" y="4024927"/>
            <a:ext cx="497803" cy="72225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CD75CDA-8596-BB41-BC0B-D9E85F055B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642" y="4229014"/>
            <a:ext cx="497803" cy="72225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66D8E8C-DFB4-7442-B37B-2DBE3928FF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587" y="4027375"/>
            <a:ext cx="497803" cy="7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1BF7F924-E20E-7243-8CFA-F5D8FF5D58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805" y="2437913"/>
            <a:ext cx="1160969" cy="160438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722137" y="5003829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7" y="3588038"/>
            <a:ext cx="1584960" cy="99362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endCxn id="31" idx="1"/>
          </p:cNvCxnSpPr>
          <p:nvPr/>
        </p:nvCxnSpPr>
        <p:spPr>
          <a:xfrm>
            <a:off x="2905735" y="4790115"/>
            <a:ext cx="1867651" cy="125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3230569" y="4915611"/>
            <a:ext cx="1542815" cy="360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3770764" y="4915611"/>
            <a:ext cx="1002619" cy="70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D725113-01D0-C34A-BDBE-7E6B82B0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92" y="4704037"/>
            <a:ext cx="591246" cy="358331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42AA5C3F-A766-D84F-8696-3F0FC1D3F77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642" y="4406907"/>
            <a:ext cx="497803" cy="704629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EE603E7F-36B9-624A-9E9D-609940A0019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879" y="4918979"/>
            <a:ext cx="497803" cy="704629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51AC7039-A09A-C240-9336-90804D80D7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196" y="5259908"/>
            <a:ext cx="49780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83755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318</cp:revision>
  <cp:lastPrinted>2021-07-02T05:16:14Z</cp:lastPrinted>
  <dcterms:created xsi:type="dcterms:W3CDTF">2019-12-10T16:47:01Z</dcterms:created>
  <dcterms:modified xsi:type="dcterms:W3CDTF">2022-05-31T22:05:21Z</dcterms:modified>
</cp:coreProperties>
</file>