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/>
    <p:restoredTop sz="93662"/>
  </p:normalViewPr>
  <p:slideViewPr>
    <p:cSldViewPr snapToGrid="0" snapToObjects="1">
      <p:cViewPr varScale="1">
        <p:scale>
          <a:sx n="108" d="100"/>
          <a:sy n="108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79" y="1941809"/>
            <a:ext cx="855415" cy="1780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9F62314-AF36-2C45-A229-D42605EC9FA1}"/>
              </a:ext>
            </a:extLst>
          </p:cNvPr>
          <p:cNvCxnSpPr>
            <a:cxnSpLocks/>
            <a:stCxn id="110" idx="2"/>
          </p:cNvCxnSpPr>
          <p:nvPr/>
        </p:nvCxnSpPr>
        <p:spPr>
          <a:xfrm rot="16200000" flipH="1">
            <a:off x="3753194" y="3925701"/>
            <a:ext cx="678279" cy="2717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3D5E9AB-DFAF-604E-9D26-502CC16256DE}"/>
              </a:ext>
            </a:extLst>
          </p:cNvPr>
          <p:cNvCxnSpPr>
            <a:cxnSpLocks/>
            <a:stCxn id="109" idx="2"/>
          </p:cNvCxnSpPr>
          <p:nvPr/>
        </p:nvCxnSpPr>
        <p:spPr>
          <a:xfrm rot="16200000" flipH="1">
            <a:off x="5946277" y="3924511"/>
            <a:ext cx="678276" cy="274141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416457" y="4394149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92217A-ECA8-274B-9B4F-100CAC5141E7}"/>
              </a:ext>
            </a:extLst>
          </p:cNvPr>
          <p:cNvSpPr txBox="1"/>
          <p:nvPr/>
        </p:nvSpPr>
        <p:spPr>
          <a:xfrm>
            <a:off x="5380696" y="4394149"/>
            <a:ext cx="2075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Carrier Frequencies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/>
              <a:t>for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/>
              <a:t>Multi-Carrier</a:t>
            </a:r>
          </a:p>
          <a:p>
            <a:pPr algn="ctr"/>
            <a:r>
              <a:rPr lang="en-US" sz="1400" dirty="0"/>
              <a:t>Transmissions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79" y="1941809"/>
            <a:ext cx="855415" cy="1780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509872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</p:spTree>
    <p:extLst>
      <p:ext uri="{BB962C8B-B14F-4D97-AF65-F5344CB8AC3E}">
        <p14:creationId xmlns:p14="http://schemas.microsoft.com/office/powerpoint/2010/main" val="41153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8BF4C7F-F1A2-B84D-99AE-48EEEA3A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8738" y="1060146"/>
            <a:ext cx="1740352" cy="1089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37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09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E5F724-26CC-FA4F-A613-52C4B3A0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53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EA4D24-4972-994D-AEE7-41324BB9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5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D45064-044F-2140-82B5-6DBE3C8F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98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D4616D-FC30-2746-AF09-39D5183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2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5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555146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95301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510101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688103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951491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8084444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54075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68875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stCxn id="52" idx="2"/>
            <a:endCxn id="38" idx="0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stCxn id="53" idx="2"/>
            <a:endCxn id="40" idx="0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6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57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4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58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75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1096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16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7379</TotalTime>
  <Words>153</Words>
  <Application>Microsoft Macintosh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64</cp:revision>
  <dcterms:created xsi:type="dcterms:W3CDTF">2018-11-06T15:34:59Z</dcterms:created>
  <dcterms:modified xsi:type="dcterms:W3CDTF">2021-07-19T20:49:15Z</dcterms:modified>
</cp:coreProperties>
</file>