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/>
    <p:restoredTop sz="93662"/>
  </p:normalViewPr>
  <p:slideViewPr>
    <p:cSldViewPr snapToGrid="0" snapToObjects="1">
      <p:cViewPr>
        <p:scale>
          <a:sx n="183" d="100"/>
          <a:sy n="183" d="100"/>
        </p:scale>
        <p:origin x="-164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3773" y="1540511"/>
            <a:ext cx="3778145" cy="3795241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20801" y="2321569"/>
            <a:ext cx="2197114" cy="2253298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ONU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Passive Optical Network (PON)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7719285" y="2927196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BNG</a:t>
            </a:r>
          </a:p>
        </p:txBody>
      </p:sp>
      <p:cxnSp>
        <p:nvCxnSpPr>
          <p:cNvPr id="261" name="Straight Connector 260"/>
          <p:cNvCxnSpPr>
            <a:cxnSpLocks/>
            <a:stCxn id="21" idx="3"/>
            <a:endCxn id="255" idx="1"/>
          </p:cNvCxnSpPr>
          <p:nvPr/>
        </p:nvCxnSpPr>
        <p:spPr>
          <a:xfrm>
            <a:off x="6943726" y="3436144"/>
            <a:ext cx="775559" cy="1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cxnSpLocks/>
            <a:stCxn id="255" idx="3"/>
          </p:cNvCxnSpPr>
          <p:nvPr/>
        </p:nvCxnSpPr>
        <p:spPr>
          <a:xfrm>
            <a:off x="8765297" y="3448218"/>
            <a:ext cx="14058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1462149A-D301-0040-A292-E21709F71071}"/>
              </a:ext>
            </a:extLst>
          </p:cNvPr>
          <p:cNvSpPr/>
          <p:nvPr/>
        </p:nvSpPr>
        <p:spPr>
          <a:xfrm>
            <a:off x="10127477" y="2726323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8791C77-1080-5247-84B5-8377F9142EDC}"/>
              </a:ext>
            </a:extLst>
          </p:cNvPr>
          <p:cNvSpPr/>
          <p:nvPr/>
        </p:nvSpPr>
        <p:spPr>
          <a:xfrm>
            <a:off x="6560253" y="1968277"/>
            <a:ext cx="2827715" cy="29214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44" name="Right Brace 243"/>
          <p:cNvSpPr/>
          <p:nvPr/>
        </p:nvSpPr>
        <p:spPr>
          <a:xfrm rot="16200000">
            <a:off x="4135824" y="-1923260"/>
            <a:ext cx="390873" cy="6036817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493958" y="4477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Radio Access Network (RAN)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B07CF-039F-0A45-8CA0-B546B1363914}"/>
              </a:ext>
            </a:extLst>
          </p:cNvPr>
          <p:cNvCxnSpPr>
            <a:cxnSpLocks/>
            <a:stCxn id="9" idx="3"/>
            <a:endCxn id="40" idx="2"/>
          </p:cNvCxnSpPr>
          <p:nvPr/>
        </p:nvCxnSpPr>
        <p:spPr>
          <a:xfrm>
            <a:off x="8506282" y="3419172"/>
            <a:ext cx="138412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F6D4A76-7776-A34B-A84C-46E661C30F28}"/>
              </a:ext>
            </a:extLst>
          </p:cNvPr>
          <p:cNvSpPr/>
          <p:nvPr/>
        </p:nvSpPr>
        <p:spPr>
          <a:xfrm>
            <a:off x="9884423" y="2716496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DF7B753-A1D4-9B4D-88DC-918ED6F9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35" y="1787198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F1BC8DC-ECD9-D940-A146-0CCE4E63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21429" y="174444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B9E183-01B5-8745-8C3C-10A596D07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24512" y="211652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C99E6D-E205-A644-B9F8-6A99238C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91623" y="197561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C3B406-8B09-284B-BE72-AC56BDDB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51" y="2405176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830756-6BF6-934A-B32D-EE27715F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16985" y="282030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973424-557D-4440-8AFE-0EA57D989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45070" y="327528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9CAE566-5F27-8342-9C90-9B9216B7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92244" y="34191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8A04D9-8496-3A4D-8202-CE2DE94D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39453" y="269719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8191DB9-B09D-344F-8027-E7532027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44" y="4140701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998E92-490E-3E4C-839D-A666E60C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84576" y="44131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1E6E258-E025-5942-986A-10B52E77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02547" y="492847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D37FA4B-EBA6-7A46-AC1F-E9AAA846C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33577" y="47489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9E77F32-CAD9-8D44-969C-35484B045AE0}"/>
              </a:ext>
            </a:extLst>
          </p:cNvPr>
          <p:cNvSpPr txBox="1"/>
          <p:nvPr/>
        </p:nvSpPr>
        <p:spPr>
          <a:xfrm>
            <a:off x="3721688" y="3521506"/>
            <a:ext cx="15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Backhaul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17647267-C4F4-384D-B485-74AECFB0B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648" y="27138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Image" descr="Image">
            <a:extLst>
              <a:ext uri="{FF2B5EF4-FFF2-40B4-BE49-F238E27FC236}">
                <a16:creationId xmlns:a16="http://schemas.microsoft.com/office/drawing/2014/main" id="{4D6E79B9-5F5B-DD40-B287-255FD2CC3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948" y="33162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Image" descr="Image">
            <a:extLst>
              <a:ext uri="{FF2B5EF4-FFF2-40B4-BE49-F238E27FC236}">
                <a16:creationId xmlns:a16="http://schemas.microsoft.com/office/drawing/2014/main" id="{9E6F6915-C415-B14F-9A89-F2830D851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310" y="499218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763324-079C-3846-9A73-4FFB60A63D13}"/>
              </a:ext>
            </a:extLst>
          </p:cNvPr>
          <p:cNvSpPr/>
          <p:nvPr/>
        </p:nvSpPr>
        <p:spPr>
          <a:xfrm>
            <a:off x="7485194" y="2898150"/>
            <a:ext cx="1021088" cy="1042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Mobile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19BF50-7B53-9B47-B716-30B32097EC0A}"/>
              </a:ext>
            </a:extLst>
          </p:cNvPr>
          <p:cNvCxnSpPr>
            <a:stCxn id="9" idx="1"/>
            <a:endCxn id="74" idx="3"/>
          </p:cNvCxnSpPr>
          <p:nvPr/>
        </p:nvCxnSpPr>
        <p:spPr>
          <a:xfrm flipH="1" flipV="1">
            <a:off x="4310879" y="2860481"/>
            <a:ext cx="3174315" cy="55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B681B4-B2CF-204C-A9E6-2F93F37FDAAF}"/>
              </a:ext>
            </a:extLst>
          </p:cNvPr>
          <p:cNvCxnSpPr>
            <a:cxnSpLocks/>
            <a:stCxn id="9" idx="1"/>
            <a:endCxn id="77" idx="3"/>
          </p:cNvCxnSpPr>
          <p:nvPr/>
        </p:nvCxnSpPr>
        <p:spPr>
          <a:xfrm flipH="1">
            <a:off x="2982179" y="3419172"/>
            <a:ext cx="4503015" cy="4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EA3CDD-4C23-C74D-A49A-FE492B648AF4}"/>
              </a:ext>
            </a:extLst>
          </p:cNvPr>
          <p:cNvCxnSpPr>
            <a:cxnSpLocks/>
            <a:stCxn id="9" idx="1"/>
            <a:endCxn id="79" idx="3"/>
          </p:cNvCxnSpPr>
          <p:nvPr/>
        </p:nvCxnSpPr>
        <p:spPr>
          <a:xfrm flipH="1">
            <a:off x="2599541" y="3419172"/>
            <a:ext cx="4885653" cy="17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E24A80-3624-2B40-ACB2-EC538A2C48BB}"/>
              </a:ext>
            </a:extLst>
          </p:cNvPr>
          <p:cNvCxnSpPr>
            <a:cxnSpLocks/>
            <a:stCxn id="77" idx="0"/>
            <a:endCxn id="43" idx="2"/>
          </p:cNvCxnSpPr>
          <p:nvPr/>
        </p:nvCxnSpPr>
        <p:spPr>
          <a:xfrm flipV="1">
            <a:off x="2835564" y="2881206"/>
            <a:ext cx="1209943" cy="43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3FB4ED-33C1-2244-A477-BDC3FB821A8D}"/>
              </a:ext>
            </a:extLst>
          </p:cNvPr>
          <p:cNvCxnSpPr>
            <a:cxnSpLocks/>
            <a:stCxn id="79" idx="3"/>
            <a:endCxn id="74" idx="2"/>
          </p:cNvCxnSpPr>
          <p:nvPr/>
        </p:nvCxnSpPr>
        <p:spPr>
          <a:xfrm flipV="1">
            <a:off x="2599541" y="3007096"/>
            <a:ext cx="1564723" cy="213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EDD0E41-8C02-9B48-A10F-436F235858FE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2452926" y="3609496"/>
            <a:ext cx="382638" cy="138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FE093DB-B74F-3843-88C2-97BBE2A4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97341" y="374156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7F19408-6C24-E349-979B-E968B3BC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44515" y="388545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8E8D477-2C44-3745-9B8C-80C252C9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87656" y="198928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FF7DE5D-80C5-1042-983C-770F2F0C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72880" y="1731516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74B6484-3590-874E-BB8E-B9151946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6802" y="237967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9060419-A2A7-BA4D-A784-ABA67B415E68}"/>
              </a:ext>
            </a:extLst>
          </p:cNvPr>
          <p:cNvSpPr txBox="1"/>
          <p:nvPr/>
        </p:nvSpPr>
        <p:spPr>
          <a:xfrm>
            <a:off x="1812277" y="53106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Base Station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76A94E-3C52-C54E-B07A-3CAEA2FBCC74}"/>
              </a:ext>
            </a:extLst>
          </p:cNvPr>
          <p:cNvSpPr txBox="1"/>
          <p:nvPr/>
        </p:nvSpPr>
        <p:spPr>
          <a:xfrm>
            <a:off x="1421621" y="1654635"/>
            <a:ext cx="11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User Equipment</a:t>
            </a:r>
          </a:p>
          <a:p>
            <a:r>
              <a:rPr lang="en-US" sz="1200" dirty="0">
                <a:solidFill>
                  <a:srgbClr val="000000"/>
                </a:solidFill>
              </a:rPr>
              <a:t>(UE)</a:t>
            </a:r>
          </a:p>
        </p:txBody>
      </p:sp>
      <p:pic>
        <p:nvPicPr>
          <p:cNvPr id="108" name="Image" descr="Image">
            <a:extLst>
              <a:ext uri="{FF2B5EF4-FFF2-40B4-BE49-F238E27FC236}">
                <a16:creationId xmlns:a16="http://schemas.microsoft.com/office/drawing/2014/main" id="{32D9599A-8B0A-F54E-A86F-553847788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649" y="327268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57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18E600CF-F3EE-054B-8CCF-1C21501E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180" y="2065299"/>
            <a:ext cx="702822" cy="1657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6864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 err="1">
                <a:solidFill>
                  <a:sysClr val="windowText" lastClr="000000"/>
                </a:solidFill>
              </a:rPr>
              <a:t>Basestation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2395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3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1000CFF-4CE7-C54F-9BF7-5A0A03C8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608" y="2065299"/>
            <a:ext cx="702822" cy="1657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35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8BF4C7F-F1A2-B84D-99AE-48EEEA3A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58738" y="1060146"/>
            <a:ext cx="1740352" cy="1089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820F0A-D50C-B04A-AF0C-9AE69CB2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737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47DC148-4643-2240-B61C-2028D364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509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E5F724-26CC-FA4F-A613-52C4B3A0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853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FEA4D24-4972-994D-AEE7-41324BB9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25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3D45064-044F-2140-82B5-6DBE3C8F7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98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D4616D-FC30-2746-AF09-39D51832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426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18DB82-E646-754B-B4B1-354D8828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10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11B64-BF4F-3249-9FBD-A1623FA6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56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3555146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953012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F7A85-737A-7C40-B5F5-DF9C4BA5D34C}"/>
              </a:ext>
            </a:extLst>
          </p:cNvPr>
          <p:cNvSpPr txBox="1"/>
          <p:nvPr/>
        </p:nvSpPr>
        <p:spPr>
          <a:xfrm>
            <a:off x="5101013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8FB1B-861E-8D4E-BE2A-6840DFF47D36}"/>
              </a:ext>
            </a:extLst>
          </p:cNvPr>
          <p:cNvSpPr txBox="1"/>
          <p:nvPr/>
        </p:nvSpPr>
        <p:spPr>
          <a:xfrm>
            <a:off x="4688103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9058A-6356-C64F-B78D-A866B44270B1}"/>
              </a:ext>
            </a:extLst>
          </p:cNvPr>
          <p:cNvSpPr txBox="1"/>
          <p:nvPr/>
        </p:nvSpPr>
        <p:spPr>
          <a:xfrm>
            <a:off x="6951491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8084444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F9689E-966F-1E42-94D7-55573311BC12}"/>
              </a:ext>
            </a:extLst>
          </p:cNvPr>
          <p:cNvSpPr txBox="1"/>
          <p:nvPr/>
        </p:nvSpPr>
        <p:spPr>
          <a:xfrm>
            <a:off x="6540752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688753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B936D2-3C9A-0442-B000-D805B2E84CC9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192C3-C64C-2E4E-8CFF-E82BAC13F98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06A102-8D4E-DA48-9911-DA69DE20A8B8}"/>
              </a:ext>
            </a:extLst>
          </p:cNvPr>
          <p:cNvCxnSpPr>
            <a:stCxn id="52" idx="2"/>
            <a:endCxn id="37" idx="0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9E74B2-F3E2-7B40-A6C7-BEC28A37BDCC}"/>
              </a:ext>
            </a:extLst>
          </p:cNvPr>
          <p:cNvCxnSpPr>
            <a:stCxn id="52" idx="2"/>
            <a:endCxn id="38" idx="0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0CBAB9-2887-0842-95F6-D3322B3DAAF0}"/>
              </a:ext>
            </a:extLst>
          </p:cNvPr>
          <p:cNvCxnSpPr>
            <a:stCxn id="53" idx="2"/>
            <a:endCxn id="40" idx="0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9CAD89-ABE5-524A-A31D-11B264422405}"/>
              </a:ext>
            </a:extLst>
          </p:cNvPr>
          <p:cNvCxnSpPr>
            <a:stCxn id="53" idx="2"/>
            <a:endCxn id="39" idx="0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stCxn id="54" idx="2"/>
            <a:endCxn id="42" idx="0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stCxn id="54" idx="2"/>
            <a:endCxn id="41" idx="0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221AB3-9321-CF41-A795-06A15D1A6C6F}"/>
              </a:ext>
            </a:extLst>
          </p:cNvPr>
          <p:cNvCxnSpPr>
            <a:stCxn id="63" idx="2"/>
            <a:endCxn id="52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F81949-45AC-544E-A231-AA91042A4B13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6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F820F0A-D50C-B04A-AF0C-9AE69CB2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157" y="4041871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47DC148-4643-2240-B61C-2028D364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24" y="4247464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18DB82-E646-754B-B4B1-354D8828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458" y="4041871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11B64-BF4F-3249-9FBD-A1623FA6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75" y="4247464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4204556" y="480168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732123" y="495556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439145" y="479630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921902" y="494639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685374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842040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>
            <a:off x="3932312" y="3660461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 flipH="1">
            <a:off x="3931057" y="3660461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stCxn id="54" idx="2"/>
            <a:endCxn id="42" idx="0"/>
          </p:cNvCxnSpPr>
          <p:nvPr/>
        </p:nvCxnSpPr>
        <p:spPr>
          <a:xfrm>
            <a:off x="8088978" y="3660461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stCxn id="54" idx="2"/>
            <a:endCxn id="41" idx="0"/>
          </p:cNvCxnSpPr>
          <p:nvPr/>
        </p:nvCxnSpPr>
        <p:spPr>
          <a:xfrm flipH="1">
            <a:off x="7640791" y="3660461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30214" y="2057972"/>
            <a:ext cx="493876" cy="40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3932312" y="2460744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77152" y="2460744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B8EB8C-8508-BA45-8B54-F7099084C117}"/>
              </a:ext>
            </a:extLst>
          </p:cNvPr>
          <p:cNvSpPr/>
          <p:nvPr/>
        </p:nvSpPr>
        <p:spPr>
          <a:xfrm>
            <a:off x="4630871" y="1230640"/>
            <a:ext cx="2692561" cy="43333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F1E9E3-6780-554C-995C-7EB8A633931A}"/>
              </a:ext>
            </a:extLst>
          </p:cNvPr>
          <p:cNvCxnSpPr>
            <a:stCxn id="2" idx="2"/>
            <a:endCxn id="63" idx="0"/>
          </p:cNvCxnSpPr>
          <p:nvPr/>
        </p:nvCxnSpPr>
        <p:spPr>
          <a:xfrm>
            <a:off x="5977152" y="1663979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E53003-9446-2F4C-A1E7-05E3E78954A2}"/>
              </a:ext>
            </a:extLst>
          </p:cNvPr>
          <p:cNvCxnSpPr>
            <a:cxnSpLocks/>
            <a:stCxn id="2" idx="2"/>
            <a:endCxn id="54" idx="0"/>
          </p:cNvCxnSpPr>
          <p:nvPr/>
        </p:nvCxnSpPr>
        <p:spPr>
          <a:xfrm>
            <a:off x="5977152" y="1663979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8E774C-C56E-824B-99F3-0E8B4523F5E2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>
            <a:off x="5977152" y="1663979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96A897-892E-7C43-B79C-DD96FF7D9884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>
            <a:off x="5977152" y="1663979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1DA5FB-8CBA-5D49-88F8-F7C14C82A73D}"/>
              </a:ext>
            </a:extLst>
          </p:cNvPr>
          <p:cNvCxnSpPr>
            <a:cxnSpLocks/>
            <a:stCxn id="2" idx="2"/>
            <a:endCxn id="33" idx="0"/>
          </p:cNvCxnSpPr>
          <p:nvPr/>
        </p:nvCxnSpPr>
        <p:spPr>
          <a:xfrm flipH="1">
            <a:off x="4403490" y="1663979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3DCCF2-2982-A447-A681-515B35545CAF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 flipH="1">
            <a:off x="3932312" y="1663979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E5F921-1478-3C47-A1FA-8BFCC30EF5F7}"/>
              </a:ext>
            </a:extLst>
          </p:cNvPr>
          <p:cNvCxnSpPr>
            <a:cxnSpLocks/>
            <a:stCxn id="2" idx="2"/>
            <a:endCxn id="36" idx="0"/>
          </p:cNvCxnSpPr>
          <p:nvPr/>
        </p:nvCxnSpPr>
        <p:spPr>
          <a:xfrm flipH="1">
            <a:off x="3931057" y="1663979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489EC48-60FF-9D4F-BCCC-790D2D8A6739}"/>
              </a:ext>
            </a:extLst>
          </p:cNvPr>
          <p:cNvSpPr/>
          <p:nvPr/>
        </p:nvSpPr>
        <p:spPr>
          <a:xfrm rot="16200000">
            <a:off x="4337730" y="510968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1359423-74AB-0D4B-AA03-83ACA9353813}"/>
              </a:ext>
            </a:extLst>
          </p:cNvPr>
          <p:cNvSpPr/>
          <p:nvPr/>
        </p:nvSpPr>
        <p:spPr>
          <a:xfrm rot="16200000">
            <a:off x="4753605" y="510967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51497B8-3B7A-E64E-98D4-688878D85850}"/>
              </a:ext>
            </a:extLst>
          </p:cNvPr>
          <p:cNvSpPr/>
          <p:nvPr/>
        </p:nvSpPr>
        <p:spPr>
          <a:xfrm rot="16200000">
            <a:off x="5177643" y="512982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C003D4F-70EB-B54C-839F-3A929D6CD1ED}"/>
              </a:ext>
            </a:extLst>
          </p:cNvPr>
          <p:cNvSpPr/>
          <p:nvPr/>
        </p:nvSpPr>
        <p:spPr>
          <a:xfrm rot="16200000">
            <a:off x="5618464" y="510966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FEF625B-62A6-DC47-869C-5E8C545836AD}"/>
              </a:ext>
            </a:extLst>
          </p:cNvPr>
          <p:cNvSpPr/>
          <p:nvPr/>
        </p:nvSpPr>
        <p:spPr>
          <a:xfrm rot="16200000">
            <a:off x="6668057" y="528905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E290D-8E7E-E148-9847-814733A5A6CC}"/>
              </a:ext>
            </a:extLst>
          </p:cNvPr>
          <p:cNvSpPr txBox="1"/>
          <p:nvPr/>
        </p:nvSpPr>
        <p:spPr>
          <a:xfrm>
            <a:off x="6460958" y="63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9167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5668762" y="3157895"/>
            <a:ext cx="1756200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Telemetry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C1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3797611" y="3157895"/>
            <a:ext cx="1756200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Control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7539913" y="3165633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4919452" y="3474354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91" name="Can 90">
            <a:extLst>
              <a:ext uri="{FF2B5EF4-FFF2-40B4-BE49-F238E27FC236}">
                <a16:creationId xmlns:a16="http://schemas.microsoft.com/office/drawing/2014/main" id="{F9B9B25E-B71E-AE4F-A5CD-00B50C982A13}"/>
              </a:ext>
            </a:extLst>
          </p:cNvPr>
          <p:cNvSpPr/>
          <p:nvPr/>
        </p:nvSpPr>
        <p:spPr>
          <a:xfrm>
            <a:off x="6771507" y="3474354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800" dirty="0"/>
          </a:p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68767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7657</TotalTime>
  <Words>199</Words>
  <Application>Microsoft Macintosh PowerPoint</Application>
  <PresentationFormat>Widescreen</PresentationFormat>
  <Paragraphs>125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70</cp:revision>
  <dcterms:created xsi:type="dcterms:W3CDTF">2018-11-06T15:34:59Z</dcterms:created>
  <dcterms:modified xsi:type="dcterms:W3CDTF">2021-08-03T22:30:33Z</dcterms:modified>
</cp:coreProperties>
</file>