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3"/>
    <p:restoredTop sz="93521"/>
  </p:normalViewPr>
  <p:slideViewPr>
    <p:cSldViewPr snapToGrid="0" snapToObjects="1">
      <p:cViewPr>
        <p:scale>
          <a:sx n="109" d="100"/>
          <a:sy n="109" d="100"/>
        </p:scale>
        <p:origin x="-2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tif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7FDA4-DF0E-7240-8B01-10645C4F27E4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CFD658-52BB-704A-9E9C-0BBB1AEB55D8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1ECCDE6-568C-AF41-A09C-0FE76E22ED3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A2377B-A594-FB4C-86D1-FD80C01042B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63A17F-830E-204D-BA7F-AE896F6E6265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56C3C88-6178-A146-ABD8-0730F6D6520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3A65CBA-5B66-F244-85F5-48B0E757D0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FC395C-7F5D-ED40-BE2F-AABBB7AB8CC1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6C3CC-339D-8F40-BA8C-567AE47A9227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A2714DF-1931-A543-BE48-C658C547091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D7B8E06-A400-4641-8DFF-10F6CFDAE64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962FC4-64A8-B742-B150-8602DD6B823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7032E5-D6E8-C644-B03B-1577768EC630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D8C519F-F94A-2D46-985A-092CFE5B406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ED6BD-9607-0E4E-BD42-3438C630615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CC8B8B-8759-0244-9FD2-55451A3850A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3EBAB7-642D-4D43-94A7-B98D6AF7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32" y="5028054"/>
            <a:ext cx="591246" cy="358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EA8F80-2999-014B-B5AD-56B3CA6C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9" y="5400325"/>
            <a:ext cx="591246" cy="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69CE9E-8F1E-DD47-985E-C4A334D49555}"/>
              </a:ext>
            </a:extLst>
          </p:cNvPr>
          <p:cNvGrpSpPr/>
          <p:nvPr/>
        </p:nvGrpSpPr>
        <p:grpSpPr>
          <a:xfrm>
            <a:off x="938115" y="2395676"/>
            <a:ext cx="1400119" cy="1196587"/>
            <a:chOff x="959381" y="2395676"/>
            <a:chExt cx="1400119" cy="119658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8B73755-58A2-AB40-A777-6DF2CD33474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C3A9B5F-3983-5A44-8798-7280EFCB93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806ADF-4293-824C-A95C-2819F288E3E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/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/>
          <p:nvPr/>
        </p:nvCxnSpPr>
        <p:spPr>
          <a:xfrm>
            <a:off x="3659359" y="3202241"/>
            <a:ext cx="1337439" cy="101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/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1573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27765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27765" y="42571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84335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279715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3767477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8263" y="194714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2839" y="2810495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2658" y="2800414"/>
            <a:ext cx="915462" cy="736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BEF76-252B-8347-9CE2-BE60C6F757AC}"/>
              </a:ext>
            </a:extLst>
          </p:cNvPr>
          <p:cNvGrpSpPr/>
          <p:nvPr/>
        </p:nvGrpSpPr>
        <p:grpSpPr>
          <a:xfrm>
            <a:off x="8829462" y="2395675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2327D1E-BA2D-D74B-9F39-865A15A5119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FC3D2C5A-2C5E-4B43-8985-5F3DD6913B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69EF40-84C5-2948-AE06-CE5D49817EA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B22D2-F097-A64F-B785-F765B17E900A}"/>
              </a:ext>
            </a:extLst>
          </p:cNvPr>
          <p:cNvGrpSpPr/>
          <p:nvPr/>
        </p:nvGrpSpPr>
        <p:grpSpPr>
          <a:xfrm>
            <a:off x="3836015" y="2619909"/>
            <a:ext cx="1125487" cy="469564"/>
            <a:chOff x="5100301" y="3429000"/>
            <a:chExt cx="1979768" cy="800894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0ED6B55-6EEA-F243-BA4F-6534864BADA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C53C85-3BEE-DF44-B306-331BCB7484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5902AC0-A494-DB48-BB59-AD01CEA811F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F4FE583-AEFB-B94B-8454-854DAD592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92C719B-A6D1-9447-A02F-02D4937E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59C685-87BF-DD4B-8BB0-DF984618141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11BF873-D7A1-6244-A248-2C723D6C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8237E70-999A-234B-A57F-143BF179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FEDC05-3622-D842-B98B-DE78ADA25A0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90ACE9-6C08-3D4D-A37E-078AAB87FDB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6454E8-49FD-CF4C-A1FB-230033A6FE8B}"/>
              </a:ext>
            </a:extLst>
          </p:cNvPr>
          <p:cNvGrpSpPr/>
          <p:nvPr/>
        </p:nvGrpSpPr>
        <p:grpSpPr>
          <a:xfrm>
            <a:off x="7171456" y="2240127"/>
            <a:ext cx="1400119" cy="1196587"/>
            <a:chOff x="959381" y="2395676"/>
            <a:chExt cx="1400119" cy="119658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181ACFC-AD1E-7D45-92F6-4CEFF4A0656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3DFBA3B-7A9B-7C43-8BF9-75DB1A962F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10337E-1C79-2549-BB67-DA73C369D550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451;p153"/>
          <p:cNvCxnSpPr/>
          <p:nvPr/>
        </p:nvCxnSpPr>
        <p:spPr>
          <a:xfrm rot="10800000" flipH="1">
            <a:off x="2638581" y="4179201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452;p153"/>
          <p:cNvCxnSpPr/>
          <p:nvPr/>
        </p:nvCxnSpPr>
        <p:spPr>
          <a:xfrm>
            <a:off x="2638581" y="4452479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453;p153"/>
          <p:cNvCxnSpPr/>
          <p:nvPr/>
        </p:nvCxnSpPr>
        <p:spPr>
          <a:xfrm rot="10800000" flipH="1">
            <a:off x="4101143" y="4919743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54;p153"/>
          <p:cNvCxnSpPr/>
          <p:nvPr/>
        </p:nvCxnSpPr>
        <p:spPr>
          <a:xfrm>
            <a:off x="5447396" y="4129039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455;p153"/>
          <p:cNvCxnSpPr/>
          <p:nvPr/>
        </p:nvCxnSpPr>
        <p:spPr>
          <a:xfrm rot="10800000">
            <a:off x="8029943" y="4143436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456;p153"/>
          <p:cNvCxnSpPr/>
          <p:nvPr/>
        </p:nvCxnSpPr>
        <p:spPr>
          <a:xfrm flipH="1">
            <a:off x="7797198" y="4639373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457;p153"/>
          <p:cNvCxnSpPr/>
          <p:nvPr/>
        </p:nvCxnSpPr>
        <p:spPr>
          <a:xfrm flipH="1">
            <a:off x="7735830" y="4136253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58;p153"/>
          <p:cNvCxnSpPr/>
          <p:nvPr/>
        </p:nvCxnSpPr>
        <p:spPr>
          <a:xfrm rot="10800000">
            <a:off x="6714428" y="4438051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1459;p153"/>
          <p:cNvCxnSpPr/>
          <p:nvPr/>
        </p:nvCxnSpPr>
        <p:spPr>
          <a:xfrm rot="10800000" flipH="1">
            <a:off x="5484118" y="4423745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460;p153"/>
          <p:cNvCxnSpPr/>
          <p:nvPr/>
        </p:nvCxnSpPr>
        <p:spPr>
          <a:xfrm rot="10800000" flipH="1">
            <a:off x="4137839" y="41432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1461;p153"/>
          <p:cNvCxnSpPr/>
          <p:nvPr/>
        </p:nvCxnSpPr>
        <p:spPr>
          <a:xfrm flipH="1">
            <a:off x="6634502" y="4136253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462;p153"/>
          <p:cNvCxnSpPr/>
          <p:nvPr/>
        </p:nvCxnSpPr>
        <p:spPr>
          <a:xfrm>
            <a:off x="5575911" y="4905315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693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5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758" y="435857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6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94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68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3324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469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106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470;p153"/>
          <p:cNvCxnSpPr/>
          <p:nvPr/>
        </p:nvCxnSpPr>
        <p:spPr>
          <a:xfrm>
            <a:off x="4033815" y="4179354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1471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553" y="3914298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7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787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310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0218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3" idx="2"/>
          </p:cNvCxnSpPr>
          <p:nvPr/>
        </p:nvCxnSpPr>
        <p:spPr>
          <a:xfrm flipH="1">
            <a:off x="8161258" y="3303418"/>
            <a:ext cx="380976" cy="7271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3" idx="2"/>
          </p:cNvCxnSpPr>
          <p:nvPr/>
        </p:nvCxnSpPr>
        <p:spPr>
          <a:xfrm>
            <a:off x="8542234" y="3303418"/>
            <a:ext cx="674738" cy="11786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3" idx="2"/>
          </p:cNvCxnSpPr>
          <p:nvPr/>
        </p:nvCxnSpPr>
        <p:spPr>
          <a:xfrm flipH="1">
            <a:off x="6891872" y="3303418"/>
            <a:ext cx="1650362" cy="9870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2"/>
          </p:cNvCxnSpPr>
          <p:nvPr/>
        </p:nvCxnSpPr>
        <p:spPr>
          <a:xfrm flipH="1">
            <a:off x="2668213" y="3308685"/>
            <a:ext cx="631318" cy="10007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</p:cNvCxnSpPr>
          <p:nvPr/>
        </p:nvCxnSpPr>
        <p:spPr>
          <a:xfrm>
            <a:off x="3299531" y="3308685"/>
            <a:ext cx="439544" cy="14636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>
            <a:off x="3299531" y="3308685"/>
            <a:ext cx="533749" cy="7218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  <a:endCxn id="49" idx="6"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  <a:stCxn id="49" idx="13"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pic>
        <p:nvPicPr>
          <p:cNvPr id="35" name="Google Shape;1463;p153" descr="switch-icon.png">
            <a:extLst>
              <a:ext uri="{FF2B5EF4-FFF2-40B4-BE49-F238E27FC236}">
                <a16:creationId xmlns:a16="http://schemas.microsoft.com/office/drawing/2014/main" id="{50BFE77A-6E07-0942-A8C6-0C46B730EE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84190" y="3840940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463;p153" descr="switch-icon.png">
            <a:extLst>
              <a:ext uri="{FF2B5EF4-FFF2-40B4-BE49-F238E27FC236}">
                <a16:creationId xmlns:a16="http://schemas.microsoft.com/office/drawing/2014/main" id="{205A5F32-982B-4245-9DAB-43174AEB43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744" y="3844834"/>
            <a:ext cx="915462" cy="7364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  <a:stCxn id="49" idx="0"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pic>
        <p:nvPicPr>
          <p:cNvPr id="56" name="Google Shape;1463;p153" descr="switch-icon.png">
            <a:extLst>
              <a:ext uri="{FF2B5EF4-FFF2-40B4-BE49-F238E27FC236}">
                <a16:creationId xmlns:a16="http://schemas.microsoft.com/office/drawing/2014/main" id="{A3E69FF0-F97D-0D4F-9818-69ECC725C0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034" y="5310027"/>
            <a:ext cx="915462" cy="7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402D4-E2FD-0E49-B4DA-BD33DB297BA3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6346CC-F90D-8B4C-A3DC-B3CF18863792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08323EE-CF8D-1F47-BD91-A7B8DBECC60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E6FFE1-2C15-D046-AAD8-20C66B60C166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5B397-2096-834C-A894-BBA42E2C1AA1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791644-B9C5-5D48-AF8D-98EC7ABC54D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FED7783-3F66-DD46-9A42-0A2568A2FD3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2B9A0-34C6-9A4D-B3A3-F84CD03802F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CA6D9-D98C-1348-B130-909EAC82DE89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EE7B80D-F3C9-A44C-B0E5-9CAD96B5954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9B299D7-5155-A34E-ACD3-C766BB4685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18A90F-83CE-7540-B6EA-E327FE79D7B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EEEDE-8DEB-7E40-8E35-3AB8AFCD2C4A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E98D05A-169F-2A44-805E-B206A9FFCAF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EDD212C-0969-6D4F-B865-58954487E0E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77ECE-0E8C-9943-A917-F161554DE61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C99F707-62A0-E041-909F-427C35AEE88C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667DE9F-7133-234B-BC8D-1E50E7619C4B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B056E23-68BA-C249-B232-FBF6C3AEEDE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145F25-B529-6544-9C95-F999FFC4D245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056B-0412-8A4F-939F-3B81AE1E4C6B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F94018-2A74-B349-8720-80808E37F436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E0C74616-E508-2240-AC0C-2151ED305C1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F23290-6487-2147-B710-563BA9AC8F1D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1832464-7498-CC43-9A26-FFB0825F250B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54F483E-C3A5-314D-8BAB-C464ED71247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A9A72E-172D-A64D-A1B5-26FD79C625C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3056AC-C337-9D44-90FE-C178950D709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45C4EA-EC6A-3D4F-8AB1-3DD44E51E3D9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DD43874-3104-724B-94F0-D89AE96107B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589C2CB-1192-FB4A-8189-BAB6615706F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0512FC-E5AC-E04D-A88F-8253023F7CB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463;p153" descr="switch-icon.png">
            <a:extLst>
              <a:ext uri="{FF2B5EF4-FFF2-40B4-BE49-F238E27FC236}">
                <a16:creationId xmlns:a16="http://schemas.microsoft.com/office/drawing/2014/main" id="{E6BB2974-A6F3-D74B-927A-2DFC91EE7A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3;p153" descr="switch-icon.png">
            <a:extLst>
              <a:ext uri="{FF2B5EF4-FFF2-40B4-BE49-F238E27FC236}">
                <a16:creationId xmlns:a16="http://schemas.microsoft.com/office/drawing/2014/main" id="{2C3AC390-2EEA-E645-AE06-9091C9DB7E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4428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3;p153" descr="switch-icon.png">
            <a:extLst>
              <a:ext uri="{FF2B5EF4-FFF2-40B4-BE49-F238E27FC236}">
                <a16:creationId xmlns:a16="http://schemas.microsoft.com/office/drawing/2014/main" id="{3B521058-7D76-EF4D-BF0D-7DEDE0796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7515" y="4125144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3;p153" descr="switch-icon.png">
            <a:extLst>
              <a:ext uri="{FF2B5EF4-FFF2-40B4-BE49-F238E27FC236}">
                <a16:creationId xmlns:a16="http://schemas.microsoft.com/office/drawing/2014/main" id="{210BF221-6123-BB40-B726-BDA3D1ED11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1969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3;p153" descr="switch-icon.png">
            <a:extLst>
              <a:ext uri="{FF2B5EF4-FFF2-40B4-BE49-F238E27FC236}">
                <a16:creationId xmlns:a16="http://schemas.microsoft.com/office/drawing/2014/main" id="{62B04C07-00C7-5542-8E70-2596C1168D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>
            <a:off x="7516559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463;p153" descr="switch-icon.png">
            <a:extLst>
              <a:ext uri="{FF2B5EF4-FFF2-40B4-BE49-F238E27FC236}">
                <a16:creationId xmlns:a16="http://schemas.microsoft.com/office/drawing/2014/main" id="{C4B76478-AAC0-BF44-969D-D7490B76B0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463;p153" descr="switch-icon.png">
            <a:extLst>
              <a:ext uri="{FF2B5EF4-FFF2-40B4-BE49-F238E27FC236}">
                <a16:creationId xmlns:a16="http://schemas.microsoft.com/office/drawing/2014/main" id="{268A4A0D-A4EF-B540-8F2C-F9874FB973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9487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463;p153" descr="switch-icon.png">
            <a:extLst>
              <a:ext uri="{FF2B5EF4-FFF2-40B4-BE49-F238E27FC236}">
                <a16:creationId xmlns:a16="http://schemas.microsoft.com/office/drawing/2014/main" id="{24E6C4BC-1D88-9340-AC37-F648112822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2574" y="4073293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63;p153" descr="switch-icon.png">
            <a:extLst>
              <a:ext uri="{FF2B5EF4-FFF2-40B4-BE49-F238E27FC236}">
                <a16:creationId xmlns:a16="http://schemas.microsoft.com/office/drawing/2014/main" id="{A652911E-C0C1-9041-BA8B-3324D34402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7028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63;p153" descr="switch-icon.png">
            <a:extLst>
              <a:ext uri="{FF2B5EF4-FFF2-40B4-BE49-F238E27FC236}">
                <a16:creationId xmlns:a16="http://schemas.microsoft.com/office/drawing/2014/main" id="{2601D87D-D601-DA4F-9B66-84E0D2E3F1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69A5C524-2D6E-1248-BD84-3EE59BD033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368" y="1876653"/>
            <a:ext cx="933717" cy="123861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725E5B1-52E0-8A40-9BE2-7AA2AFB60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396" y="2479917"/>
            <a:ext cx="933717" cy="123861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C5A948F-6EAE-0A4F-9A60-D74999510C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05" y="4155518"/>
            <a:ext cx="933717" cy="123861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E8595F7C-5CB6-BE44-81EE-AA06CE9BEB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409" y="2344318"/>
            <a:ext cx="799241" cy="13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739E20B-5E9B-A94F-A46E-8A27D8B366C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046" y="2344318"/>
            <a:ext cx="799241" cy="13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64923E25-C975-844D-B4AB-E0E6873DA0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2E5D4BE-A3EB-D441-969C-A47FB4669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DA9AB07-ED84-6B4B-BABE-EF05726D0D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1007C4-28EC-C847-A97C-4E5B976147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D1A0C59-C954-D942-906D-61698680ED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7958030-56A9-4D40-8C1B-CF20A7B8BE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284049B-7720-5A41-B702-2E14CB96C2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A0DE34C-6717-BE43-AEFE-E7FDFEC1F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EE9280B-5558-4A43-88B9-56D15B4B4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2D60E37-35AA-0946-A881-379D760343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00C1238-A96D-0E43-9240-8625856B09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35FF69B-3167-BF41-AAB0-A4FD718B64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1BF7F924-E20E-7243-8CFA-F5D8FF5D58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805" y="2437913"/>
            <a:ext cx="1160969" cy="160438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468019" y="5013284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6" y="3384490"/>
            <a:ext cx="1869891" cy="1197172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stCxn id="2" idx="3"/>
            <a:endCxn id="31" idx="1"/>
          </p:cNvCxnSpPr>
          <p:nvPr/>
        </p:nvCxnSpPr>
        <p:spPr>
          <a:xfrm>
            <a:off x="2950978" y="4788138"/>
            <a:ext cx="1822408" cy="127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cxnSpLocks/>
            <a:stCxn id="121" idx="3"/>
            <a:endCxn id="31" idx="1"/>
          </p:cNvCxnSpPr>
          <p:nvPr/>
        </p:nvCxnSpPr>
        <p:spPr>
          <a:xfrm flipV="1">
            <a:off x="3338444" y="4915611"/>
            <a:ext cx="1434942" cy="361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cxnSpLocks/>
            <a:stCxn id="125" idx="3"/>
            <a:endCxn id="31" idx="1"/>
          </p:cNvCxnSpPr>
          <p:nvPr/>
        </p:nvCxnSpPr>
        <p:spPr>
          <a:xfrm flipV="1">
            <a:off x="3794743" y="4915611"/>
            <a:ext cx="978643" cy="78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0C1D76F9-FCFC-F949-AF34-D1A5E689BB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4735" y="4435823"/>
            <a:ext cx="506243" cy="704629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5E003D9B-3340-1C49-A18D-7DEB4E1C939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201" y="4924342"/>
            <a:ext cx="506243" cy="704629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F43E4AA5-CC43-FC44-A6C6-A65F25C97D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8500" y="5346773"/>
            <a:ext cx="506243" cy="70462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25B283-1BCC-5A40-A83E-3D94598F6B5B}"/>
              </a:ext>
            </a:extLst>
          </p:cNvPr>
          <p:cNvGrpSpPr/>
          <p:nvPr/>
        </p:nvGrpSpPr>
        <p:grpSpPr>
          <a:xfrm>
            <a:off x="8762885" y="4721975"/>
            <a:ext cx="754429" cy="343779"/>
            <a:chOff x="9538503" y="855148"/>
            <a:chExt cx="1161342" cy="72684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82652B53-73B9-DC47-BF18-1C26FC5A0913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261B1CA-777D-F748-93B3-0B4D1CAC72B4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84250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323</cp:revision>
  <cp:lastPrinted>2021-07-02T05:16:14Z</cp:lastPrinted>
  <dcterms:created xsi:type="dcterms:W3CDTF">2019-12-10T16:47:01Z</dcterms:created>
  <dcterms:modified xsi:type="dcterms:W3CDTF">2022-06-07T23:18:44Z</dcterms:modified>
</cp:coreProperties>
</file>