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55"/>
    <p:restoredTop sz="93662"/>
  </p:normalViewPr>
  <p:slideViewPr>
    <p:cSldViewPr snapToGrid="0" snapToObjects="1">
      <p:cViewPr>
        <p:scale>
          <a:sx n="107" d="100"/>
          <a:sy n="107" d="100"/>
        </p:scale>
        <p:origin x="5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6864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2395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368767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75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9150</TotalTime>
  <Words>221</Words>
  <Application>Microsoft Macintosh PowerPoint</Application>
  <PresentationFormat>Widescreen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83</cp:revision>
  <dcterms:created xsi:type="dcterms:W3CDTF">2018-11-06T15:34:59Z</dcterms:created>
  <dcterms:modified xsi:type="dcterms:W3CDTF">2021-08-05T21:41:14Z</dcterms:modified>
</cp:coreProperties>
</file>