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3"/>
    <p:restoredTop sz="93662"/>
  </p:normalViewPr>
  <p:slideViewPr>
    <p:cSldViewPr snapToGrid="0" snapToObjects="1">
      <p:cViewPr varScale="1">
        <p:scale>
          <a:sx n="80" d="100"/>
          <a:sy n="80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749336" y="3428999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728248" y="2907977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417369" cy="56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28999"/>
            <a:ext cx="4746069" cy="3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28999"/>
            <a:ext cx="5128707" cy="170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03" y="3282507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39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52</cp:revision>
  <dcterms:created xsi:type="dcterms:W3CDTF">2018-11-06T15:34:59Z</dcterms:created>
  <dcterms:modified xsi:type="dcterms:W3CDTF">2021-07-16T16:48:50Z</dcterms:modified>
</cp:coreProperties>
</file>