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605"/>
  </p:normalViewPr>
  <p:slideViewPr>
    <p:cSldViewPr snapToGrid="0" snapToObjects="1">
      <p:cViewPr varScale="1">
        <p:scale>
          <a:sx n="102" d="100"/>
          <a:sy n="102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2872140" y="-659575"/>
            <a:ext cx="390873" cy="3509449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39112" y="4122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749336" y="3428999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081427" y="3440076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728248" y="2907977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417369" cy="56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28999"/>
            <a:ext cx="4746069" cy="3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28999"/>
            <a:ext cx="5128707" cy="170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39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51</cp:revision>
  <dcterms:created xsi:type="dcterms:W3CDTF">2018-11-06T15:34:59Z</dcterms:created>
  <dcterms:modified xsi:type="dcterms:W3CDTF">2021-07-14T23:01:57Z</dcterms:modified>
</cp:coreProperties>
</file>