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6"/>
    <p:restoredTop sz="93660"/>
  </p:normalViewPr>
  <p:slideViewPr>
    <p:cSldViewPr snapToGrid="0" snapToObjects="1">
      <p:cViewPr>
        <p:scale>
          <a:sx n="245" d="100"/>
          <a:sy n="245" d="100"/>
        </p:scale>
        <p:origin x="-4504" y="-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1462149A-D301-0040-A292-E21709F71071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F7B753-A1D4-9B4D-88DC-918ED6F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35" y="1787198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4512" y="211652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C3B406-8B09-284B-BE72-AC56BDD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51" y="2405176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9453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8191DB9-B09D-344F-8027-E7532027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44" y="4140701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80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6864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2395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000CFF-4CE7-C54F-9BF7-5A0A03C8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608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5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8BF4C7F-F1A2-B84D-99AE-48EEEA3A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58738" y="1060146"/>
            <a:ext cx="1740352" cy="1089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37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09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E5F724-26CC-FA4F-A613-52C4B3A0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53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FEA4D24-4972-994D-AEE7-41324BB9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5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D45064-044F-2140-82B5-6DBE3C8F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98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D4616D-FC30-2746-AF09-39D5183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2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5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555146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95301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510101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688103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951491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8084444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54075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68875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stCxn id="52" idx="2"/>
            <a:endCxn id="37" idx="0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stCxn id="52" idx="2"/>
            <a:endCxn id="38" idx="0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stCxn id="53" idx="2"/>
            <a:endCxn id="40" idx="0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stCxn id="53" idx="2"/>
            <a:endCxn id="39" idx="0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6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57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4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58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75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16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6876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92630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5389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49726"/>
            <a:ext cx="8776" cy="1263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</p:cNvCxnSpPr>
          <p:nvPr/>
        </p:nvCxnSpPr>
        <p:spPr>
          <a:xfrm flipH="1">
            <a:off x="5609967" y="434815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2310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18718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13939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35685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765936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5389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7443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10401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34815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18747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98295D2-424B-0846-93E4-8728D8F0E2F7}"/>
              </a:ext>
            </a:extLst>
          </p:cNvPr>
          <p:cNvSpPr/>
          <p:nvPr/>
        </p:nvSpPr>
        <p:spPr>
          <a:xfrm>
            <a:off x="4465266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DD12411-D8E5-EB42-A7AC-443B663B74FE}"/>
              </a:ext>
            </a:extLst>
          </p:cNvPr>
          <p:cNvSpPr/>
          <p:nvPr/>
        </p:nvSpPr>
        <p:spPr>
          <a:xfrm>
            <a:off x="4126749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490837-BFA8-4741-8FE4-541271C7D6B7}"/>
              </a:ext>
            </a:extLst>
          </p:cNvPr>
          <p:cNvGrpSpPr/>
          <p:nvPr/>
        </p:nvGrpSpPr>
        <p:grpSpPr>
          <a:xfrm>
            <a:off x="3688424" y="1735179"/>
            <a:ext cx="1087394" cy="598467"/>
            <a:chOff x="9721328" y="1457026"/>
            <a:chExt cx="1362617" cy="809197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9A8B142-9E7F-6C43-93CB-3C0259490D6F}"/>
                </a:ext>
              </a:extLst>
            </p:cNvPr>
            <p:cNvSpPr/>
            <p:nvPr/>
          </p:nvSpPr>
          <p:spPr>
            <a:xfrm>
              <a:off x="9762356" y="1457026"/>
              <a:ext cx="1277278" cy="809197"/>
            </a:xfrm>
            <a:prstGeom prst="roundRect">
              <a:avLst>
                <a:gd name="adj" fmla="val 10461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E1FBBE7-A38C-7D4C-8A48-2C4B98574E93}"/>
                </a:ext>
              </a:extLst>
            </p:cNvPr>
            <p:cNvSpPr/>
            <p:nvPr/>
          </p:nvSpPr>
          <p:spPr>
            <a:xfrm>
              <a:off x="9721328" y="15200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6978FA-CF2F-0F46-B2D2-7D3F3807A4D2}"/>
                </a:ext>
              </a:extLst>
            </p:cNvPr>
            <p:cNvSpPr/>
            <p:nvPr/>
          </p:nvSpPr>
          <p:spPr>
            <a:xfrm>
              <a:off x="9721328" y="16724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13563E-5B0A-EA41-90A9-4DC8487CE884}"/>
                </a:ext>
              </a:extLst>
            </p:cNvPr>
            <p:cNvSpPr/>
            <p:nvPr/>
          </p:nvSpPr>
          <p:spPr>
            <a:xfrm>
              <a:off x="9721328" y="18248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7D3FEB-51E0-A54D-8EB4-DC703339A1E0}"/>
                </a:ext>
              </a:extLst>
            </p:cNvPr>
            <p:cNvSpPr/>
            <p:nvPr/>
          </p:nvSpPr>
          <p:spPr>
            <a:xfrm>
              <a:off x="9721328" y="19772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C52372E-B615-5B42-B83B-BAE89B12C769}"/>
                </a:ext>
              </a:extLst>
            </p:cNvPr>
            <p:cNvSpPr/>
            <p:nvPr/>
          </p:nvSpPr>
          <p:spPr>
            <a:xfrm>
              <a:off x="9721328" y="21296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1C75736-2271-1148-A5FB-725E31C3B679}"/>
                </a:ext>
              </a:extLst>
            </p:cNvPr>
            <p:cNvSpPr/>
            <p:nvPr/>
          </p:nvSpPr>
          <p:spPr>
            <a:xfrm>
              <a:off x="11001889" y="16704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6A4D127-4793-D744-91FA-A93EF77F8DD5}"/>
                </a:ext>
              </a:extLst>
            </p:cNvPr>
            <p:cNvSpPr/>
            <p:nvPr/>
          </p:nvSpPr>
          <p:spPr>
            <a:xfrm>
              <a:off x="11001889" y="19752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08DD02-ED7A-BE4E-A7B7-E57325BE2A3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609967" y="4515516"/>
            <a:ext cx="1072408" cy="18587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5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D6F671C-C836-9B43-9666-EDF12F90FEE6}"/>
              </a:ext>
            </a:extLst>
          </p:cNvPr>
          <p:cNvSpPr/>
          <p:nvPr/>
        </p:nvSpPr>
        <p:spPr>
          <a:xfrm flipH="1">
            <a:off x="3805207" y="1434979"/>
            <a:ext cx="4581586" cy="284499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Core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99F1392-7C80-744B-9116-4FBFC039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74547" y="2574703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3D99CD-E3EC-1A4C-AEB6-7EF1D0A6F48A}"/>
              </a:ext>
            </a:extLst>
          </p:cNvPr>
          <p:cNvCxnSpPr>
            <a:cxnSpLocks/>
          </p:cNvCxnSpPr>
          <p:nvPr/>
        </p:nvCxnSpPr>
        <p:spPr>
          <a:xfrm flipH="1">
            <a:off x="2222261" y="3882709"/>
            <a:ext cx="2110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F1186A2-EA1E-9441-B4B6-DEEB2F4F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5524" y="3414684"/>
            <a:ext cx="739148" cy="57841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D5D79E-8A06-6C4A-A93F-C3018CB6CE8E}"/>
              </a:ext>
            </a:extLst>
          </p:cNvPr>
          <p:cNvSpPr/>
          <p:nvPr/>
        </p:nvSpPr>
        <p:spPr>
          <a:xfrm flipH="1">
            <a:off x="1585453" y="2149432"/>
            <a:ext cx="1686904" cy="2201790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 Station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84431A-8094-8849-84CF-8ED7674E9CA6}"/>
              </a:ext>
            </a:extLst>
          </p:cNvPr>
          <p:cNvCxnSpPr>
            <a:stCxn id="56" idx="1"/>
            <a:endCxn id="103" idx="1"/>
          </p:cNvCxnSpPr>
          <p:nvPr/>
        </p:nvCxnSpPr>
        <p:spPr>
          <a:xfrm flipV="1">
            <a:off x="3134672" y="3048677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9955F7-3267-3F40-BD53-617DC3239A74}"/>
              </a:ext>
            </a:extLst>
          </p:cNvPr>
          <p:cNvCxnSpPr>
            <a:endCxn id="63" idx="1"/>
          </p:cNvCxnSpPr>
          <p:nvPr/>
        </p:nvCxnSpPr>
        <p:spPr>
          <a:xfrm>
            <a:off x="3100421" y="3883428"/>
            <a:ext cx="2753008" cy="4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0F2F38-6DF6-0A45-B57F-20628B25D602}"/>
              </a:ext>
            </a:extLst>
          </p:cNvPr>
          <p:cNvSpPr/>
          <p:nvPr/>
        </p:nvSpPr>
        <p:spPr>
          <a:xfrm>
            <a:off x="5853429" y="3571748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77D2ED-95C9-3046-831E-A3B959785B50}"/>
              </a:ext>
            </a:extLst>
          </p:cNvPr>
          <p:cNvCxnSpPr>
            <a:cxnSpLocks/>
          </p:cNvCxnSpPr>
          <p:nvPr/>
        </p:nvCxnSpPr>
        <p:spPr>
          <a:xfrm>
            <a:off x="6174309" y="3364361"/>
            <a:ext cx="1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CD4FB3-EB02-9E4F-B935-D81889631D60}"/>
              </a:ext>
            </a:extLst>
          </p:cNvPr>
          <p:cNvGrpSpPr/>
          <p:nvPr/>
        </p:nvGrpSpPr>
        <p:grpSpPr>
          <a:xfrm>
            <a:off x="8595513" y="3206084"/>
            <a:ext cx="2008213" cy="1272601"/>
            <a:chOff x="6533912" y="2444203"/>
            <a:chExt cx="2219670" cy="147018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91BBDD4-AECA-CA48-B0F5-80928C58B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CDD5DFD-1099-B543-AD65-B49FE0E357FA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91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Internet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0DCCC-6EBA-E34D-8A89-648C9B4D678A}"/>
              </a:ext>
            </a:extLst>
          </p:cNvPr>
          <p:cNvCxnSpPr>
            <a:stCxn id="63" idx="3"/>
          </p:cNvCxnSpPr>
          <p:nvPr/>
        </p:nvCxnSpPr>
        <p:spPr>
          <a:xfrm flipV="1">
            <a:off x="6484801" y="3882707"/>
            <a:ext cx="2398138" cy="4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7B5F0F-011A-8B43-8B2F-CA30684D46EA}"/>
              </a:ext>
            </a:extLst>
          </p:cNvPr>
          <p:cNvCxnSpPr/>
          <p:nvPr/>
        </p:nvCxnSpPr>
        <p:spPr>
          <a:xfrm>
            <a:off x="4417561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8A7E4C-3C5F-7949-9D79-0888C9EF42A8}"/>
              </a:ext>
            </a:extLst>
          </p:cNvPr>
          <p:cNvSpPr txBox="1"/>
          <p:nvPr/>
        </p:nvSpPr>
        <p:spPr>
          <a:xfrm>
            <a:off x="4809575" y="4499536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8A50A0-FA94-2B46-BBF1-AABE461E3B6B}"/>
              </a:ext>
            </a:extLst>
          </p:cNvPr>
          <p:cNvCxnSpPr/>
          <p:nvPr/>
        </p:nvCxnSpPr>
        <p:spPr>
          <a:xfrm>
            <a:off x="6200713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C8012D-B61C-4B49-9582-BBDF302786DF}"/>
              </a:ext>
            </a:extLst>
          </p:cNvPr>
          <p:cNvSpPr txBox="1"/>
          <p:nvPr/>
        </p:nvSpPr>
        <p:spPr>
          <a:xfrm>
            <a:off x="6592727" y="4499536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1F979946-84D9-FD49-B422-1FE7DD300A2F}"/>
              </a:ext>
            </a:extLst>
          </p:cNvPr>
          <p:cNvSpPr/>
          <p:nvPr/>
        </p:nvSpPr>
        <p:spPr>
          <a:xfrm>
            <a:off x="6908219" y="1832370"/>
            <a:ext cx="558036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SDSF</a:t>
            </a: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2D2BD4E1-2837-0249-9002-A41777E94E23}"/>
              </a:ext>
            </a:extLst>
          </p:cNvPr>
          <p:cNvSpPr/>
          <p:nvPr/>
        </p:nvSpPr>
        <p:spPr>
          <a:xfrm>
            <a:off x="7521838" y="1833780"/>
            <a:ext cx="558035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UDSF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34BBAC-D035-DA47-85E1-B9F68A0128F6}"/>
              </a:ext>
            </a:extLst>
          </p:cNvPr>
          <p:cNvSpPr/>
          <p:nvPr/>
        </p:nvSpPr>
        <p:spPr>
          <a:xfrm>
            <a:off x="5185169" y="183378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NRF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FB2A7-4659-0C40-B78E-C4DA9F761A9A}"/>
              </a:ext>
            </a:extLst>
          </p:cNvPr>
          <p:cNvSpPr/>
          <p:nvPr/>
        </p:nvSpPr>
        <p:spPr>
          <a:xfrm>
            <a:off x="4617972" y="1836195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656EBD-0BEF-4844-B87B-ADD9179C07A3}"/>
              </a:ext>
            </a:extLst>
          </p:cNvPr>
          <p:cNvSpPr/>
          <p:nvPr/>
        </p:nvSpPr>
        <p:spPr>
          <a:xfrm>
            <a:off x="5752366" y="183381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F6E873-498C-6F49-A6D9-F3102DF58BD0}"/>
              </a:ext>
            </a:extLst>
          </p:cNvPr>
          <p:cNvSpPr/>
          <p:nvPr/>
        </p:nvSpPr>
        <p:spPr>
          <a:xfrm>
            <a:off x="3919760" y="1836194"/>
            <a:ext cx="639125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NSSF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9CC95E-FD75-8848-83E4-B61C0DDBFC96}"/>
              </a:ext>
            </a:extLst>
          </p:cNvPr>
          <p:cNvSpPr/>
          <p:nvPr/>
        </p:nvSpPr>
        <p:spPr>
          <a:xfrm>
            <a:off x="6319563" y="1833780"/>
            <a:ext cx="533073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7BCB94-DA08-1646-80A4-37EA2F167556}"/>
              </a:ext>
            </a:extLst>
          </p:cNvPr>
          <p:cNvCxnSpPr/>
          <p:nvPr/>
        </p:nvCxnSpPr>
        <p:spPr>
          <a:xfrm>
            <a:off x="7189605" y="23293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B912A5-65BD-D84D-A9C9-C86B10E9D02C}"/>
              </a:ext>
            </a:extLst>
          </p:cNvPr>
          <p:cNvCxnSpPr/>
          <p:nvPr/>
        </p:nvCxnSpPr>
        <p:spPr>
          <a:xfrm>
            <a:off x="7814790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824B78-DCCD-9249-8274-DCB79585FDCC}"/>
              </a:ext>
            </a:extLst>
          </p:cNvPr>
          <p:cNvCxnSpPr/>
          <p:nvPr/>
        </p:nvCxnSpPr>
        <p:spPr>
          <a:xfrm>
            <a:off x="6592727" y="23326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EF98DA-304A-D84D-965D-4CE3B085F4DE}"/>
              </a:ext>
            </a:extLst>
          </p:cNvPr>
          <p:cNvCxnSpPr/>
          <p:nvPr/>
        </p:nvCxnSpPr>
        <p:spPr>
          <a:xfrm>
            <a:off x="5999691" y="232605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6F8420-755E-5549-A4AE-D0F6F911922A}"/>
              </a:ext>
            </a:extLst>
          </p:cNvPr>
          <p:cNvCxnSpPr/>
          <p:nvPr/>
        </p:nvCxnSpPr>
        <p:spPr>
          <a:xfrm>
            <a:off x="5445962" y="232936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6AA09-430C-A74E-8B56-B64AB596D9B3}"/>
              </a:ext>
            </a:extLst>
          </p:cNvPr>
          <p:cNvCxnSpPr/>
          <p:nvPr/>
        </p:nvCxnSpPr>
        <p:spPr>
          <a:xfrm>
            <a:off x="488274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350C0D-08F5-5344-A9D9-397DE65BE9CF}"/>
              </a:ext>
            </a:extLst>
          </p:cNvPr>
          <p:cNvCxnSpPr/>
          <p:nvPr/>
        </p:nvCxnSpPr>
        <p:spPr>
          <a:xfrm>
            <a:off x="425040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800A6-3AC5-C740-8213-2F246CF01B92}"/>
              </a:ext>
            </a:extLst>
          </p:cNvPr>
          <p:cNvCxnSpPr/>
          <p:nvPr/>
        </p:nvCxnSpPr>
        <p:spPr>
          <a:xfrm>
            <a:off x="7236520" y="249170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7B6DC-7ECE-1048-AF2F-6EF1ADB87C0E}"/>
              </a:ext>
            </a:extLst>
          </p:cNvPr>
          <p:cNvCxnSpPr/>
          <p:nvPr/>
        </p:nvCxnSpPr>
        <p:spPr>
          <a:xfrm>
            <a:off x="6169109" y="24950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7CD200-D7ED-664E-BBEC-52741AA52620}"/>
              </a:ext>
            </a:extLst>
          </p:cNvPr>
          <p:cNvCxnSpPr/>
          <p:nvPr/>
        </p:nvCxnSpPr>
        <p:spPr>
          <a:xfrm>
            <a:off x="5108483" y="249833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Left-Right Arrow 101">
            <a:extLst>
              <a:ext uri="{FF2B5EF4-FFF2-40B4-BE49-F238E27FC236}">
                <a16:creationId xmlns:a16="http://schemas.microsoft.com/office/drawing/2014/main" id="{9E944069-2BFB-9B40-9F31-4612A6B66F5E}"/>
              </a:ext>
            </a:extLst>
          </p:cNvPr>
          <p:cNvSpPr/>
          <p:nvPr/>
        </p:nvSpPr>
        <p:spPr>
          <a:xfrm>
            <a:off x="3919760" y="2439512"/>
            <a:ext cx="4160113" cy="198009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863994-3E31-4745-A277-EE262E3FDEE8}"/>
              </a:ext>
            </a:extLst>
          </p:cNvPr>
          <p:cNvSpPr/>
          <p:nvPr/>
        </p:nvSpPr>
        <p:spPr>
          <a:xfrm>
            <a:off x="4786243" y="2732991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FFC2ED-D50A-8A44-93B4-F33BC90650A2}"/>
              </a:ext>
            </a:extLst>
          </p:cNvPr>
          <p:cNvSpPr/>
          <p:nvPr/>
        </p:nvSpPr>
        <p:spPr>
          <a:xfrm>
            <a:off x="5853429" y="2732990"/>
            <a:ext cx="631369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F5927B-9658-F440-AD6B-7E44CAECB525}"/>
              </a:ext>
            </a:extLst>
          </p:cNvPr>
          <p:cNvSpPr/>
          <p:nvPr/>
        </p:nvSpPr>
        <p:spPr>
          <a:xfrm>
            <a:off x="6920612" y="2726131"/>
            <a:ext cx="631370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AUSF</a:t>
            </a:r>
          </a:p>
        </p:txBody>
      </p:sp>
    </p:spTree>
    <p:extLst>
      <p:ext uri="{BB962C8B-B14F-4D97-AF65-F5344CB8AC3E}">
        <p14:creationId xmlns:p14="http://schemas.microsoft.com/office/powerpoint/2010/main" val="415349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10637</TotalTime>
  <Words>241</Words>
  <Application>Microsoft Macintosh PowerPoint</Application>
  <PresentationFormat>Widescreen</PresentationFormat>
  <Paragraphs>159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86</cp:revision>
  <dcterms:created xsi:type="dcterms:W3CDTF">2018-11-06T15:34:59Z</dcterms:created>
  <dcterms:modified xsi:type="dcterms:W3CDTF">2021-08-16T18:26:24Z</dcterms:modified>
</cp:coreProperties>
</file>