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3609"/>
  </p:normalViewPr>
  <p:slideViewPr>
    <p:cSldViewPr snapToGrid="0" snapToObjects="1">
      <p:cViewPr>
        <p:scale>
          <a:sx n="259" d="100"/>
          <a:sy n="259" d="100"/>
        </p:scale>
        <p:origin x="-1240" y="-1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0" y="1150388"/>
            <a:ext cx="1199438" cy="846911"/>
          </a:xfrm>
          <a:prstGeom prst="rect">
            <a:avLst/>
          </a:prstGeom>
        </p:spPr>
      </p:pic>
      <p:sp>
        <p:nvSpPr>
          <p:cNvPr id="46" name="Can 45"/>
          <p:cNvSpPr/>
          <p:nvPr/>
        </p:nvSpPr>
        <p:spPr>
          <a:xfrm>
            <a:off x="4992107" y="2896329"/>
            <a:ext cx="3274142" cy="2143658"/>
          </a:xfrm>
          <a:prstGeom prst="ca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33315" y="2939065"/>
            <a:ext cx="15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</a:t>
            </a:r>
            <a:r>
              <a:rPr lang="en-US" sz="2000" dirty="0"/>
              <a:t>ckstack DB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211032" y="3471922"/>
            <a:ext cx="828212" cy="1305857"/>
            <a:chOff x="4186239" y="3607814"/>
            <a:chExt cx="828212" cy="1305857"/>
          </a:xfrm>
        </p:grpSpPr>
        <p:sp>
          <p:nvSpPr>
            <p:cNvPr id="49" name="Rectangle 4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8288" y="360781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5966" y="3471922"/>
            <a:ext cx="828212" cy="1305857"/>
            <a:chOff x="4186239" y="3607814"/>
            <a:chExt cx="828212" cy="1305857"/>
          </a:xfrm>
        </p:grpSpPr>
        <p:sp>
          <p:nvSpPr>
            <p:cNvPr id="54" name="Rectangle 53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5082" y="360781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Public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33454" y="3451340"/>
            <a:ext cx="828212" cy="1305857"/>
            <a:chOff x="4186239" y="3607814"/>
            <a:chExt cx="828212" cy="1305857"/>
          </a:xfrm>
        </p:grpSpPr>
        <p:sp>
          <p:nvSpPr>
            <p:cNvPr id="59" name="Rectangle 5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949" y="3607814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03056" y="551753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2513" y="551753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41970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598" y="5549000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7058" y="554588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4518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91996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1473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5870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29177" y="5547033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451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0396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4265" y="5548179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5865" y="6354654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</a:t>
            </a:r>
            <a:r>
              <a:rPr lang="en-US" sz="2000" dirty="0"/>
              <a:t>kstack Log Entry</a:t>
            </a:r>
          </a:p>
        </p:txBody>
      </p:sp>
      <p:cxnSp>
        <p:nvCxnSpPr>
          <p:cNvPr id="77" name="Straight Arrow Connector 76"/>
          <p:cNvCxnSpPr>
            <a:stCxn id="51" idx="3"/>
          </p:cNvCxnSpPr>
          <p:nvPr/>
        </p:nvCxnSpPr>
        <p:spPr>
          <a:xfrm flipV="1">
            <a:off x="6501739" y="6314114"/>
            <a:ext cx="239425" cy="24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247" y="5039987"/>
            <a:ext cx="12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Blockchain</a:t>
            </a:r>
            <a:endParaRPr lang="en-US" sz="2000" dirty="0"/>
          </a:p>
        </p:txBody>
      </p:sp>
      <p:sp>
        <p:nvSpPr>
          <p:cNvPr id="79" name="Cloud 78"/>
          <p:cNvSpPr/>
          <p:nvPr/>
        </p:nvSpPr>
        <p:spPr>
          <a:xfrm>
            <a:off x="4417142" y="545690"/>
            <a:ext cx="3819832" cy="2050026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ular Callout 79"/>
          <p:cNvSpPr/>
          <p:nvPr/>
        </p:nvSpPr>
        <p:spPr>
          <a:xfrm>
            <a:off x="5771183" y="1147247"/>
            <a:ext cx="961455" cy="574287"/>
          </a:xfrm>
          <a:prstGeom prst="wedgeRectCallout">
            <a:avLst>
              <a:gd name="adj1" fmla="val 41161"/>
              <a:gd name="adj2" fmla="val 804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86112" y="172048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cxnSp>
        <p:nvCxnSpPr>
          <p:cNvPr id="82" name="Straight Arrow Connector 81"/>
          <p:cNvCxnSpPr>
            <a:endCxn id="45" idx="2"/>
          </p:cNvCxnSpPr>
          <p:nvPr/>
        </p:nvCxnSpPr>
        <p:spPr>
          <a:xfrm>
            <a:off x="2031549" y="1997299"/>
            <a:ext cx="2960558" cy="19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71399" y="3252565"/>
            <a:ext cx="272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Query DB with Name</a:t>
            </a:r>
          </a:p>
          <a:p>
            <a:r>
              <a:rPr lang="en-US" dirty="0"/>
              <a:t>       and get Public Key and</a:t>
            </a:r>
          </a:p>
          <a:p>
            <a:r>
              <a:rPr lang="en-US" dirty="0"/>
              <a:t>       Route in return.</a:t>
            </a:r>
          </a:p>
        </p:txBody>
      </p:sp>
      <p:cxnSp>
        <p:nvCxnSpPr>
          <p:cNvPr id="84" name="Straight Arrow Connector 83"/>
          <p:cNvCxnSpPr>
            <a:endCxn id="59" idx="2"/>
          </p:cNvCxnSpPr>
          <p:nvPr/>
        </p:nvCxnSpPr>
        <p:spPr>
          <a:xfrm flipV="1">
            <a:off x="2631268" y="1570703"/>
            <a:ext cx="1797723" cy="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8644" y="558844"/>
            <a:ext cx="314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Query Route URL for Id Data</a:t>
            </a:r>
          </a:p>
          <a:p>
            <a:r>
              <a:rPr lang="en-US" dirty="0"/>
              <a:t>      and verify with Public Key.</a:t>
            </a:r>
          </a:p>
        </p:txBody>
      </p:sp>
    </p:spTree>
    <p:extLst>
      <p:ext uri="{BB962C8B-B14F-4D97-AF65-F5344CB8AC3E}">
        <p14:creationId xmlns:p14="http://schemas.microsoft.com/office/powerpoint/2010/main" val="13246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48218-9975-6F4A-B766-8F841FF0ABF8}"/>
              </a:ext>
            </a:extLst>
          </p:cNvPr>
          <p:cNvCxnSpPr>
            <a:cxnSpLocks/>
          </p:cNvCxnSpPr>
          <p:nvPr/>
        </p:nvCxnSpPr>
        <p:spPr>
          <a:xfrm>
            <a:off x="1870841" y="882869"/>
            <a:ext cx="6261" cy="57317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3D2DF-4116-D549-98A1-B94AF708FE95}"/>
              </a:ext>
            </a:extLst>
          </p:cNvPr>
          <p:cNvCxnSpPr>
            <a:cxnSpLocks/>
          </p:cNvCxnSpPr>
          <p:nvPr/>
        </p:nvCxnSpPr>
        <p:spPr>
          <a:xfrm>
            <a:off x="4861034" y="882869"/>
            <a:ext cx="2461" cy="57317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493663-2FBB-4E42-904E-DDA234EC109C}"/>
              </a:ext>
            </a:extLst>
          </p:cNvPr>
          <p:cNvSpPr txBox="1"/>
          <p:nvPr/>
        </p:nvSpPr>
        <p:spPr>
          <a:xfrm>
            <a:off x="1545017" y="513537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5A05C-DD52-CD42-9D68-BD1BF3206D1E}"/>
              </a:ext>
            </a:extLst>
          </p:cNvPr>
          <p:cNvSpPr txBox="1"/>
          <p:nvPr/>
        </p:nvSpPr>
        <p:spPr>
          <a:xfrm>
            <a:off x="4571620" y="513537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B1D9D7-A088-EA49-8DDD-86A3DF08C331}"/>
              </a:ext>
            </a:extLst>
          </p:cNvPr>
          <p:cNvCxnSpPr>
            <a:cxnSpLocks/>
          </p:cNvCxnSpPr>
          <p:nvPr/>
        </p:nvCxnSpPr>
        <p:spPr>
          <a:xfrm>
            <a:off x="1870841" y="1156138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AC036B-8FAD-0640-94E1-BFB2AD11414F}"/>
              </a:ext>
            </a:extLst>
          </p:cNvPr>
          <p:cNvSpPr txBox="1"/>
          <p:nvPr/>
        </p:nvSpPr>
        <p:spPr>
          <a:xfrm rot="602671">
            <a:off x="2000490" y="1479420"/>
            <a:ext cx="2578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/>
              <a:t>Client Hello: Nonce, Cipher Suites, </a:t>
            </a:r>
            <a:br>
              <a:rPr lang="en-AU" sz="1200" dirty="0"/>
            </a:br>
            <a:r>
              <a:rPr lang="en-AU" sz="1200" dirty="0"/>
              <a:t>DH Groups, TLS Version, DH Public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2C5AE-FA53-9B49-859E-95C48B000FD2}"/>
              </a:ext>
            </a:extLst>
          </p:cNvPr>
          <p:cNvCxnSpPr/>
          <p:nvPr/>
        </p:nvCxnSpPr>
        <p:spPr>
          <a:xfrm flipH="1">
            <a:off x="1864581" y="2159479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5008BD-9DA4-534A-8165-DE84F420F9C0}"/>
              </a:ext>
            </a:extLst>
          </p:cNvPr>
          <p:cNvSpPr txBox="1"/>
          <p:nvPr/>
        </p:nvSpPr>
        <p:spPr>
          <a:xfrm rot="20989324" flipH="1">
            <a:off x="2091550" y="2512257"/>
            <a:ext cx="2578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/>
              <a:t>Server Hello: Nonce, Cipher Suite, </a:t>
            </a:r>
            <a:br>
              <a:rPr lang="en-AU" sz="1200" dirty="0"/>
            </a:br>
            <a:r>
              <a:rPr lang="en-AU" sz="1200" dirty="0"/>
              <a:t>DH Group, TLS Version, DH Public Key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46542-F007-5042-A7F2-CA3D989B1AEE}"/>
              </a:ext>
            </a:extLst>
          </p:cNvPr>
          <p:cNvCxnSpPr/>
          <p:nvPr/>
        </p:nvCxnSpPr>
        <p:spPr>
          <a:xfrm flipH="1">
            <a:off x="1864580" y="2838740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098DE-3977-654A-B6F4-E438E3A334C7}"/>
              </a:ext>
            </a:extLst>
          </p:cNvPr>
          <p:cNvSpPr txBox="1"/>
          <p:nvPr/>
        </p:nvSpPr>
        <p:spPr>
          <a:xfrm rot="21017208" flipH="1">
            <a:off x="2972789" y="3368471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Server Certificate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EECB87-63DE-934B-9D37-CCA9968486E8}"/>
              </a:ext>
            </a:extLst>
          </p:cNvPr>
          <p:cNvGrpSpPr/>
          <p:nvPr/>
        </p:nvGrpSpPr>
        <p:grpSpPr>
          <a:xfrm rot="20961112">
            <a:off x="2753250" y="3268121"/>
            <a:ext cx="1687383" cy="452463"/>
            <a:chOff x="6453352" y="2539715"/>
            <a:chExt cx="1923393" cy="8708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6A953C-B79D-3D4F-A242-AD176C3A87EA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1F9260-34BE-E64C-B8AD-E3DF1F245731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4CA00A-490E-6F41-A706-D6B4E5E25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268576-BCB9-2846-8CCF-87D2F508BE6F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01C052-CBC1-DF4E-96DE-C73C0710F9F0}"/>
              </a:ext>
            </a:extLst>
          </p:cNvPr>
          <p:cNvCxnSpPr/>
          <p:nvPr/>
        </p:nvCxnSpPr>
        <p:spPr>
          <a:xfrm flipH="1">
            <a:off x="1873971" y="3652126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913CB4-8018-9B40-B171-6BD99C79A4AD}"/>
              </a:ext>
            </a:extLst>
          </p:cNvPr>
          <p:cNvSpPr txBox="1"/>
          <p:nvPr/>
        </p:nvSpPr>
        <p:spPr>
          <a:xfrm rot="21028404" flipH="1">
            <a:off x="3003878" y="4158324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Certificate Verify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0DAA7-BC82-7940-BB99-64697F6A944B}"/>
              </a:ext>
            </a:extLst>
          </p:cNvPr>
          <p:cNvGrpSpPr/>
          <p:nvPr/>
        </p:nvGrpSpPr>
        <p:grpSpPr>
          <a:xfrm rot="21028404">
            <a:off x="2766948" y="4006883"/>
            <a:ext cx="1687383" cy="452463"/>
            <a:chOff x="6453352" y="2539715"/>
            <a:chExt cx="1923393" cy="8708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4103AB-D9E5-E343-A513-BBB30A80137E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F33F9B4-D07E-6C41-B5FA-65B285BB5287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A96A93-1315-4246-BB02-D61DE1A51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9002AB-3EC5-F449-BDC7-C4556DEC316B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E152C-0847-F54E-8013-490BD6868803}"/>
              </a:ext>
            </a:extLst>
          </p:cNvPr>
          <p:cNvCxnSpPr/>
          <p:nvPr/>
        </p:nvCxnSpPr>
        <p:spPr>
          <a:xfrm flipH="1">
            <a:off x="1868310" y="4399139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24A39C-60C7-3C40-BDFF-465FBCF9782C}"/>
              </a:ext>
            </a:extLst>
          </p:cNvPr>
          <p:cNvSpPr txBox="1"/>
          <p:nvPr/>
        </p:nvSpPr>
        <p:spPr>
          <a:xfrm rot="21002173" flipH="1">
            <a:off x="3287695" y="4824727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Finished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DFB007-BA1F-E040-970F-2BFA26D59AE8}"/>
              </a:ext>
            </a:extLst>
          </p:cNvPr>
          <p:cNvGrpSpPr/>
          <p:nvPr/>
        </p:nvGrpSpPr>
        <p:grpSpPr>
          <a:xfrm rot="21002173">
            <a:off x="2797959" y="4748285"/>
            <a:ext cx="1687383" cy="452463"/>
            <a:chOff x="6453352" y="2539715"/>
            <a:chExt cx="1923393" cy="8708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DE1FBA-B348-5944-874E-3174205B5D06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A7BD8DE-090F-6F4E-A50D-156448AA26EA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339EB6-28C4-C049-88B1-9EBC3A495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A96AED-C8F9-E740-9E7B-05025992A29A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45C3B-3C1E-E04D-874F-0FBACD8381FD}"/>
              </a:ext>
            </a:extLst>
          </p:cNvPr>
          <p:cNvCxnSpPr>
            <a:cxnSpLocks/>
          </p:cNvCxnSpPr>
          <p:nvPr/>
        </p:nvCxnSpPr>
        <p:spPr>
          <a:xfrm>
            <a:off x="1886331" y="5321164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D2CD00-7890-5449-AD92-1C86921B6015}"/>
              </a:ext>
            </a:extLst>
          </p:cNvPr>
          <p:cNvSpPr txBox="1"/>
          <p:nvPr/>
        </p:nvSpPr>
        <p:spPr>
          <a:xfrm rot="661383">
            <a:off x="2723866" y="6005525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Finished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599643-973E-D743-841B-8D6D629FDBE7}"/>
              </a:ext>
            </a:extLst>
          </p:cNvPr>
          <p:cNvGrpSpPr/>
          <p:nvPr/>
        </p:nvGrpSpPr>
        <p:grpSpPr>
          <a:xfrm rot="661383" flipH="1">
            <a:off x="2274563" y="5711715"/>
            <a:ext cx="1687383" cy="452463"/>
            <a:chOff x="6453352" y="2539715"/>
            <a:chExt cx="1923393" cy="8708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9114FD-0B1E-DA4A-8E3F-973540193836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84276D2-2979-A74F-8048-BF02D56E704A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E89050-D495-D549-A5D3-D00C555B9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8577D5-1F41-9946-B837-E56C99D8BD47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4E01D3C-2006-CC49-A8BD-3DA3EF72CFF6}"/>
              </a:ext>
            </a:extLst>
          </p:cNvPr>
          <p:cNvSpPr txBox="1"/>
          <p:nvPr/>
        </p:nvSpPr>
        <p:spPr>
          <a:xfrm>
            <a:off x="4952096" y="2427493"/>
            <a:ext cx="167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Symmetric keys and IVs </a:t>
            </a:r>
            <a:br>
              <a:rPr lang="en-AU" sz="1200" dirty="0"/>
            </a:br>
            <a:r>
              <a:rPr lang="en-AU" sz="1200" dirty="0"/>
              <a:t>calculated</a:t>
            </a:r>
          </a:p>
        </p:txBody>
      </p:sp>
    </p:spTree>
    <p:extLst>
      <p:ext uri="{BB962C8B-B14F-4D97-AF65-F5344CB8AC3E}">
        <p14:creationId xmlns:p14="http://schemas.microsoft.com/office/powerpoint/2010/main" val="9896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EA5E32-1F69-8A40-97DB-DD68A6A31657}"/>
              </a:ext>
            </a:extLst>
          </p:cNvPr>
          <p:cNvGrpSpPr/>
          <p:nvPr/>
        </p:nvGrpSpPr>
        <p:grpSpPr>
          <a:xfrm>
            <a:off x="1303283" y="1008993"/>
            <a:ext cx="1807779" cy="714704"/>
            <a:chOff x="1303283" y="1008993"/>
            <a:chExt cx="1807779" cy="7147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204927A-F5D5-794D-8E9F-83B45E17A8C4}"/>
                </a:ext>
              </a:extLst>
            </p:cNvPr>
            <p:cNvSpPr/>
            <p:nvPr/>
          </p:nvSpPr>
          <p:spPr>
            <a:xfrm>
              <a:off x="1303283" y="1008993"/>
              <a:ext cx="1807779" cy="714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E836D2-DD56-E548-8410-3F31125110BC}"/>
                </a:ext>
              </a:extLst>
            </p:cNvPr>
            <p:cNvSpPr txBox="1"/>
            <p:nvPr/>
          </p:nvSpPr>
          <p:spPr>
            <a:xfrm>
              <a:off x="1950274" y="1181679"/>
              <a:ext cx="513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/>
                <a:t>HTTP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22E4B5F-71F3-EF45-A254-7188EB5D2CC5}"/>
              </a:ext>
            </a:extLst>
          </p:cNvPr>
          <p:cNvSpPr/>
          <p:nvPr/>
        </p:nvSpPr>
        <p:spPr>
          <a:xfrm>
            <a:off x="1292435" y="2274018"/>
            <a:ext cx="18077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2AB4D-4BA0-C24B-A83E-4D555D556659}"/>
              </a:ext>
            </a:extLst>
          </p:cNvPr>
          <p:cNvSpPr txBox="1"/>
          <p:nvPr/>
        </p:nvSpPr>
        <p:spPr>
          <a:xfrm>
            <a:off x="839960" y="210133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0D77233-9801-8842-81DA-D201F90EEF59}"/>
              </a:ext>
            </a:extLst>
          </p:cNvPr>
          <p:cNvGrpSpPr/>
          <p:nvPr/>
        </p:nvGrpSpPr>
        <p:grpSpPr>
          <a:xfrm>
            <a:off x="1288535" y="2869320"/>
            <a:ext cx="1807779" cy="714704"/>
            <a:chOff x="1303283" y="1008993"/>
            <a:chExt cx="1807779" cy="71470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AFB87C-FF5F-7E4F-B17B-2D627C996D21}"/>
                </a:ext>
              </a:extLst>
            </p:cNvPr>
            <p:cNvSpPr/>
            <p:nvPr/>
          </p:nvSpPr>
          <p:spPr>
            <a:xfrm>
              <a:off x="1303283" y="1008993"/>
              <a:ext cx="1807779" cy="714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8BCD93-BACA-0B47-B74D-4143B4E4ABEB}"/>
                </a:ext>
              </a:extLst>
            </p:cNvPr>
            <p:cNvSpPr txBox="1"/>
            <p:nvPr/>
          </p:nvSpPr>
          <p:spPr>
            <a:xfrm>
              <a:off x="1997787" y="1181679"/>
              <a:ext cx="4187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/>
                <a:t>TCP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50F3C47-356A-6646-8369-63EA63C80B79}"/>
              </a:ext>
            </a:extLst>
          </p:cNvPr>
          <p:cNvSpPr txBox="1"/>
          <p:nvPr/>
        </p:nvSpPr>
        <p:spPr>
          <a:xfrm>
            <a:off x="1709741" y="2318262"/>
            <a:ext cx="986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Record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FC2A4-E1DA-3044-BCC3-5673B7E603D4}"/>
              </a:ext>
            </a:extLst>
          </p:cNvPr>
          <p:cNvSpPr/>
          <p:nvPr/>
        </p:nvSpPr>
        <p:spPr>
          <a:xfrm>
            <a:off x="1292774" y="1904686"/>
            <a:ext cx="1345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254DCF-6152-B24F-9FB3-37E7B2EE09DC}"/>
              </a:ext>
            </a:extLst>
          </p:cNvPr>
          <p:cNvSpPr txBox="1"/>
          <p:nvPr/>
        </p:nvSpPr>
        <p:spPr>
          <a:xfrm>
            <a:off x="1330019" y="1946162"/>
            <a:ext cx="1239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Handshake Layer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D7E0CB-A18B-1D49-A394-5C12A9388DC7}"/>
              </a:ext>
            </a:extLst>
          </p:cNvPr>
          <p:cNvGrpSpPr/>
          <p:nvPr/>
        </p:nvGrpSpPr>
        <p:grpSpPr>
          <a:xfrm>
            <a:off x="6152779" y="1947409"/>
            <a:ext cx="1540794" cy="714704"/>
            <a:chOff x="1303283" y="1008993"/>
            <a:chExt cx="1807779" cy="71470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D95AA71-A3A7-D14D-9676-4B71C2B86E34}"/>
                </a:ext>
              </a:extLst>
            </p:cNvPr>
            <p:cNvSpPr/>
            <p:nvPr/>
          </p:nvSpPr>
          <p:spPr>
            <a:xfrm>
              <a:off x="1303283" y="1008993"/>
              <a:ext cx="1807779" cy="714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D0C61-1BBF-3448-94D6-1C4CF96879D7}"/>
                </a:ext>
              </a:extLst>
            </p:cNvPr>
            <p:cNvSpPr txBox="1"/>
            <p:nvPr/>
          </p:nvSpPr>
          <p:spPr>
            <a:xfrm>
              <a:off x="1950274" y="1230839"/>
              <a:ext cx="513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/>
                <a:t>HTTP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26BF9D7-0268-5F47-A643-8F092585B60D}"/>
              </a:ext>
            </a:extLst>
          </p:cNvPr>
          <p:cNvGrpSpPr/>
          <p:nvPr/>
        </p:nvGrpSpPr>
        <p:grpSpPr>
          <a:xfrm>
            <a:off x="4640318" y="2888083"/>
            <a:ext cx="3053255" cy="714704"/>
            <a:chOff x="1303283" y="1008993"/>
            <a:chExt cx="1807779" cy="71470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E6BB8E-97B3-2B45-8152-B0507CF36B0B}"/>
                </a:ext>
              </a:extLst>
            </p:cNvPr>
            <p:cNvSpPr/>
            <p:nvPr/>
          </p:nvSpPr>
          <p:spPr>
            <a:xfrm>
              <a:off x="1303283" y="1008993"/>
              <a:ext cx="1807779" cy="714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19BC5-6F55-AC47-B76F-E6F92D2FD441}"/>
                </a:ext>
              </a:extLst>
            </p:cNvPr>
            <p:cNvSpPr txBox="1"/>
            <p:nvPr/>
          </p:nvSpPr>
          <p:spPr>
            <a:xfrm>
              <a:off x="1952935" y="1181679"/>
              <a:ext cx="5084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200" dirty="0"/>
                <a:t>QUIC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8582D08-2D5A-D54E-8938-A8A10090E75B}"/>
              </a:ext>
            </a:extLst>
          </p:cNvPr>
          <p:cNvSpPr/>
          <p:nvPr/>
        </p:nvSpPr>
        <p:spPr>
          <a:xfrm>
            <a:off x="4640318" y="1947409"/>
            <a:ext cx="1345446" cy="714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94BCB-AF7A-6342-82BC-83796621EE13}"/>
              </a:ext>
            </a:extLst>
          </p:cNvPr>
          <p:cNvSpPr txBox="1"/>
          <p:nvPr/>
        </p:nvSpPr>
        <p:spPr>
          <a:xfrm>
            <a:off x="4754298" y="2168575"/>
            <a:ext cx="1117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TLS Handshake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F0F33D-2D70-864D-81CC-0E9AC3F5AF74}"/>
              </a:ext>
            </a:extLst>
          </p:cNvPr>
          <p:cNvCxnSpPr/>
          <p:nvPr/>
        </p:nvCxnSpPr>
        <p:spPr>
          <a:xfrm>
            <a:off x="2932386" y="1723697"/>
            <a:ext cx="0" cy="550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F36A688-1E9A-324C-8CEA-EF5A9F39444E}"/>
              </a:ext>
            </a:extLst>
          </p:cNvPr>
          <p:cNvCxnSpPr>
            <a:cxnSpLocks/>
          </p:cNvCxnSpPr>
          <p:nvPr/>
        </p:nvCxnSpPr>
        <p:spPr>
          <a:xfrm>
            <a:off x="1945019" y="1723697"/>
            <a:ext cx="0" cy="192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534A46-D4AC-D440-9FD7-44F7BA6D952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192425" y="2643350"/>
            <a:ext cx="3900" cy="22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23DCB1-E3C2-7245-8828-E4CD839F7039}"/>
              </a:ext>
            </a:extLst>
          </p:cNvPr>
          <p:cNvCxnSpPr>
            <a:cxnSpLocks/>
          </p:cNvCxnSpPr>
          <p:nvPr/>
        </p:nvCxnSpPr>
        <p:spPr>
          <a:xfrm>
            <a:off x="5313041" y="2657309"/>
            <a:ext cx="1016" cy="22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6673BF-EFB3-F74F-A3E9-212C097C11D9}"/>
              </a:ext>
            </a:extLst>
          </p:cNvPr>
          <p:cNvCxnSpPr>
            <a:cxnSpLocks/>
          </p:cNvCxnSpPr>
          <p:nvPr/>
        </p:nvCxnSpPr>
        <p:spPr>
          <a:xfrm>
            <a:off x="6922159" y="2657309"/>
            <a:ext cx="1016" cy="225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AE1623-3A30-F646-80A5-B321249C3CED}"/>
              </a:ext>
            </a:extLst>
          </p:cNvPr>
          <p:cNvSpPr txBox="1"/>
          <p:nvPr/>
        </p:nvSpPr>
        <p:spPr>
          <a:xfrm>
            <a:off x="5904115" y="3828757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(b)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3C2147-32C8-DA43-857F-0E91266BDFC9}"/>
              </a:ext>
            </a:extLst>
          </p:cNvPr>
          <p:cNvSpPr txBox="1"/>
          <p:nvPr/>
        </p:nvSpPr>
        <p:spPr>
          <a:xfrm>
            <a:off x="1983039" y="3809994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89335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25767</TotalTime>
  <Words>88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Bruce Davie</cp:lastModifiedBy>
  <cp:revision>90</cp:revision>
  <cp:lastPrinted>2024-11-25T04:28:29Z</cp:lastPrinted>
  <dcterms:created xsi:type="dcterms:W3CDTF">2018-11-06T15:34:59Z</dcterms:created>
  <dcterms:modified xsi:type="dcterms:W3CDTF">2024-11-25T04:37:58Z</dcterms:modified>
</cp:coreProperties>
</file>