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5"/>
    <p:restoredTop sz="93628"/>
  </p:normalViewPr>
  <p:slideViewPr>
    <p:cSldViewPr snapToGrid="0" snapToObjects="1">
      <p:cViewPr>
        <p:scale>
          <a:sx n="345" d="100"/>
          <a:sy n="345" d="100"/>
        </p:scale>
        <p:origin x="-3528" y="-7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3C8FA-B8BC-9144-A506-E432740B92D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BBEC8-0034-C349-BDE4-EE6CFFE1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30" y="1150388"/>
            <a:ext cx="1199438" cy="846911"/>
          </a:xfrm>
          <a:prstGeom prst="rect">
            <a:avLst/>
          </a:prstGeom>
        </p:spPr>
      </p:pic>
      <p:sp>
        <p:nvSpPr>
          <p:cNvPr id="46" name="Can 45"/>
          <p:cNvSpPr/>
          <p:nvPr/>
        </p:nvSpPr>
        <p:spPr>
          <a:xfrm>
            <a:off x="4992107" y="2896329"/>
            <a:ext cx="3274142" cy="2143658"/>
          </a:xfrm>
          <a:prstGeom prst="can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33315" y="2939065"/>
            <a:ext cx="1593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Blo</a:t>
            </a:r>
            <a:r>
              <a:rPr lang="en-US" sz="2000" dirty="0"/>
              <a:t>ckstack DB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211032" y="3471922"/>
            <a:ext cx="828212" cy="1305857"/>
            <a:chOff x="4186239" y="3607814"/>
            <a:chExt cx="828212" cy="1305857"/>
          </a:xfrm>
        </p:grpSpPr>
        <p:sp>
          <p:nvSpPr>
            <p:cNvPr id="49" name="Rectangle 48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8288" y="360781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15966" y="3471922"/>
            <a:ext cx="828212" cy="1305857"/>
            <a:chOff x="4186239" y="3607814"/>
            <a:chExt cx="828212" cy="1305857"/>
          </a:xfrm>
        </p:grpSpPr>
        <p:sp>
          <p:nvSpPr>
            <p:cNvPr id="54" name="Rectangle 53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25082" y="360781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Public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33454" y="3451340"/>
            <a:ext cx="828212" cy="1305857"/>
            <a:chOff x="4186239" y="3607814"/>
            <a:chExt cx="828212" cy="1305857"/>
          </a:xfrm>
        </p:grpSpPr>
        <p:sp>
          <p:nvSpPr>
            <p:cNvPr id="59" name="Rectangle 58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30949" y="3607814"/>
              <a:ext cx="738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Route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1803056" y="551753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72513" y="5517537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41970" y="554588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29598" y="5549000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27058" y="5545887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24518" y="554588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91996" y="5517535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21473" y="5517535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58704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29177" y="5547033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24514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10396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04265" y="5548179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45865" y="6354654"/>
            <a:ext cx="225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</a:t>
            </a:r>
            <a:r>
              <a:rPr lang="en-US" sz="2000" dirty="0"/>
              <a:t>kstack Log Entry</a:t>
            </a:r>
          </a:p>
        </p:txBody>
      </p:sp>
      <p:cxnSp>
        <p:nvCxnSpPr>
          <p:cNvPr id="77" name="Straight Arrow Connector 76"/>
          <p:cNvCxnSpPr>
            <a:stCxn id="51" idx="3"/>
          </p:cNvCxnSpPr>
          <p:nvPr/>
        </p:nvCxnSpPr>
        <p:spPr>
          <a:xfrm flipV="1">
            <a:off x="6501739" y="6314114"/>
            <a:ext cx="239425" cy="24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247" y="5039987"/>
            <a:ext cx="1299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Blockchain</a:t>
            </a:r>
            <a:endParaRPr lang="en-US" sz="2000" dirty="0"/>
          </a:p>
        </p:txBody>
      </p:sp>
      <p:sp>
        <p:nvSpPr>
          <p:cNvPr id="79" name="Cloud 78"/>
          <p:cNvSpPr/>
          <p:nvPr/>
        </p:nvSpPr>
        <p:spPr>
          <a:xfrm>
            <a:off x="4417142" y="545690"/>
            <a:ext cx="3819832" cy="2050026"/>
          </a:xfrm>
          <a:prstGeom prst="clou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ular Callout 79"/>
          <p:cNvSpPr/>
          <p:nvPr/>
        </p:nvSpPr>
        <p:spPr>
          <a:xfrm>
            <a:off x="5771183" y="1147247"/>
            <a:ext cx="961455" cy="574287"/>
          </a:xfrm>
          <a:prstGeom prst="wedgeRectCallout">
            <a:avLst>
              <a:gd name="adj1" fmla="val 41161"/>
              <a:gd name="adj2" fmla="val 8044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Identity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86112" y="1720484"/>
            <a:ext cx="83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</a:t>
            </a:r>
          </a:p>
        </p:txBody>
      </p:sp>
      <p:cxnSp>
        <p:nvCxnSpPr>
          <p:cNvPr id="82" name="Straight Arrow Connector 81"/>
          <p:cNvCxnSpPr>
            <a:endCxn id="45" idx="2"/>
          </p:cNvCxnSpPr>
          <p:nvPr/>
        </p:nvCxnSpPr>
        <p:spPr>
          <a:xfrm>
            <a:off x="2031549" y="1997299"/>
            <a:ext cx="2960558" cy="197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71399" y="3252565"/>
            <a:ext cx="2726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Query DB with Name</a:t>
            </a:r>
          </a:p>
          <a:p>
            <a:r>
              <a:rPr lang="en-US" dirty="0"/>
              <a:t>       and get Public Key and</a:t>
            </a:r>
          </a:p>
          <a:p>
            <a:r>
              <a:rPr lang="en-US" dirty="0"/>
              <a:t>       Route in return.</a:t>
            </a:r>
          </a:p>
        </p:txBody>
      </p:sp>
      <p:cxnSp>
        <p:nvCxnSpPr>
          <p:cNvPr id="84" name="Straight Arrow Connector 83"/>
          <p:cNvCxnSpPr>
            <a:endCxn id="59" idx="2"/>
          </p:cNvCxnSpPr>
          <p:nvPr/>
        </p:nvCxnSpPr>
        <p:spPr>
          <a:xfrm flipV="1">
            <a:off x="2631268" y="1570703"/>
            <a:ext cx="1797723" cy="3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8644" y="558844"/>
            <a:ext cx="314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Query Route URL for Id Data</a:t>
            </a:r>
          </a:p>
          <a:p>
            <a:r>
              <a:rPr lang="en-US" dirty="0"/>
              <a:t>      and verify with Public Key.</a:t>
            </a:r>
          </a:p>
        </p:txBody>
      </p:sp>
    </p:spTree>
    <p:extLst>
      <p:ext uri="{BB962C8B-B14F-4D97-AF65-F5344CB8AC3E}">
        <p14:creationId xmlns:p14="http://schemas.microsoft.com/office/powerpoint/2010/main" val="132466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48218-9975-6F4A-B766-8F841FF0ABF8}"/>
              </a:ext>
            </a:extLst>
          </p:cNvPr>
          <p:cNvCxnSpPr>
            <a:cxnSpLocks/>
          </p:cNvCxnSpPr>
          <p:nvPr/>
        </p:nvCxnSpPr>
        <p:spPr>
          <a:xfrm>
            <a:off x="1870841" y="882869"/>
            <a:ext cx="6261" cy="573178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F3D2DF-4116-D549-98A1-B94AF708FE95}"/>
              </a:ext>
            </a:extLst>
          </p:cNvPr>
          <p:cNvCxnSpPr>
            <a:cxnSpLocks/>
          </p:cNvCxnSpPr>
          <p:nvPr/>
        </p:nvCxnSpPr>
        <p:spPr>
          <a:xfrm>
            <a:off x="4861034" y="882869"/>
            <a:ext cx="2461" cy="573178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B493663-2FBB-4E42-904E-DDA234EC109C}"/>
              </a:ext>
            </a:extLst>
          </p:cNvPr>
          <p:cNvSpPr txBox="1"/>
          <p:nvPr/>
        </p:nvSpPr>
        <p:spPr>
          <a:xfrm>
            <a:off x="1545017" y="513537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5A05C-DD52-CD42-9D68-BD1BF3206D1E}"/>
              </a:ext>
            </a:extLst>
          </p:cNvPr>
          <p:cNvSpPr txBox="1"/>
          <p:nvPr/>
        </p:nvSpPr>
        <p:spPr>
          <a:xfrm>
            <a:off x="4571620" y="513537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B1D9D7-A088-EA49-8DDD-86A3DF08C331}"/>
              </a:ext>
            </a:extLst>
          </p:cNvPr>
          <p:cNvCxnSpPr>
            <a:cxnSpLocks/>
          </p:cNvCxnSpPr>
          <p:nvPr/>
        </p:nvCxnSpPr>
        <p:spPr>
          <a:xfrm>
            <a:off x="1870841" y="1156138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AC036B-8FAD-0640-94E1-BFB2AD11414F}"/>
              </a:ext>
            </a:extLst>
          </p:cNvPr>
          <p:cNvSpPr txBox="1"/>
          <p:nvPr/>
        </p:nvSpPr>
        <p:spPr>
          <a:xfrm rot="602671">
            <a:off x="2000490" y="1479420"/>
            <a:ext cx="25782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dirty="0"/>
              <a:t>Client Hello: Nonce, Cipher Suites, </a:t>
            </a:r>
            <a:br>
              <a:rPr lang="en-AU" sz="1200" dirty="0"/>
            </a:br>
            <a:r>
              <a:rPr lang="en-AU" sz="1200" dirty="0"/>
              <a:t>DH Groups, TLS Version, DH Public Key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B2C5AE-FA53-9B49-859E-95C48B000FD2}"/>
              </a:ext>
            </a:extLst>
          </p:cNvPr>
          <p:cNvCxnSpPr/>
          <p:nvPr/>
        </p:nvCxnSpPr>
        <p:spPr>
          <a:xfrm flipH="1">
            <a:off x="1864581" y="2159479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5008BD-9DA4-534A-8165-DE84F420F9C0}"/>
              </a:ext>
            </a:extLst>
          </p:cNvPr>
          <p:cNvSpPr txBox="1"/>
          <p:nvPr/>
        </p:nvSpPr>
        <p:spPr>
          <a:xfrm rot="20989324" flipH="1">
            <a:off x="2091550" y="2512257"/>
            <a:ext cx="25782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dirty="0"/>
              <a:t>Server Hello: Nonce, Cipher Suite, </a:t>
            </a:r>
            <a:br>
              <a:rPr lang="en-AU" sz="1200" dirty="0"/>
            </a:br>
            <a:r>
              <a:rPr lang="en-AU" sz="1200" dirty="0"/>
              <a:t>DH Group, TLS Version, DH Public Key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846542-F007-5042-A7F2-CA3D989B1AEE}"/>
              </a:ext>
            </a:extLst>
          </p:cNvPr>
          <p:cNvCxnSpPr/>
          <p:nvPr/>
        </p:nvCxnSpPr>
        <p:spPr>
          <a:xfrm flipH="1">
            <a:off x="1864580" y="2838740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8098DE-3977-654A-B6F4-E438E3A334C7}"/>
              </a:ext>
            </a:extLst>
          </p:cNvPr>
          <p:cNvSpPr txBox="1"/>
          <p:nvPr/>
        </p:nvSpPr>
        <p:spPr>
          <a:xfrm rot="21017208" flipH="1">
            <a:off x="2972789" y="3368471"/>
            <a:ext cx="1862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Server Certificate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EECB87-63DE-934B-9D37-CCA9968486E8}"/>
              </a:ext>
            </a:extLst>
          </p:cNvPr>
          <p:cNvGrpSpPr/>
          <p:nvPr/>
        </p:nvGrpSpPr>
        <p:grpSpPr>
          <a:xfrm rot="20961112">
            <a:off x="2753250" y="3268121"/>
            <a:ext cx="1687383" cy="452463"/>
            <a:chOff x="6453352" y="2539715"/>
            <a:chExt cx="1923393" cy="8708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6A953C-B79D-3D4F-A242-AD176C3A87EA}"/>
                </a:ext>
              </a:extLst>
            </p:cNvPr>
            <p:cNvSpPr/>
            <p:nvPr/>
          </p:nvSpPr>
          <p:spPr>
            <a:xfrm>
              <a:off x="6453352" y="2539715"/>
              <a:ext cx="1923393" cy="869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21F9260-34BE-E64C-B8AD-E3DF1F245731}"/>
                </a:ext>
              </a:extLst>
            </p:cNvPr>
            <p:cNvSpPr/>
            <p:nvPr/>
          </p:nvSpPr>
          <p:spPr>
            <a:xfrm>
              <a:off x="6459794" y="2540411"/>
              <a:ext cx="1913603" cy="283906"/>
            </a:xfrm>
            <a:custGeom>
              <a:avLst/>
              <a:gdLst>
                <a:gd name="connsiteX0" fmla="*/ 0 w 1913603"/>
                <a:gd name="connsiteY0" fmla="*/ 0 h 335675"/>
                <a:gd name="connsiteX1" fmla="*/ 671051 w 1913603"/>
                <a:gd name="connsiteY1" fmla="*/ 276532 h 335675"/>
                <a:gd name="connsiteX2" fmla="*/ 1260987 w 1913603"/>
                <a:gd name="connsiteY2" fmla="*/ 313403 h 335675"/>
                <a:gd name="connsiteX3" fmla="*/ 1913603 w 1913603"/>
                <a:gd name="connsiteY3" fmla="*/ 3687 h 33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3603" h="335675">
                  <a:moveTo>
                    <a:pt x="0" y="0"/>
                  </a:moveTo>
                  <a:cubicBezTo>
                    <a:pt x="230443" y="112149"/>
                    <a:pt x="460887" y="224298"/>
                    <a:pt x="671051" y="276532"/>
                  </a:cubicBezTo>
                  <a:cubicBezTo>
                    <a:pt x="881215" y="328766"/>
                    <a:pt x="1053895" y="358877"/>
                    <a:pt x="1260987" y="313403"/>
                  </a:cubicBezTo>
                  <a:cubicBezTo>
                    <a:pt x="1468079" y="267929"/>
                    <a:pt x="1690841" y="135808"/>
                    <a:pt x="1913603" y="368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E4CA00A-490E-6F41-A706-D6B4E5E250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9795" y="2739513"/>
              <a:ext cx="527253" cy="671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C268576-BCB9-2846-8CCF-87D2F508BE6F}"/>
                </a:ext>
              </a:extLst>
            </p:cNvPr>
            <p:cNvCxnSpPr>
              <a:cxnSpLocks/>
            </p:cNvCxnSpPr>
            <p:nvPr/>
          </p:nvCxnSpPr>
          <p:spPr>
            <a:xfrm>
              <a:off x="7857204" y="2765323"/>
              <a:ext cx="516193" cy="645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01C052-CBC1-DF4E-96DE-C73C0710F9F0}"/>
              </a:ext>
            </a:extLst>
          </p:cNvPr>
          <p:cNvCxnSpPr/>
          <p:nvPr/>
        </p:nvCxnSpPr>
        <p:spPr>
          <a:xfrm flipH="1">
            <a:off x="1873971" y="3652126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913CB4-8018-9B40-B171-6BD99C79A4AD}"/>
              </a:ext>
            </a:extLst>
          </p:cNvPr>
          <p:cNvSpPr txBox="1"/>
          <p:nvPr/>
        </p:nvSpPr>
        <p:spPr>
          <a:xfrm rot="21028404" flipH="1">
            <a:off x="3003878" y="4158324"/>
            <a:ext cx="1862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Certificate Verify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0DAA7-BC82-7940-BB99-64697F6A944B}"/>
              </a:ext>
            </a:extLst>
          </p:cNvPr>
          <p:cNvGrpSpPr/>
          <p:nvPr/>
        </p:nvGrpSpPr>
        <p:grpSpPr>
          <a:xfrm rot="21028404">
            <a:off x="2766948" y="4006883"/>
            <a:ext cx="1687383" cy="452463"/>
            <a:chOff x="6453352" y="2539715"/>
            <a:chExt cx="1923393" cy="87085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4103AB-D9E5-E343-A513-BBB30A80137E}"/>
                </a:ext>
              </a:extLst>
            </p:cNvPr>
            <p:cNvSpPr/>
            <p:nvPr/>
          </p:nvSpPr>
          <p:spPr>
            <a:xfrm>
              <a:off x="6453352" y="2539715"/>
              <a:ext cx="1923393" cy="869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F33F9B4-D07E-6C41-B5FA-65B285BB5287}"/>
                </a:ext>
              </a:extLst>
            </p:cNvPr>
            <p:cNvSpPr/>
            <p:nvPr/>
          </p:nvSpPr>
          <p:spPr>
            <a:xfrm>
              <a:off x="6459794" y="2540411"/>
              <a:ext cx="1913603" cy="283906"/>
            </a:xfrm>
            <a:custGeom>
              <a:avLst/>
              <a:gdLst>
                <a:gd name="connsiteX0" fmla="*/ 0 w 1913603"/>
                <a:gd name="connsiteY0" fmla="*/ 0 h 335675"/>
                <a:gd name="connsiteX1" fmla="*/ 671051 w 1913603"/>
                <a:gd name="connsiteY1" fmla="*/ 276532 h 335675"/>
                <a:gd name="connsiteX2" fmla="*/ 1260987 w 1913603"/>
                <a:gd name="connsiteY2" fmla="*/ 313403 h 335675"/>
                <a:gd name="connsiteX3" fmla="*/ 1913603 w 1913603"/>
                <a:gd name="connsiteY3" fmla="*/ 3687 h 33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3603" h="335675">
                  <a:moveTo>
                    <a:pt x="0" y="0"/>
                  </a:moveTo>
                  <a:cubicBezTo>
                    <a:pt x="230443" y="112149"/>
                    <a:pt x="460887" y="224298"/>
                    <a:pt x="671051" y="276532"/>
                  </a:cubicBezTo>
                  <a:cubicBezTo>
                    <a:pt x="881215" y="328766"/>
                    <a:pt x="1053895" y="358877"/>
                    <a:pt x="1260987" y="313403"/>
                  </a:cubicBezTo>
                  <a:cubicBezTo>
                    <a:pt x="1468079" y="267929"/>
                    <a:pt x="1690841" y="135808"/>
                    <a:pt x="1913603" y="368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A96A93-1315-4246-BB02-D61DE1A51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9795" y="2739513"/>
              <a:ext cx="527253" cy="671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9002AB-3EC5-F449-BDC7-C4556DEC316B}"/>
                </a:ext>
              </a:extLst>
            </p:cNvPr>
            <p:cNvCxnSpPr>
              <a:cxnSpLocks/>
            </p:cNvCxnSpPr>
            <p:nvPr/>
          </p:nvCxnSpPr>
          <p:spPr>
            <a:xfrm>
              <a:off x="7857204" y="2765323"/>
              <a:ext cx="516193" cy="645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E152C-0847-F54E-8013-490BD6868803}"/>
              </a:ext>
            </a:extLst>
          </p:cNvPr>
          <p:cNvCxnSpPr/>
          <p:nvPr/>
        </p:nvCxnSpPr>
        <p:spPr>
          <a:xfrm flipH="1">
            <a:off x="1868310" y="4399139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24A39C-60C7-3C40-BDFF-465FBCF9782C}"/>
              </a:ext>
            </a:extLst>
          </p:cNvPr>
          <p:cNvSpPr txBox="1"/>
          <p:nvPr/>
        </p:nvSpPr>
        <p:spPr>
          <a:xfrm rot="21002173" flipH="1">
            <a:off x="3287695" y="4824727"/>
            <a:ext cx="1862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Finished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DFB007-BA1F-E040-970F-2BFA26D59AE8}"/>
              </a:ext>
            </a:extLst>
          </p:cNvPr>
          <p:cNvGrpSpPr/>
          <p:nvPr/>
        </p:nvGrpSpPr>
        <p:grpSpPr>
          <a:xfrm rot="21002173">
            <a:off x="2797959" y="4748285"/>
            <a:ext cx="1687383" cy="452463"/>
            <a:chOff x="6453352" y="2539715"/>
            <a:chExt cx="1923393" cy="8708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DE1FBA-B348-5944-874E-3174205B5D06}"/>
                </a:ext>
              </a:extLst>
            </p:cNvPr>
            <p:cNvSpPr/>
            <p:nvPr/>
          </p:nvSpPr>
          <p:spPr>
            <a:xfrm>
              <a:off x="6453352" y="2539715"/>
              <a:ext cx="1923393" cy="869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A7BD8DE-090F-6F4E-A50D-156448AA26EA}"/>
                </a:ext>
              </a:extLst>
            </p:cNvPr>
            <p:cNvSpPr/>
            <p:nvPr/>
          </p:nvSpPr>
          <p:spPr>
            <a:xfrm>
              <a:off x="6459794" y="2540411"/>
              <a:ext cx="1913603" cy="283906"/>
            </a:xfrm>
            <a:custGeom>
              <a:avLst/>
              <a:gdLst>
                <a:gd name="connsiteX0" fmla="*/ 0 w 1913603"/>
                <a:gd name="connsiteY0" fmla="*/ 0 h 335675"/>
                <a:gd name="connsiteX1" fmla="*/ 671051 w 1913603"/>
                <a:gd name="connsiteY1" fmla="*/ 276532 h 335675"/>
                <a:gd name="connsiteX2" fmla="*/ 1260987 w 1913603"/>
                <a:gd name="connsiteY2" fmla="*/ 313403 h 335675"/>
                <a:gd name="connsiteX3" fmla="*/ 1913603 w 1913603"/>
                <a:gd name="connsiteY3" fmla="*/ 3687 h 33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3603" h="335675">
                  <a:moveTo>
                    <a:pt x="0" y="0"/>
                  </a:moveTo>
                  <a:cubicBezTo>
                    <a:pt x="230443" y="112149"/>
                    <a:pt x="460887" y="224298"/>
                    <a:pt x="671051" y="276532"/>
                  </a:cubicBezTo>
                  <a:cubicBezTo>
                    <a:pt x="881215" y="328766"/>
                    <a:pt x="1053895" y="358877"/>
                    <a:pt x="1260987" y="313403"/>
                  </a:cubicBezTo>
                  <a:cubicBezTo>
                    <a:pt x="1468079" y="267929"/>
                    <a:pt x="1690841" y="135808"/>
                    <a:pt x="1913603" y="368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339EB6-28C4-C049-88B1-9EBC3A4950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9795" y="2739513"/>
              <a:ext cx="527253" cy="671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A96AED-C8F9-E740-9E7B-05025992A29A}"/>
                </a:ext>
              </a:extLst>
            </p:cNvPr>
            <p:cNvCxnSpPr>
              <a:cxnSpLocks/>
            </p:cNvCxnSpPr>
            <p:nvPr/>
          </p:nvCxnSpPr>
          <p:spPr>
            <a:xfrm>
              <a:off x="7857204" y="2765323"/>
              <a:ext cx="516193" cy="645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A45C3B-3C1E-E04D-874F-0FBACD8381FD}"/>
              </a:ext>
            </a:extLst>
          </p:cNvPr>
          <p:cNvCxnSpPr>
            <a:cxnSpLocks/>
          </p:cNvCxnSpPr>
          <p:nvPr/>
        </p:nvCxnSpPr>
        <p:spPr>
          <a:xfrm>
            <a:off x="1886331" y="5321164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5D2CD00-7890-5449-AD92-1C86921B6015}"/>
              </a:ext>
            </a:extLst>
          </p:cNvPr>
          <p:cNvSpPr txBox="1"/>
          <p:nvPr/>
        </p:nvSpPr>
        <p:spPr>
          <a:xfrm rot="661383">
            <a:off x="2723866" y="6005525"/>
            <a:ext cx="1862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Finished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599643-973E-D743-841B-8D6D629FDBE7}"/>
              </a:ext>
            </a:extLst>
          </p:cNvPr>
          <p:cNvGrpSpPr/>
          <p:nvPr/>
        </p:nvGrpSpPr>
        <p:grpSpPr>
          <a:xfrm rot="661383" flipH="1">
            <a:off x="2274563" y="5711715"/>
            <a:ext cx="1687383" cy="452463"/>
            <a:chOff x="6453352" y="2539715"/>
            <a:chExt cx="1923393" cy="87085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A9114FD-0B1E-DA4A-8E3F-973540193836}"/>
                </a:ext>
              </a:extLst>
            </p:cNvPr>
            <p:cNvSpPr/>
            <p:nvPr/>
          </p:nvSpPr>
          <p:spPr>
            <a:xfrm>
              <a:off x="6453352" y="2539715"/>
              <a:ext cx="1923393" cy="869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84276D2-2979-A74F-8048-BF02D56E704A}"/>
                </a:ext>
              </a:extLst>
            </p:cNvPr>
            <p:cNvSpPr/>
            <p:nvPr/>
          </p:nvSpPr>
          <p:spPr>
            <a:xfrm>
              <a:off x="6459794" y="2540411"/>
              <a:ext cx="1913603" cy="283906"/>
            </a:xfrm>
            <a:custGeom>
              <a:avLst/>
              <a:gdLst>
                <a:gd name="connsiteX0" fmla="*/ 0 w 1913603"/>
                <a:gd name="connsiteY0" fmla="*/ 0 h 335675"/>
                <a:gd name="connsiteX1" fmla="*/ 671051 w 1913603"/>
                <a:gd name="connsiteY1" fmla="*/ 276532 h 335675"/>
                <a:gd name="connsiteX2" fmla="*/ 1260987 w 1913603"/>
                <a:gd name="connsiteY2" fmla="*/ 313403 h 335675"/>
                <a:gd name="connsiteX3" fmla="*/ 1913603 w 1913603"/>
                <a:gd name="connsiteY3" fmla="*/ 3687 h 33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3603" h="335675">
                  <a:moveTo>
                    <a:pt x="0" y="0"/>
                  </a:moveTo>
                  <a:cubicBezTo>
                    <a:pt x="230443" y="112149"/>
                    <a:pt x="460887" y="224298"/>
                    <a:pt x="671051" y="276532"/>
                  </a:cubicBezTo>
                  <a:cubicBezTo>
                    <a:pt x="881215" y="328766"/>
                    <a:pt x="1053895" y="358877"/>
                    <a:pt x="1260987" y="313403"/>
                  </a:cubicBezTo>
                  <a:cubicBezTo>
                    <a:pt x="1468079" y="267929"/>
                    <a:pt x="1690841" y="135808"/>
                    <a:pt x="1913603" y="368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E89050-D495-D549-A5D3-D00C555B92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9795" y="2739513"/>
              <a:ext cx="527253" cy="671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8577D5-1F41-9946-B837-E56C99D8BD47}"/>
                </a:ext>
              </a:extLst>
            </p:cNvPr>
            <p:cNvCxnSpPr>
              <a:cxnSpLocks/>
            </p:cNvCxnSpPr>
            <p:nvPr/>
          </p:nvCxnSpPr>
          <p:spPr>
            <a:xfrm>
              <a:off x="7857204" y="2765323"/>
              <a:ext cx="516193" cy="645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4E01D3C-2006-CC49-A8BD-3DA3EF72CFF6}"/>
              </a:ext>
            </a:extLst>
          </p:cNvPr>
          <p:cNvSpPr txBox="1"/>
          <p:nvPr/>
        </p:nvSpPr>
        <p:spPr>
          <a:xfrm>
            <a:off x="5032162" y="2652745"/>
            <a:ext cx="167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Symmetric keys and IVs </a:t>
            </a:r>
            <a:br>
              <a:rPr lang="en-AU" sz="1200" dirty="0"/>
            </a:br>
            <a:r>
              <a:rPr lang="en-AU" sz="1200" dirty="0"/>
              <a:t>calculated</a:t>
            </a:r>
          </a:p>
        </p:txBody>
      </p:sp>
    </p:spTree>
    <p:extLst>
      <p:ext uri="{BB962C8B-B14F-4D97-AF65-F5344CB8AC3E}">
        <p14:creationId xmlns:p14="http://schemas.microsoft.com/office/powerpoint/2010/main" val="9896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20227</TotalTime>
  <Words>71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Bruce Davie</cp:lastModifiedBy>
  <cp:revision>83</cp:revision>
  <cp:lastPrinted>2024-10-03T06:35:15Z</cp:lastPrinted>
  <dcterms:created xsi:type="dcterms:W3CDTF">2018-11-06T15:34:59Z</dcterms:created>
  <dcterms:modified xsi:type="dcterms:W3CDTF">2024-10-03T06:56:13Z</dcterms:modified>
</cp:coreProperties>
</file>