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5845"/>
  </p:normalViewPr>
  <p:slideViewPr>
    <p:cSldViewPr snapToGrid="0" snapToObjects="1">
      <p:cViewPr varScale="1">
        <p:scale>
          <a:sx n="50" d="100"/>
          <a:sy n="50" d="100"/>
        </p:scale>
        <p:origin x="176" y="4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24/1/22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159</Words>
  <Application>Microsoft Macintosh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47</cp:revision>
  <cp:lastPrinted>2021-11-30T20:21:28Z</cp:lastPrinted>
  <dcterms:created xsi:type="dcterms:W3CDTF">2021-02-08T22:27:20Z</dcterms:created>
  <dcterms:modified xsi:type="dcterms:W3CDTF">2022-01-24T22:01:45Z</dcterms:modified>
</cp:coreProperties>
</file>