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/>
    <p:restoredTop sz="96405"/>
  </p:normalViewPr>
  <p:slideViewPr>
    <p:cSldViewPr snapToGrid="0" snapToObjects="1">
      <p:cViewPr varScale="1">
        <p:scale>
          <a:sx n="49" d="100"/>
          <a:sy n="49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951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9/2/21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ccidental SmartNIC"/>
          <p:cNvSpPr txBox="1">
            <a:spLocks noGrp="1"/>
          </p:cNvSpPr>
          <p:nvPr>
            <p:ph type="title"/>
          </p:nvPr>
        </p:nvSpPr>
        <p:spPr>
          <a:xfrm>
            <a:off x="946435" y="5829300"/>
            <a:ext cx="13500101" cy="3340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 for TCPCC</a:t>
            </a:r>
            <a:endParaRPr dirty="0"/>
          </a:p>
        </p:txBody>
      </p:sp>
      <p:sp>
        <p:nvSpPr>
          <p:cNvPr id="138" name="Bruce Davi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Bruce Davie</a:t>
            </a:r>
          </a:p>
          <a:p>
            <a:r>
              <a:rPr dirty="0"/>
              <a:t>Systems Approach, LLC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/>
          <p:nvPr/>
        </p:nvCxnSpPr>
        <p:spPr>
          <a:xfrm>
            <a:off x="4754880" y="1767840"/>
            <a:ext cx="0" cy="774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228013" y="9087394"/>
            <a:ext cx="14347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9611536" y="9799000"/>
            <a:ext cx="261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845955" y="4752383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401698" y="1577996"/>
            <a:ext cx="4485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Words>15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Microsoft Sans Serif</vt:lpstr>
      <vt:lpstr>Palatino</vt:lpstr>
      <vt:lpstr>Office Theme</vt:lpstr>
      <vt:lpstr>Slides for TCPCC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Bruce Davie</cp:lastModifiedBy>
  <cp:revision>3</cp:revision>
  <cp:lastPrinted>2021-02-08T22:44:45Z</cp:lastPrinted>
  <dcterms:created xsi:type="dcterms:W3CDTF">2021-02-08T22:27:20Z</dcterms:created>
  <dcterms:modified xsi:type="dcterms:W3CDTF">2021-02-09T00:52:39Z</dcterms:modified>
</cp:coreProperties>
</file>