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8"/>
    <p:restoredTop sz="95829"/>
  </p:normalViewPr>
  <p:slideViewPr>
    <p:cSldViewPr snapToGrid="0" snapToObjects="1">
      <p:cViewPr>
        <p:scale>
          <a:sx n="110" d="100"/>
          <a:sy n="110" d="100"/>
        </p:scale>
        <p:origin x="0" y="-3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26/11/21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/>
          <p:nvPr/>
        </p:nvCxnSpPr>
        <p:spPr>
          <a:xfrm>
            <a:off x="4754880" y="1767840"/>
            <a:ext cx="0" cy="77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228013" y="9087394"/>
            <a:ext cx="14347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9611536" y="9799000"/>
            <a:ext cx="261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845955" y="4752383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401698" y="1577996"/>
            <a:ext cx="448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10168392" y="7930233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Optional 10ms Delay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54592" y="6636326"/>
            <a:ext cx="0" cy="131024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75663" y="772917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10-Mbps or 100-Mbps</a:t>
            </a:r>
          </a:p>
          <a:p>
            <a:r>
              <a:rPr lang="en-US" sz="2800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5101456" y="6677673"/>
            <a:ext cx="0" cy="10514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494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2778998" y="993655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+mn-lt"/>
              </a:rPr>
              <a:t>cwnd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 = 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10097660" y="4463799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C5A98"/>
                </a:solidFill>
                <a:latin typeface="+mn-lt"/>
              </a:rPr>
              <a:t>Increase </a:t>
            </a:r>
            <a:r>
              <a:rPr lang="en-US" sz="3600" dirty="0" err="1">
                <a:solidFill>
                  <a:srgbClr val="3C5A98"/>
                </a:solidFill>
                <a:latin typeface="+mn-lt"/>
              </a:rPr>
              <a:t>cwnd</a:t>
            </a:r>
            <a:endParaRPr lang="en-US" sz="3600" dirty="0">
              <a:solidFill>
                <a:srgbClr val="3C5A98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82772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084307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64260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407720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ProbeRTT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ProbeBW:UP</a:t>
            </a:r>
            <a:endParaRPr lang="en-US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ProbeBW:REFILL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ProbeBW:CRUISE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ProbeBW:DOWN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299855" cy="9609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</p:cNvCxnSpPr>
          <p:nvPr/>
        </p:nvCxnSpPr>
        <p:spPr>
          <a:xfrm flipH="1">
            <a:off x="5094604" y="10724009"/>
            <a:ext cx="977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</TotalTime>
  <Words>98</Words>
  <Application>Microsoft Macintosh PowerPoint</Application>
  <PresentationFormat>Custom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Helvetica Neue</vt:lpstr>
      <vt:lpstr>Microsoft Sans Serif</vt:lpstr>
      <vt:lpstr>Palatino</vt:lpstr>
      <vt:lpstr>Office Theme</vt:lpstr>
      <vt:lpstr>Slides for TCPCC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Bruce Davie</cp:lastModifiedBy>
  <cp:revision>19</cp:revision>
  <cp:lastPrinted>2021-02-08T22:44:45Z</cp:lastPrinted>
  <dcterms:created xsi:type="dcterms:W3CDTF">2021-02-08T22:27:20Z</dcterms:created>
  <dcterms:modified xsi:type="dcterms:W3CDTF">2021-11-26T04:24:57Z</dcterms:modified>
</cp:coreProperties>
</file>