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91"/>
    <p:restoredTop sz="95821"/>
  </p:normalViewPr>
  <p:slideViewPr>
    <p:cSldViewPr snapToGrid="0" snapToObjects="1">
      <p:cViewPr varScale="1">
        <p:scale>
          <a:sx n="54" d="100"/>
          <a:sy n="54" d="100"/>
        </p:scale>
        <p:origin x="4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Lorem Ipsum Dolor"/>
          <p:cNvSpPr txBox="1">
            <a:spLocks noGrp="1"/>
          </p:cNvSpPr>
          <p:nvPr>
            <p:ph type="body" sz="quarter" idx="21"/>
          </p:nvPr>
        </p:nvSpPr>
        <p:spPr>
          <a:xfrm>
            <a:off x="952500" y="4965700"/>
            <a:ext cx="13500100" cy="635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 sz="32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952500" y="5829300"/>
            <a:ext cx="13500100" cy="3340100"/>
          </a:xfrm>
          <a:prstGeom prst="rect">
            <a:avLst/>
          </a:prstGeom>
        </p:spPr>
        <p:txBody>
          <a:bodyPr/>
          <a:lstStyle>
            <a:lvl1pPr algn="l"/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532100" y="5829300"/>
            <a:ext cx="7950200" cy="33401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ClrTx/>
              <a:buSzTx/>
              <a:buFontTx/>
              <a:buNone/>
              <a:defRPr sz="3200"/>
            </a:lvl1pPr>
            <a:lvl2pPr marL="0" indent="0">
              <a:spcBef>
                <a:spcPts val="0"/>
              </a:spcBef>
              <a:buClrTx/>
              <a:buSzTx/>
              <a:buFontTx/>
              <a:buNone/>
              <a:defRPr sz="3200"/>
            </a:lvl2pPr>
            <a:lvl3pPr marL="0" indent="0">
              <a:spcBef>
                <a:spcPts val="0"/>
              </a:spcBef>
              <a:buClrTx/>
              <a:buSzTx/>
              <a:buFontTx/>
              <a:buNone/>
              <a:defRPr sz="3200"/>
            </a:lvl3pPr>
            <a:lvl4pPr marL="0" indent="0">
              <a:spcBef>
                <a:spcPts val="0"/>
              </a:spcBef>
              <a:buClrTx/>
              <a:buSzTx/>
              <a:buFontTx/>
              <a:buNone/>
              <a:defRPr sz="3200"/>
            </a:lvl4pPr>
            <a:lvl5pPr marL="0" indent="0">
              <a:spcBef>
                <a:spcPts val="0"/>
              </a:spcBef>
              <a:buClrTx/>
              <a:buSzTx/>
              <a:buFontTx/>
              <a:buNone/>
              <a:defRPr sz="3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69513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30/9/21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he accidental SmartNIC"/>
          <p:cNvSpPr txBox="1">
            <a:spLocks noGrp="1"/>
          </p:cNvSpPr>
          <p:nvPr>
            <p:ph type="title"/>
          </p:nvPr>
        </p:nvSpPr>
        <p:spPr>
          <a:xfrm>
            <a:off x="946435" y="5829300"/>
            <a:ext cx="13500101" cy="33401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Slides for TCPCC</a:t>
            </a:r>
            <a:endParaRPr dirty="0"/>
          </a:p>
        </p:txBody>
      </p:sp>
      <p:sp>
        <p:nvSpPr>
          <p:cNvPr id="138" name="Bruce Davie…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/>
              <a:t>Bruce Davie</a:t>
            </a:r>
          </a:p>
          <a:p>
            <a:r>
              <a:rPr dirty="0"/>
              <a:t>Systems Approach, LLC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/>
          <p:nvPr/>
        </p:nvCxnSpPr>
        <p:spPr>
          <a:xfrm>
            <a:off x="4754880" y="1767840"/>
            <a:ext cx="0" cy="774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</p:cNvCxnSpPr>
          <p:nvPr/>
        </p:nvCxnSpPr>
        <p:spPr>
          <a:xfrm flipH="1">
            <a:off x="4228013" y="9087394"/>
            <a:ext cx="143473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9611536" y="9799000"/>
            <a:ext cx="2618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845955" y="4752383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401698" y="1577996"/>
            <a:ext cx="44855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Receiver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10168392" y="7930233"/>
            <a:ext cx="32159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Optional 10ms Delay</a:t>
            </a:r>
            <a:endParaRPr lang="en-US" sz="28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54592" y="6636326"/>
            <a:ext cx="0" cy="1310246"/>
          </a:xfrm>
          <a:prstGeom prst="straightConnector1">
            <a:avLst/>
          </a:prstGeom>
          <a:ln w="127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Sender 3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375663" y="7729171"/>
            <a:ext cx="34515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10-Mbps or 100-Mbps</a:t>
            </a:r>
          </a:p>
          <a:p>
            <a:r>
              <a:rPr lang="en-US" sz="2800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stCxn id="24" idx="0"/>
          </p:cNvCxnSpPr>
          <p:nvPr/>
        </p:nvCxnSpPr>
        <p:spPr>
          <a:xfrm flipV="1">
            <a:off x="15101456" y="6677673"/>
            <a:ext cx="0" cy="105149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494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2778998" y="9936552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  <a:latin typeface="+mn-lt"/>
              </a:rPr>
              <a:t>cwnd</a:t>
            </a:r>
            <a:r>
              <a:rPr lang="en-US" sz="3600" dirty="0">
                <a:solidFill>
                  <a:srgbClr val="FF0000"/>
                </a:solidFill>
                <a:latin typeface="+mn-lt"/>
              </a:rPr>
              <a:t> = 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10097660" y="4463799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3C5A98"/>
                </a:solidFill>
                <a:latin typeface="+mn-lt"/>
              </a:rPr>
              <a:t>Increase </a:t>
            </a:r>
            <a:r>
              <a:rPr lang="en-US" sz="3600" dirty="0" err="1">
                <a:solidFill>
                  <a:srgbClr val="3C5A98"/>
                </a:solidFill>
                <a:latin typeface="+mn-lt"/>
              </a:rPr>
              <a:t>cwnd</a:t>
            </a:r>
            <a:endParaRPr lang="en-US" sz="3600" dirty="0">
              <a:solidFill>
                <a:srgbClr val="3C5A98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</TotalTime>
  <Words>69</Words>
  <Application>Microsoft Macintosh PowerPoint</Application>
  <PresentationFormat>Custom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Helvetica Neue</vt:lpstr>
      <vt:lpstr>Microsoft Sans Serif</vt:lpstr>
      <vt:lpstr>Palatino</vt:lpstr>
      <vt:lpstr>Office Theme</vt:lpstr>
      <vt:lpstr>Slides for TCPCC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15</cp:revision>
  <cp:lastPrinted>2021-02-08T22:44:45Z</cp:lastPrinted>
  <dcterms:created xsi:type="dcterms:W3CDTF">2021-02-08T22:27:20Z</dcterms:created>
  <dcterms:modified xsi:type="dcterms:W3CDTF">2021-09-30T19:27:50Z</dcterms:modified>
</cp:coreProperties>
</file>