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9"/>
    <p:restoredTop sz="95865"/>
  </p:normalViewPr>
  <p:slideViewPr>
    <p:cSldViewPr snapToGrid="0" snapToObjects="1">
      <p:cViewPr varScale="1">
        <p:scale>
          <a:sx n="47" d="100"/>
          <a:sy n="47" d="100"/>
        </p:scale>
        <p:origin x="304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9513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17/2/21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accidental SmartNIC"/>
          <p:cNvSpPr txBox="1">
            <a:spLocks noGrp="1"/>
          </p:cNvSpPr>
          <p:nvPr>
            <p:ph type="title"/>
          </p:nvPr>
        </p:nvSpPr>
        <p:spPr>
          <a:xfrm>
            <a:off x="946435" y="5829300"/>
            <a:ext cx="13500101" cy="3340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Slides for TCPCC</a:t>
            </a:r>
            <a:endParaRPr dirty="0"/>
          </a:p>
        </p:txBody>
      </p:sp>
      <p:sp>
        <p:nvSpPr>
          <p:cNvPr id="138" name="Bruce Davi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Bruce Davie</a:t>
            </a:r>
          </a:p>
          <a:p>
            <a:r>
              <a:rPr dirty="0"/>
              <a:t>Systems Approach, LLC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98B635A7-C07A-7043-8EF9-7D743360C09C}"/>
              </a:ext>
            </a:extLst>
          </p:cNvPr>
          <p:cNvCxnSpPr/>
          <p:nvPr/>
        </p:nvCxnSpPr>
        <p:spPr>
          <a:xfrm>
            <a:off x="4754880" y="1767840"/>
            <a:ext cx="0" cy="774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228013" y="9087394"/>
            <a:ext cx="14347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144CF4C-E6F3-CD42-940A-63E54F727F8C}"/>
              </a:ext>
            </a:extLst>
          </p:cNvPr>
          <p:cNvSpPr txBox="1"/>
          <p:nvPr/>
        </p:nvSpPr>
        <p:spPr>
          <a:xfrm>
            <a:off x="9611536" y="9799000"/>
            <a:ext cx="261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1228DFD-B7FE-1B4B-B865-019E762F1BEE}"/>
              </a:ext>
            </a:extLst>
          </p:cNvPr>
          <p:cNvSpPr txBox="1"/>
          <p:nvPr/>
        </p:nvSpPr>
        <p:spPr>
          <a:xfrm rot="16200000">
            <a:off x="2845955" y="4752383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92F12434-0A65-C748-BC2B-781E993547B8}"/>
              </a:ext>
            </a:extLst>
          </p:cNvPr>
          <p:cNvSpPr txBox="1"/>
          <p:nvPr/>
        </p:nvSpPr>
        <p:spPr>
          <a:xfrm>
            <a:off x="11401698" y="1577996"/>
            <a:ext cx="4485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Switch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Receiver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1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Sender 2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Sender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Router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Switch</a:t>
            </a:r>
            <a:endParaRPr lang="en-US" dirty="0"/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Receiver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10-Gbps</a:t>
            </a:r>
            <a:endParaRPr lang="en-US" dirty="0">
              <a:latin typeface="+mn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3618517" y="7729171"/>
            <a:ext cx="2965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+mn-lt"/>
              </a:rPr>
              <a:t>10- or 100-Mbps</a:t>
            </a:r>
            <a:endParaRPr lang="en-US" dirty="0">
              <a:latin typeface="+mn-lt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15101456" y="6677672"/>
            <a:ext cx="0" cy="105149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37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Calibri Light</vt:lpstr>
      <vt:lpstr>Helvetica Neue</vt:lpstr>
      <vt:lpstr>Microsoft Sans Serif</vt:lpstr>
      <vt:lpstr>Palatino</vt:lpstr>
      <vt:lpstr>Arial</vt:lpstr>
      <vt:lpstr>Office Theme</vt:lpstr>
      <vt:lpstr>Slides for TCPCC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Microsoft Office User</cp:lastModifiedBy>
  <cp:revision>6</cp:revision>
  <cp:lastPrinted>2021-02-08T22:44:45Z</cp:lastPrinted>
  <dcterms:created xsi:type="dcterms:W3CDTF">2021-02-08T22:27:20Z</dcterms:created>
  <dcterms:modified xsi:type="dcterms:W3CDTF">2021-02-17T22:28:43Z</dcterms:modified>
</cp:coreProperties>
</file>