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/>
    <p:restoredTop sz="95939"/>
  </p:normalViewPr>
  <p:slideViewPr>
    <p:cSldViewPr snapToGrid="0" snapToObjects="1">
      <p:cViewPr varScale="1">
        <p:scale>
          <a:sx n="59" d="100"/>
          <a:sy n="59" d="100"/>
        </p:scale>
        <p:origin x="224" y="26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16/2/2022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FB1C65-07E1-474E-BC61-C3DA9D19B1AF}"/>
              </a:ext>
            </a:extLst>
          </p:cNvPr>
          <p:cNvGrpSpPr/>
          <p:nvPr/>
        </p:nvGrpSpPr>
        <p:grpSpPr>
          <a:xfrm>
            <a:off x="13379119" y="4693163"/>
            <a:ext cx="1995055" cy="2934858"/>
            <a:chOff x="13379119" y="4693163"/>
            <a:chExt cx="1995055" cy="29348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98B536-02A9-734C-8DCF-784A8A362781}"/>
                </a:ext>
              </a:extLst>
            </p:cNvPr>
            <p:cNvGrpSpPr/>
            <p:nvPr/>
          </p:nvGrpSpPr>
          <p:grpSpPr>
            <a:xfrm>
              <a:off x="13379119" y="6304547"/>
              <a:ext cx="1995055" cy="1323474"/>
              <a:chOff x="12563155" y="6304547"/>
              <a:chExt cx="1995055" cy="13234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2061AF8-C913-574B-BE71-AABFD43BB0A3}"/>
                  </a:ext>
                </a:extLst>
              </p:cNvPr>
              <p:cNvSpPr/>
              <p:nvPr/>
            </p:nvSpPr>
            <p:spPr>
              <a:xfrm>
                <a:off x="12563155" y="6304547"/>
                <a:ext cx="1995055" cy="1323474"/>
              </a:xfrm>
              <a:prstGeom prst="rect">
                <a:avLst/>
              </a:prstGeom>
              <a:solidFill>
                <a:srgbClr val="8FD1E9"/>
              </a:solidFill>
              <a:ln w="28575">
                <a:solidFill>
                  <a:srgbClr val="00A6D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393AC2-D78E-BD4F-9FAA-B6FBDDF82F12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9A40D1-B0E2-3244-8741-0A16517F3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1A16E9-FB74-9C40-A1AA-FAFBDDDBE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30CAA4-3B77-374D-958B-F066127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98B737-4C3A-D74F-A2B7-E2912DC69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60C7EF-60B8-6247-9DB5-DD3B19792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4C17DDB-6E5E-9146-B49D-CC283AA25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rgbClr val="8FD1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2AE539-9F98-8845-95DB-73426807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9456" y="4693163"/>
              <a:ext cx="1334381" cy="17918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392935" y="7633798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Basestation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3D3E3B-6CAC-1146-8452-E7C5364D7EBB}"/>
              </a:ext>
            </a:extLst>
          </p:cNvPr>
          <p:cNvSpPr/>
          <p:nvPr/>
        </p:nvSpPr>
        <p:spPr>
          <a:xfrm rot="5400000">
            <a:off x="16089592" y="5763905"/>
            <a:ext cx="329047" cy="5511555"/>
          </a:xfrm>
          <a:prstGeom prst="rightBrace">
            <a:avLst>
              <a:gd name="adj1" fmla="val 8333"/>
              <a:gd name="adj2" fmla="val 495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3CB9A2-26A0-1145-A034-49E48EAD52F1}"/>
              </a:ext>
            </a:extLst>
          </p:cNvPr>
          <p:cNvSpPr txBox="1"/>
          <p:nvPr/>
        </p:nvSpPr>
        <p:spPr>
          <a:xfrm>
            <a:off x="14319130" y="8662447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13904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5287055" y="3159664"/>
            <a:ext cx="200608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061AF8-C913-574B-BE71-AABFD43BB0A3}"/>
              </a:ext>
            </a:extLst>
          </p:cNvPr>
          <p:cNvSpPr/>
          <p:nvPr/>
        </p:nvSpPr>
        <p:spPr>
          <a:xfrm>
            <a:off x="5298085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2E92B-CC19-534D-B08F-71077DFA9615}"/>
              </a:ext>
            </a:extLst>
          </p:cNvPr>
          <p:cNvSpPr/>
          <p:nvPr/>
        </p:nvSpPr>
        <p:spPr>
          <a:xfrm>
            <a:off x="5287055" y="7356933"/>
            <a:ext cx="200608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A6A5A3-D21D-2549-BDB2-78AA0227DD84}"/>
              </a:ext>
            </a:extLst>
          </p:cNvPr>
          <p:cNvSpPr/>
          <p:nvPr/>
        </p:nvSpPr>
        <p:spPr>
          <a:xfrm>
            <a:off x="10987942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C2FFA-7C6A-D548-8A54-B95CDD6E23BB}"/>
              </a:ext>
            </a:extLst>
          </p:cNvPr>
          <p:cNvSpPr/>
          <p:nvPr/>
        </p:nvSpPr>
        <p:spPr>
          <a:xfrm>
            <a:off x="10987943" y="7356933"/>
            <a:ext cx="199505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AE9419-A1E2-B045-BC00-DD61D903B23D}"/>
              </a:ext>
            </a:extLst>
          </p:cNvPr>
          <p:cNvSpPr/>
          <p:nvPr/>
        </p:nvSpPr>
        <p:spPr>
          <a:xfrm>
            <a:off x="10987942" y="3159664"/>
            <a:ext cx="199505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99A96-20C1-1744-BD18-9C3ECCB09F78}"/>
              </a:ext>
            </a:extLst>
          </p:cNvPr>
          <p:cNvCxnSpPr>
            <a:stCxn id="28" idx="4"/>
            <a:endCxn id="58" idx="0"/>
          </p:cNvCxnSpPr>
          <p:nvPr/>
        </p:nvCxnSpPr>
        <p:spPr>
          <a:xfrm>
            <a:off x="6290098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8D4681-06C4-C04C-8D22-B074A6354442}"/>
              </a:ext>
            </a:extLst>
          </p:cNvPr>
          <p:cNvCxnSpPr>
            <a:cxnSpLocks/>
            <a:stCxn id="58" idx="2"/>
            <a:endCxn id="24" idx="0"/>
          </p:cNvCxnSpPr>
          <p:nvPr/>
        </p:nvCxnSpPr>
        <p:spPr>
          <a:xfrm flipH="1">
            <a:off x="6290098" y="6581772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8CEAE-3E3B-914F-8B35-51AAA952DB0A}"/>
              </a:ext>
            </a:extLst>
          </p:cNvPr>
          <p:cNvCxnSpPr/>
          <p:nvPr/>
        </p:nvCxnSpPr>
        <p:spPr>
          <a:xfrm>
            <a:off x="11985469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5C654-0C8B-E948-87A3-7F873CBCFF24}"/>
              </a:ext>
            </a:extLst>
          </p:cNvPr>
          <p:cNvCxnSpPr>
            <a:cxnSpLocks/>
          </p:cNvCxnSpPr>
          <p:nvPr/>
        </p:nvCxnSpPr>
        <p:spPr>
          <a:xfrm flipH="1">
            <a:off x="11985469" y="6581771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CBB4A72-88E3-6046-B607-6E6B4A117045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9137784" y="5832720"/>
            <a:ext cx="12700" cy="5695373"/>
          </a:xfrm>
          <a:prstGeom prst="bentConnector3">
            <a:avLst>
              <a:gd name="adj1" fmla="val 560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E63567-7F77-084E-B153-4E634EF03861}"/>
              </a:ext>
            </a:extLst>
          </p:cNvPr>
          <p:cNvSpPr txBox="1"/>
          <p:nvPr/>
        </p:nvSpPr>
        <p:spPr>
          <a:xfrm>
            <a:off x="8607941" y="8818843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Data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5084E-DBB5-294A-897E-1C28981FE985}"/>
              </a:ext>
            </a:extLst>
          </p:cNvPr>
          <p:cNvSpPr txBox="1"/>
          <p:nvPr/>
        </p:nvSpPr>
        <p:spPr>
          <a:xfrm>
            <a:off x="8165168" y="940870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Wingdings" pitchFamily="2" charset="2"/>
              </a:rPr>
              <a:t> Acks </a:t>
            </a:r>
            <a:endParaRPr lang="en-US" dirty="0"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7BA405-9F9F-3C4B-BB8D-5564FFE3FDFD}"/>
              </a:ext>
            </a:extLst>
          </p:cNvPr>
          <p:cNvSpPr txBox="1"/>
          <p:nvPr/>
        </p:nvSpPr>
        <p:spPr>
          <a:xfrm>
            <a:off x="7316340" y="6476154"/>
            <a:ext cx="2066591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Hold packets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when OWD 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is too high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7F94C1C-FFD6-7A42-AA16-A4E09F223E75}"/>
              </a:ext>
            </a:extLst>
          </p:cNvPr>
          <p:cNvCxnSpPr>
            <a:cxnSpLocks/>
            <a:stCxn id="72" idx="2"/>
            <a:endCxn id="24" idx="3"/>
          </p:cNvCxnSpPr>
          <p:nvPr/>
        </p:nvCxnSpPr>
        <p:spPr>
          <a:xfrm rot="5400000">
            <a:off x="7617657" y="7286691"/>
            <a:ext cx="407462" cy="105649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</p:cNvCxnSpPr>
          <p:nvPr/>
        </p:nvCxnSpPr>
        <p:spPr>
          <a:xfrm flipH="1">
            <a:off x="4702629" y="3927110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702629" y="6414262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8041583" y="656400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3011868" y="4693977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FF7D95-B152-E945-BD02-E2B035257018}"/>
              </a:ext>
            </a:extLst>
          </p:cNvPr>
          <p:cNvGrpSpPr/>
          <p:nvPr/>
        </p:nvGrpSpPr>
        <p:grpSpPr>
          <a:xfrm>
            <a:off x="4861034" y="6133113"/>
            <a:ext cx="110362" cy="278526"/>
            <a:chOff x="4861034" y="8776136"/>
            <a:chExt cx="110362" cy="278526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8C3479-665D-D94E-829E-A18E5D7F3480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9C38CB4-AD84-724E-8C75-1577340588A7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B120BE-4BE3-9D43-AB0F-23FB1B21DCF4}"/>
              </a:ext>
            </a:extLst>
          </p:cNvPr>
          <p:cNvGrpSpPr/>
          <p:nvPr/>
        </p:nvGrpSpPr>
        <p:grpSpPr>
          <a:xfrm>
            <a:off x="4976649" y="5859845"/>
            <a:ext cx="110362" cy="278526"/>
            <a:chOff x="4861034" y="8776136"/>
            <a:chExt cx="110362" cy="27852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CDE013-CA4D-BD46-91AC-4F3D91DCE4D8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6C388F8-7758-6F46-92BD-2877A633BACB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A14F3D-9D43-4A47-96DC-FD79BFF2117E}"/>
              </a:ext>
            </a:extLst>
          </p:cNvPr>
          <p:cNvGrpSpPr/>
          <p:nvPr/>
        </p:nvGrpSpPr>
        <p:grpSpPr>
          <a:xfrm>
            <a:off x="5081749" y="5313312"/>
            <a:ext cx="225977" cy="551794"/>
            <a:chOff x="4861034" y="8502868"/>
            <a:chExt cx="225977" cy="5517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C0D3AF-8A11-324C-B540-4BBB024E5FA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A50359A-AA7C-504D-8F6E-E64EFB2AB0E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5741FD6-7C72-5842-918B-408B894F6E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A1BE19-0265-4945-9965-47BA82BDA3EA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07C2797-23F6-4344-94F4-84CCBE94665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BA944D2-CF02-274D-8438-36CE21B0E74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BC6F0-F3BB-B84E-80AD-CE8D71EFD1A3}"/>
              </a:ext>
            </a:extLst>
          </p:cNvPr>
          <p:cNvGrpSpPr/>
          <p:nvPr/>
        </p:nvGrpSpPr>
        <p:grpSpPr>
          <a:xfrm>
            <a:off x="5302464" y="4766777"/>
            <a:ext cx="225977" cy="551794"/>
            <a:chOff x="4861034" y="8502868"/>
            <a:chExt cx="225977" cy="5517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020F1C-07A2-264F-AB4B-078F00F4D12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74088B-A424-764C-9C47-ADDDA15052B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67011170-BDB9-EB43-AD40-DD51BA0225D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C4F424-905E-1441-8D2B-7F01318A2AD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62EE940-3514-DA4F-9036-9717F70B69D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08FD892-F2DA-024E-9AC0-85940DF635B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932B31-DDFC-9B47-926D-07C9BBB27EA1}"/>
              </a:ext>
            </a:extLst>
          </p:cNvPr>
          <p:cNvGrpSpPr/>
          <p:nvPr/>
        </p:nvGrpSpPr>
        <p:grpSpPr>
          <a:xfrm>
            <a:off x="5523179" y="4220242"/>
            <a:ext cx="225977" cy="551794"/>
            <a:chOff x="4861034" y="8502868"/>
            <a:chExt cx="225977" cy="5517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1133F7-4A1F-8845-8E04-50D7D08617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F789D1B-05C9-DE46-BE14-4B905D100829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D68DFCC-05CA-B74D-B936-AE1731AC7DF1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98E9CE-78FA-9C43-A78A-76925563188B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54B17D5-72CE-2948-A861-FF07F4B36F2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B28D70C6-68C5-A146-8254-1F2E227D97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DDFBC8-E5C3-BC4B-8103-BD08C9AAC373}"/>
              </a:ext>
            </a:extLst>
          </p:cNvPr>
          <p:cNvGrpSpPr/>
          <p:nvPr/>
        </p:nvGrpSpPr>
        <p:grpSpPr>
          <a:xfrm>
            <a:off x="5746823" y="4220233"/>
            <a:ext cx="590625" cy="551795"/>
            <a:chOff x="5746823" y="6863256"/>
            <a:chExt cx="590625" cy="55179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CA69A8-666D-3046-AB7F-6873F4F4259F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0B0E6F-05B4-EA4A-A884-6297E2A9855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A5A9B11-D3D7-F04B-9E77-DF34B74E3A1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FB98B2B-804E-5B40-8C76-21EE881BB9B1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FE808E6-9AA3-B94F-8C2F-B47A4722F1F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6FE95D9-8BF1-E84B-9391-22C80F7A282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EA281B-5047-B54F-A2FC-A02CE75AF4AC}"/>
              </a:ext>
            </a:extLst>
          </p:cNvPr>
          <p:cNvGrpSpPr/>
          <p:nvPr/>
        </p:nvGrpSpPr>
        <p:grpSpPr>
          <a:xfrm>
            <a:off x="8926038" y="6144081"/>
            <a:ext cx="110362" cy="278526"/>
            <a:chOff x="4861034" y="8776136"/>
            <a:chExt cx="110362" cy="278526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8F9B101-C779-7A4F-8C8B-9C977ACEA8F7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A651280-557C-9844-83E8-F19F5E6D9590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AE05A28-B779-254D-9E61-F771BBAEAB49}"/>
              </a:ext>
            </a:extLst>
          </p:cNvPr>
          <p:cNvGrpSpPr/>
          <p:nvPr/>
        </p:nvGrpSpPr>
        <p:grpSpPr>
          <a:xfrm>
            <a:off x="9041653" y="5870813"/>
            <a:ext cx="110362" cy="278526"/>
            <a:chOff x="4861034" y="8776136"/>
            <a:chExt cx="110362" cy="278526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CB05B53-FC1C-9148-A113-30E917EFDFC6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AD97D15-6930-D943-8D1E-5CC28FFB0A49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9FEBCB-A920-5745-A4B3-899BF139FDDE}"/>
              </a:ext>
            </a:extLst>
          </p:cNvPr>
          <p:cNvGrpSpPr/>
          <p:nvPr/>
        </p:nvGrpSpPr>
        <p:grpSpPr>
          <a:xfrm>
            <a:off x="9146753" y="5324280"/>
            <a:ext cx="225977" cy="551794"/>
            <a:chOff x="4861034" y="8502868"/>
            <a:chExt cx="225977" cy="55179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7A6468-78AB-AC46-A1F4-489C2010B2E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331A548-CB21-B54E-9AD3-CCDCC67B6E1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FAF3B53-5405-A545-A9E0-693379E72FFD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EAFEC6-214A-8048-B83E-7FB248134127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FA8E87F-D282-BD46-B31A-B2E8360D1CDE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79F1A48-38C1-B546-B364-53579A962E68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EEE2663-E313-884D-BD5B-F48A57DB28F2}"/>
              </a:ext>
            </a:extLst>
          </p:cNvPr>
          <p:cNvGrpSpPr/>
          <p:nvPr/>
        </p:nvGrpSpPr>
        <p:grpSpPr>
          <a:xfrm>
            <a:off x="9367468" y="4777745"/>
            <a:ext cx="225977" cy="551794"/>
            <a:chOff x="4861034" y="8502868"/>
            <a:chExt cx="225977" cy="55179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A69985-D1E4-F747-8F4E-2D04BDEC281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136D072-9760-BB43-9E16-888996D8B59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E4B85F14-08B2-2F40-AA43-A813D2F1D65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971168C-D741-D548-BF6E-8ABCC9ED7F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5C8E80D-A417-4649-9CD7-47A7D74D68A0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6ED58D5-306C-F74C-AF52-1CBB8C18B7D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F7DA7C-0917-BF4D-818D-6E2CE02E0BF0}"/>
              </a:ext>
            </a:extLst>
          </p:cNvPr>
          <p:cNvGrpSpPr/>
          <p:nvPr/>
        </p:nvGrpSpPr>
        <p:grpSpPr>
          <a:xfrm>
            <a:off x="9588183" y="4231210"/>
            <a:ext cx="225977" cy="551794"/>
            <a:chOff x="4861034" y="8502868"/>
            <a:chExt cx="225977" cy="55179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ED44A1B-82BE-8B4A-803D-9DD276C0DBE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2E6243EC-BE2D-B447-9409-23D46797DF16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4C3661D5-BA85-5841-9819-E40A9FB0FA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3F42E8C-4FCD-8E46-B4CA-F70D54925180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FAB21668-A50B-DA47-8577-A3F0C1F302E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8FB860B-7038-4644-90EF-F98417DBCA7E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783DD8-A99B-A64F-A687-9641752958AD}"/>
              </a:ext>
            </a:extLst>
          </p:cNvPr>
          <p:cNvGrpSpPr/>
          <p:nvPr/>
        </p:nvGrpSpPr>
        <p:grpSpPr>
          <a:xfrm>
            <a:off x="6329444" y="4764913"/>
            <a:ext cx="590625" cy="551795"/>
            <a:chOff x="5746823" y="6863256"/>
            <a:chExt cx="590625" cy="55179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E6B61D8-FCFC-0B47-B8AC-7EFF451B599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71D3738-1299-474C-8159-B249FAAB8D6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7D275E0-62BF-4B4C-BA99-21F817997B6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77F4131-238C-FB4C-89A1-C0FBFE6C7DBF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050D7C5-1ED1-9E4D-B1E9-C49761A97D4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29BA709-6B6C-8C4A-AE36-0D0E0FD47F5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EC4153D-189D-0B46-B6D4-4D0E39149D09}"/>
              </a:ext>
            </a:extLst>
          </p:cNvPr>
          <p:cNvGrpSpPr/>
          <p:nvPr/>
        </p:nvGrpSpPr>
        <p:grpSpPr>
          <a:xfrm>
            <a:off x="6915894" y="5316639"/>
            <a:ext cx="590625" cy="551795"/>
            <a:chOff x="5746823" y="6863256"/>
            <a:chExt cx="590625" cy="55179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FDEA22-366C-7842-9B2B-5BB84BD6D499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81C27017-4C83-E549-A1AC-C8BB54E139F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7FA7D02-C13B-7040-BC73-961DAC2DAACE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BC3778D-EBFC-4B47-B75B-0E2DB2A2B237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8E52D0-E15B-C141-BA79-CE4EAAB4D2A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1C6BD0F7-DA9C-E247-8700-2F51082B440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DC2971-B063-4F4C-885A-B152CBB3EC1F}"/>
              </a:ext>
            </a:extLst>
          </p:cNvPr>
          <p:cNvGrpSpPr/>
          <p:nvPr/>
        </p:nvGrpSpPr>
        <p:grpSpPr>
          <a:xfrm>
            <a:off x="7502342" y="5862576"/>
            <a:ext cx="590625" cy="551795"/>
            <a:chOff x="5746823" y="6863256"/>
            <a:chExt cx="590625" cy="55179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E1857FC-8E00-A343-8090-CC472EC42CC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A82E8F4-4189-ED44-8F77-060DA658706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A287B544-2E9F-2A46-8E7C-4F86418859D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8CE35AC-360A-5F4C-A582-4C0764EC00A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1B8FE40C-B9DD-E842-88CE-6FF70D865E1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36256C9-525C-5144-A85C-6C527FAC2A0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87F251-97B3-384E-9D2E-61CA4CEC4B1E}"/>
              </a:ext>
            </a:extLst>
          </p:cNvPr>
          <p:cNvGrpSpPr/>
          <p:nvPr/>
        </p:nvGrpSpPr>
        <p:grpSpPr>
          <a:xfrm>
            <a:off x="9786434" y="4233833"/>
            <a:ext cx="590625" cy="551795"/>
            <a:chOff x="5746823" y="6863256"/>
            <a:chExt cx="590625" cy="55179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B78C92E-7136-1847-96D6-4A6F1387948D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63AC932-CC91-C146-A83B-D3E9EE1E4D8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8659A83B-9AA6-864E-B538-175E7AF13FC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380AAAB-BA73-A44B-87D8-E34FD199513C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7E2B403-116E-1243-8031-0CE1F76155F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19803F7-158F-A74B-AE50-EB7991412438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4FCDAFA-F0BF-3049-B45F-E866228C9104}"/>
              </a:ext>
            </a:extLst>
          </p:cNvPr>
          <p:cNvGrpSpPr/>
          <p:nvPr/>
        </p:nvGrpSpPr>
        <p:grpSpPr>
          <a:xfrm>
            <a:off x="10369055" y="4778513"/>
            <a:ext cx="590625" cy="551795"/>
            <a:chOff x="5746823" y="6863256"/>
            <a:chExt cx="590625" cy="551795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9CF1500-2756-B84A-9A61-29E5642E4153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BBA5D8EA-0C2B-8140-8CB3-2BD02FADD37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0920971-2F69-D249-B51F-61A23AD16C44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41CA3B2-C985-FE4D-851B-5518E8312925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443081BF-A468-3647-AF6B-3D55691F2B9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01EA0942-1F40-7C4F-9CC0-FEF8C4E990E5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AACD78-FC3D-1A4D-9695-13314DDC4E3E}"/>
              </a:ext>
            </a:extLst>
          </p:cNvPr>
          <p:cNvGrpSpPr/>
          <p:nvPr/>
        </p:nvGrpSpPr>
        <p:grpSpPr>
          <a:xfrm>
            <a:off x="10955505" y="5330239"/>
            <a:ext cx="590625" cy="551795"/>
            <a:chOff x="5746823" y="6863256"/>
            <a:chExt cx="590625" cy="55179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8941160-1C50-7740-B691-778931697DC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057C5BB-3350-B94E-A527-1A2D1038A3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C9F5D3F7-22D5-D44A-B12F-E731A74CD16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466C185-E1DA-CA45-B820-0AAADBFD027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6AEE5B82-7499-2D49-855B-8FFC50D894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2C60F70-AD0E-504D-AD5B-F53A1898C56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31947A-C422-0443-8F6A-E4AA87AE9EA9}"/>
              </a:ext>
            </a:extLst>
          </p:cNvPr>
          <p:cNvGrpSpPr/>
          <p:nvPr/>
        </p:nvGrpSpPr>
        <p:grpSpPr>
          <a:xfrm>
            <a:off x="11541953" y="5876176"/>
            <a:ext cx="590625" cy="551795"/>
            <a:chOff x="5746823" y="6863256"/>
            <a:chExt cx="590625" cy="5517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4A068E9-9AE6-1348-BBE3-45C42329ACD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92AB647-3B7A-A745-8263-7F974AC3BA7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59EFAD5F-2CBA-B54F-BC3C-4E9F7A579E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51FFC9D-EF9B-9740-B7DC-6F1A271B5AA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28CF6F0-6D42-F940-9BA1-6F6D2477766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89AE7EEA-C7F8-8E42-852C-13C01F1A0C8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D7EEF52-E85E-CA44-A1B6-DE5B6F708874}"/>
              </a:ext>
            </a:extLst>
          </p:cNvPr>
          <p:cNvCxnSpPr>
            <a:cxnSpLocks/>
          </p:cNvCxnSpPr>
          <p:nvPr/>
        </p:nvCxnSpPr>
        <p:spPr>
          <a:xfrm>
            <a:off x="5763756" y="2829309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48A3BD3-A786-3B49-9F3C-615915F3382B}"/>
              </a:ext>
            </a:extLst>
          </p:cNvPr>
          <p:cNvCxnSpPr>
            <a:cxnSpLocks/>
          </p:cNvCxnSpPr>
          <p:nvPr/>
        </p:nvCxnSpPr>
        <p:spPr>
          <a:xfrm>
            <a:off x="8100692" y="2829691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5D4FDA-CBDE-0F4A-95C3-85B1D9721A10}"/>
              </a:ext>
            </a:extLst>
          </p:cNvPr>
          <p:cNvCxnSpPr>
            <a:cxnSpLocks/>
          </p:cNvCxnSpPr>
          <p:nvPr/>
        </p:nvCxnSpPr>
        <p:spPr>
          <a:xfrm>
            <a:off x="8914273" y="2827343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17C4E34-071C-EA4A-B8B3-90EA2E18332E}"/>
              </a:ext>
            </a:extLst>
          </p:cNvPr>
          <p:cNvSpPr txBox="1"/>
          <p:nvPr/>
        </p:nvSpPr>
        <p:spPr>
          <a:xfrm>
            <a:off x="4322488" y="2838151"/>
            <a:ext cx="152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2400" dirty="0">
                <a:latin typeface="+mn-lt"/>
                <a:cs typeface="Microsoft Sans Serif" panose="020B0604020202020204" pitchFamily="34" charset="0"/>
              </a:rPr>
            </a:br>
            <a:r>
              <a:rPr lang="en-AU" sz="24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65DABA3-10F8-3349-A529-C9858D3C41E0}"/>
              </a:ext>
            </a:extLst>
          </p:cNvPr>
          <p:cNvSpPr txBox="1"/>
          <p:nvPr/>
        </p:nvSpPr>
        <p:spPr>
          <a:xfrm>
            <a:off x="6268879" y="2835039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D79BE05-624C-4F44-B46D-32A4B23096D4}"/>
              </a:ext>
            </a:extLst>
          </p:cNvPr>
          <p:cNvSpPr txBox="1"/>
          <p:nvPr/>
        </p:nvSpPr>
        <p:spPr>
          <a:xfrm>
            <a:off x="8055844" y="2844341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Empty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4C97981-13B3-E442-8106-28981D1AF50B}"/>
              </a:ext>
            </a:extLst>
          </p:cNvPr>
          <p:cNvSpPr txBox="1"/>
          <p:nvPr/>
        </p:nvSpPr>
        <p:spPr>
          <a:xfrm>
            <a:off x="7064366" y="7244169"/>
            <a:ext cx="2787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(a) Good Queue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DA2B985-4CBD-BD4B-943B-FA1BE580C0BD}"/>
              </a:ext>
            </a:extLst>
          </p:cNvPr>
          <p:cNvCxnSpPr>
            <a:cxnSpLocks/>
          </p:cNvCxnSpPr>
          <p:nvPr/>
        </p:nvCxnSpPr>
        <p:spPr>
          <a:xfrm flipH="1">
            <a:off x="4702629" y="9652149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061E2AC-9BBD-D545-BE32-7BEB8B5AD800}"/>
              </a:ext>
            </a:extLst>
          </p:cNvPr>
          <p:cNvCxnSpPr>
            <a:cxnSpLocks/>
          </p:cNvCxnSpPr>
          <p:nvPr/>
        </p:nvCxnSpPr>
        <p:spPr>
          <a:xfrm flipH="1">
            <a:off x="4702629" y="12139301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6D2F757-4B8F-5B4C-AD0A-817E530663C0}"/>
              </a:ext>
            </a:extLst>
          </p:cNvPr>
          <p:cNvSpPr txBox="1"/>
          <p:nvPr/>
        </p:nvSpPr>
        <p:spPr>
          <a:xfrm>
            <a:off x="8041583" y="1226727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D48AAA-3627-084F-BB4C-3B50D941473B}"/>
              </a:ext>
            </a:extLst>
          </p:cNvPr>
          <p:cNvSpPr txBox="1"/>
          <p:nvPr/>
        </p:nvSpPr>
        <p:spPr>
          <a:xfrm rot="16200000">
            <a:off x="3011867" y="1041901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98BF9D-1E2A-2446-ABD9-FA6E95BC38B2}"/>
              </a:ext>
            </a:extLst>
          </p:cNvPr>
          <p:cNvGrpSpPr/>
          <p:nvPr/>
        </p:nvGrpSpPr>
        <p:grpSpPr>
          <a:xfrm>
            <a:off x="4861034" y="11858152"/>
            <a:ext cx="110362" cy="278526"/>
            <a:chOff x="4861034" y="8776136"/>
            <a:chExt cx="110362" cy="278526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2A2BF320-4AF5-3241-A4E3-E9A181F2ADCE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6D0C1CCF-67D9-4344-8990-23FA99608F5C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B5204D3-420C-3144-8EF3-1769F11BF191}"/>
              </a:ext>
            </a:extLst>
          </p:cNvPr>
          <p:cNvGrpSpPr/>
          <p:nvPr/>
        </p:nvGrpSpPr>
        <p:grpSpPr>
          <a:xfrm>
            <a:off x="4976649" y="11584884"/>
            <a:ext cx="110362" cy="278526"/>
            <a:chOff x="4861034" y="8776136"/>
            <a:chExt cx="110362" cy="278526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1358A6F4-9258-0E45-9F62-5B2DF88EED02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73A5657-5CB9-E347-91E4-A913E32F12AD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33F01A2-8010-804D-A37F-095E6988FD6D}"/>
              </a:ext>
            </a:extLst>
          </p:cNvPr>
          <p:cNvGrpSpPr/>
          <p:nvPr/>
        </p:nvGrpSpPr>
        <p:grpSpPr>
          <a:xfrm>
            <a:off x="5081749" y="11038351"/>
            <a:ext cx="225977" cy="551794"/>
            <a:chOff x="4861034" y="8502868"/>
            <a:chExt cx="225977" cy="55179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BF1AD70-8EFB-9C4C-A7B4-73E7D60CC13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F8A1345-FFD1-3F4C-A768-0A18A904C78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CFEF3DE7-AEB2-084F-9451-0B1E91FC35AC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B71C49-51E5-E849-BC2F-87D9F708C9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038C4B45-F7BC-4245-9174-B4E33D047C8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DB1E920-C736-9B41-A78D-97980E324F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4D911F9-A3F9-2443-97CA-5699AFCA9A65}"/>
              </a:ext>
            </a:extLst>
          </p:cNvPr>
          <p:cNvGrpSpPr/>
          <p:nvPr/>
        </p:nvGrpSpPr>
        <p:grpSpPr>
          <a:xfrm>
            <a:off x="5302464" y="10491816"/>
            <a:ext cx="225977" cy="551794"/>
            <a:chOff x="4861034" y="8502868"/>
            <a:chExt cx="225977" cy="55179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BDACC56-9036-1445-93A3-B145CC5601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8D5640BB-7AB8-8C4D-8472-ECD3AB9887BD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BA29ABF7-413A-CB4A-A8D2-B0E1760A096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D4866E1-88E5-4444-9662-66E0441E50D1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67FB1BC-5682-C04E-AECE-B7B40566A2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EA3ACBC-E71C-8247-B8CB-71936872736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6DD739A-76AC-6D4C-804F-C72467B48606}"/>
              </a:ext>
            </a:extLst>
          </p:cNvPr>
          <p:cNvGrpSpPr/>
          <p:nvPr/>
        </p:nvGrpSpPr>
        <p:grpSpPr>
          <a:xfrm>
            <a:off x="5523179" y="9945281"/>
            <a:ext cx="225977" cy="551794"/>
            <a:chOff x="4861034" y="8502868"/>
            <a:chExt cx="225977" cy="55179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A3F4FB-200E-A347-AC9B-073AD27C30A3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069B68DA-4FAB-FC48-92FE-CAF4BE3C4BCF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4F20E559-5335-4846-85E1-AD83E0B7876B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F2434E9-572F-9D41-AFCC-80C72098E9E2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57EA525F-E451-0A47-AB91-9BF3CA4A469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1E5EBBA1-A5F6-8747-BCDC-DAB377A4F9D0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1950044-3BD8-854C-8E57-C37F8343C669}"/>
              </a:ext>
            </a:extLst>
          </p:cNvPr>
          <p:cNvGrpSpPr/>
          <p:nvPr/>
        </p:nvGrpSpPr>
        <p:grpSpPr>
          <a:xfrm>
            <a:off x="5746823" y="9945272"/>
            <a:ext cx="590625" cy="551795"/>
            <a:chOff x="5746823" y="6863256"/>
            <a:chExt cx="590625" cy="55179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5C1AF39-9BFA-3C45-BB65-35372AF9F33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A86699C-0E50-BB4B-929A-2EA4D255E19E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AA48A46-3061-FA46-B6AE-D36C1E11AC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EF4D79E-DE95-554F-99FA-35DF48E32D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D74E5D7-E4CF-F745-874B-A531F529F23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BE72BFF5-0FA9-A442-93EA-5A2564B069F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34632D-C597-884F-903A-17283D432F20}"/>
              </a:ext>
            </a:extLst>
          </p:cNvPr>
          <p:cNvGrpSpPr/>
          <p:nvPr/>
        </p:nvGrpSpPr>
        <p:grpSpPr>
          <a:xfrm>
            <a:off x="8472665" y="10486454"/>
            <a:ext cx="225977" cy="551794"/>
            <a:chOff x="4861034" y="8502868"/>
            <a:chExt cx="225977" cy="551794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8E86C6AF-D9B4-5E46-BCE7-6490BF0A755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6E2AB928-7FB2-884C-B83A-773851A052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BACD73AA-D1A0-6941-9B51-6C40383352B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3A06216-D6FF-A646-83D9-4E1245A8C3EC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2F3A316C-52FD-4C4E-84A3-6ADCF047B2C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D945F46-6D36-954C-B071-2EE30B5542D3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543E89A-F31F-504B-854A-38817B5FF865}"/>
              </a:ext>
            </a:extLst>
          </p:cNvPr>
          <p:cNvGrpSpPr/>
          <p:nvPr/>
        </p:nvGrpSpPr>
        <p:grpSpPr>
          <a:xfrm>
            <a:off x="8693380" y="9939919"/>
            <a:ext cx="225977" cy="551794"/>
            <a:chOff x="4861034" y="8502868"/>
            <a:chExt cx="225977" cy="55179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1109D6C-9325-444A-8D1F-364E3F61FA5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A4760C5F-8AD2-F945-8054-8518DC9B2B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EFE6AA26-0313-C844-9916-6372EC4641F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F94CFBF-6699-A94E-A738-35E2EB688C5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C187AAC2-3811-4F4B-A0CD-2F7FEBD27CF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B6A39271-C4FB-7845-A4AB-82C35BE347A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79CB105-029F-A941-A526-223222822AFB}"/>
              </a:ext>
            </a:extLst>
          </p:cNvPr>
          <p:cNvGrpSpPr/>
          <p:nvPr/>
        </p:nvGrpSpPr>
        <p:grpSpPr>
          <a:xfrm>
            <a:off x="6329444" y="10489952"/>
            <a:ext cx="590625" cy="551795"/>
            <a:chOff x="5746823" y="6863256"/>
            <a:chExt cx="590625" cy="551795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3EA015F-0787-E242-9458-50933D7CE76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9F56A763-BB29-F642-B08A-ACECF3CCBEA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7D6B0DF-88FF-9149-87BD-AD0C2C5826FB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346029F-A68B-A643-A7FA-621A2E8F72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D8DF1234-EF02-DB4E-990D-EC33CCD7CCB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7EDA36C6-62FE-E045-A6EB-5AFDE8BF85C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16D575A-80AD-194A-A3AE-BE6F7B298167}"/>
              </a:ext>
            </a:extLst>
          </p:cNvPr>
          <p:cNvGrpSpPr/>
          <p:nvPr/>
        </p:nvGrpSpPr>
        <p:grpSpPr>
          <a:xfrm>
            <a:off x="8885099" y="9939276"/>
            <a:ext cx="590625" cy="551795"/>
            <a:chOff x="5746823" y="6863256"/>
            <a:chExt cx="590625" cy="551795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18DBF42-A80B-994A-870A-4E2346ED5DA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25ECBD07-DC8D-5040-8C4C-27554E2AABFC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2C57244-73B3-4E48-B615-43EB3CE3470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BD9997B6-DA67-864B-9328-B45322DAF2E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F5DE405A-F4DB-BB48-A1B7-D6665FDA9780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B73492D5-1D66-2340-8480-61693E88AB4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673A59D-32EB-3946-B49B-914212F94605}"/>
              </a:ext>
            </a:extLst>
          </p:cNvPr>
          <p:cNvGrpSpPr/>
          <p:nvPr/>
        </p:nvGrpSpPr>
        <p:grpSpPr>
          <a:xfrm>
            <a:off x="9470989" y="10493754"/>
            <a:ext cx="590625" cy="551795"/>
            <a:chOff x="5746823" y="6863256"/>
            <a:chExt cx="590625" cy="551795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FDDE278-832E-524C-BE6C-C688C0789EB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07AA9961-15EF-524A-98B3-0180E86C7FF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F812D3AB-DB54-6B47-86A6-4FD0A057B17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A8EF88B-F813-BF4B-A47D-C1AF40685D3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FC803DE5-D263-A047-BF93-60FD8997D479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081B6B6-6C90-3C47-9C13-1AE13483910C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99CEC7B-CC72-C640-A8BA-7BFEB00449B8}"/>
              </a:ext>
            </a:extLst>
          </p:cNvPr>
          <p:cNvCxnSpPr>
            <a:cxnSpLocks/>
          </p:cNvCxnSpPr>
          <p:nvPr/>
        </p:nvCxnSpPr>
        <p:spPr>
          <a:xfrm>
            <a:off x="5763756" y="8554348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4E7A514-CE02-744A-8030-6D4DF6D64B79}"/>
              </a:ext>
            </a:extLst>
          </p:cNvPr>
          <p:cNvCxnSpPr>
            <a:cxnSpLocks/>
          </p:cNvCxnSpPr>
          <p:nvPr/>
        </p:nvCxnSpPr>
        <p:spPr>
          <a:xfrm>
            <a:off x="6932536" y="8565311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2FC731E-5672-BE40-B7EB-8482C8E8CEF8}"/>
              </a:ext>
            </a:extLst>
          </p:cNvPr>
          <p:cNvSpPr txBox="1"/>
          <p:nvPr/>
        </p:nvSpPr>
        <p:spPr>
          <a:xfrm>
            <a:off x="4300717" y="8563190"/>
            <a:ext cx="152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2400" dirty="0">
                <a:latin typeface="+mn-lt"/>
                <a:cs typeface="Microsoft Sans Serif" panose="020B0604020202020204" pitchFamily="34" charset="0"/>
              </a:rPr>
            </a:br>
            <a:r>
              <a:rPr lang="en-AU" sz="24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BD0BB9E-128A-CA44-923B-93C350FF8DDA}"/>
              </a:ext>
            </a:extLst>
          </p:cNvPr>
          <p:cNvSpPr txBox="1"/>
          <p:nvPr/>
        </p:nvSpPr>
        <p:spPr>
          <a:xfrm>
            <a:off x="5738388" y="8560078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E49B02D-5521-524A-93FF-60D4E3176D4C}"/>
              </a:ext>
            </a:extLst>
          </p:cNvPr>
          <p:cNvSpPr txBox="1"/>
          <p:nvPr/>
        </p:nvSpPr>
        <p:spPr>
          <a:xfrm>
            <a:off x="7434892" y="13157648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(b) Bad Queue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0C0D662-BAE0-4649-A52D-B603255A97A4}"/>
              </a:ext>
            </a:extLst>
          </p:cNvPr>
          <p:cNvGrpSpPr/>
          <p:nvPr/>
        </p:nvGrpSpPr>
        <p:grpSpPr>
          <a:xfrm>
            <a:off x="6916782" y="10896927"/>
            <a:ext cx="379604" cy="147582"/>
            <a:chOff x="6916782" y="11854851"/>
            <a:chExt cx="379604" cy="147582"/>
          </a:xfrm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B1312EFB-FB07-944C-BCD1-5FAF90073AF6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BBF8D156-6F40-C549-8EDF-BE4E73584ED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BCFCB54-92EA-9D47-B728-BAA6EED3736C}"/>
              </a:ext>
            </a:extLst>
          </p:cNvPr>
          <p:cNvGrpSpPr/>
          <p:nvPr/>
        </p:nvGrpSpPr>
        <p:grpSpPr>
          <a:xfrm>
            <a:off x="7291250" y="10895837"/>
            <a:ext cx="379604" cy="147582"/>
            <a:chOff x="6916782" y="11854851"/>
            <a:chExt cx="379604" cy="14758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B6A0AC3C-004B-9445-9AC0-412D04F86DE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11DCC9BB-4281-A746-BE0A-254C7CB41A1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6D14BB4-6258-3C4A-9C87-CD8167EA635E}"/>
              </a:ext>
            </a:extLst>
          </p:cNvPr>
          <p:cNvGrpSpPr/>
          <p:nvPr/>
        </p:nvGrpSpPr>
        <p:grpSpPr>
          <a:xfrm>
            <a:off x="7665720" y="10898013"/>
            <a:ext cx="379604" cy="147582"/>
            <a:chOff x="6916782" y="11854851"/>
            <a:chExt cx="379604" cy="147582"/>
          </a:xfrm>
        </p:grpSpPr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02F4431-0740-B44D-BDA9-357E69D435E1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CBE4FAF4-1150-2C49-98A4-942C0E3CC28F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5397082-02D2-1944-B6B4-B27E4EA11DBD}"/>
              </a:ext>
            </a:extLst>
          </p:cNvPr>
          <p:cNvGrpSpPr/>
          <p:nvPr/>
        </p:nvGrpSpPr>
        <p:grpSpPr>
          <a:xfrm>
            <a:off x="8043456" y="10896922"/>
            <a:ext cx="379604" cy="147582"/>
            <a:chOff x="6916782" y="11854851"/>
            <a:chExt cx="379604" cy="147582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40A1742E-3C2B-B645-81C6-A66A115813AD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81DA74E9-B4ED-1948-9A7B-C457C7D3221A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B7C1050-C13B-7740-A63B-C6B4193C6F08}"/>
              </a:ext>
            </a:extLst>
          </p:cNvPr>
          <p:cNvCxnSpPr/>
          <p:nvPr/>
        </p:nvCxnSpPr>
        <p:spPr>
          <a:xfrm flipH="1">
            <a:off x="8414658" y="11041650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92D3C14-652A-7747-A54D-59C2BF463909}"/>
              </a:ext>
            </a:extLst>
          </p:cNvPr>
          <p:cNvGrpSpPr/>
          <p:nvPr/>
        </p:nvGrpSpPr>
        <p:grpSpPr>
          <a:xfrm>
            <a:off x="11623181" y="10492349"/>
            <a:ext cx="225977" cy="551794"/>
            <a:chOff x="4861034" y="8502868"/>
            <a:chExt cx="225977" cy="551794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1A6DF9CA-8ACA-8C40-916B-8D42AF218510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39B2124B-3264-BD42-97F7-9653AF18059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9A15B44-38B4-6B41-B694-5E624176764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26D9E7F-DA6A-2744-8E23-2BA893757134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06B1E35-0B2A-944C-9440-0EA750F748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AEEEDA2-4A5A-B44E-998A-B6EAC2599C6A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E16289E-3E1D-E34D-AF6A-7E4DA9DDB2F0}"/>
              </a:ext>
            </a:extLst>
          </p:cNvPr>
          <p:cNvGrpSpPr/>
          <p:nvPr/>
        </p:nvGrpSpPr>
        <p:grpSpPr>
          <a:xfrm>
            <a:off x="10067298" y="10902822"/>
            <a:ext cx="379604" cy="147582"/>
            <a:chOff x="6916782" y="11854851"/>
            <a:chExt cx="379604" cy="147582"/>
          </a:xfrm>
        </p:grpSpPr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50BB64B7-469C-224E-897D-788D5FC58E0E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45BBAB4-7B57-0748-B19D-4A1B80E8886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FF874D2-D128-3048-8CDE-25CF474CF1C6}"/>
              </a:ext>
            </a:extLst>
          </p:cNvPr>
          <p:cNvGrpSpPr/>
          <p:nvPr/>
        </p:nvGrpSpPr>
        <p:grpSpPr>
          <a:xfrm>
            <a:off x="10441766" y="10901732"/>
            <a:ext cx="379604" cy="147582"/>
            <a:chOff x="6916782" y="11854851"/>
            <a:chExt cx="379604" cy="147582"/>
          </a:xfrm>
        </p:grpSpPr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DDCEA9C6-52B1-2448-95AB-F09E1486DE2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3C87C3CD-81B5-0240-9FC0-69F0FBC11C12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72CC4D6-591C-3E43-9AFC-023ACF4B68D8}"/>
              </a:ext>
            </a:extLst>
          </p:cNvPr>
          <p:cNvGrpSpPr/>
          <p:nvPr/>
        </p:nvGrpSpPr>
        <p:grpSpPr>
          <a:xfrm>
            <a:off x="10816236" y="10903908"/>
            <a:ext cx="379604" cy="147582"/>
            <a:chOff x="6916782" y="11854851"/>
            <a:chExt cx="379604" cy="147582"/>
          </a:xfrm>
        </p:grpSpPr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870CCF6-6A34-B541-894D-6D2A2E475AB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08E39299-ABEF-7442-A2AE-262E1D813693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500751B-62BD-6F4D-9060-248A25CE1891}"/>
              </a:ext>
            </a:extLst>
          </p:cNvPr>
          <p:cNvGrpSpPr/>
          <p:nvPr/>
        </p:nvGrpSpPr>
        <p:grpSpPr>
          <a:xfrm>
            <a:off x="11193972" y="10902817"/>
            <a:ext cx="379604" cy="147582"/>
            <a:chOff x="6916782" y="11854851"/>
            <a:chExt cx="379604" cy="147582"/>
          </a:xfrm>
        </p:grpSpPr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9F93A79D-0C6C-BD46-AF7B-EF6A05E9029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3ED4DCFF-078E-9B49-A039-30926FFC7F3B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024722-EA53-C447-B089-EB3E9329EFD0}"/>
              </a:ext>
            </a:extLst>
          </p:cNvPr>
          <p:cNvCxnSpPr/>
          <p:nvPr/>
        </p:nvCxnSpPr>
        <p:spPr>
          <a:xfrm flipH="1">
            <a:off x="11565174" y="11047545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85A45EC5-5287-144F-9693-828659D3F599}"/>
              </a:ext>
            </a:extLst>
          </p:cNvPr>
          <p:cNvSpPr txBox="1"/>
          <p:nvPr/>
        </p:nvSpPr>
        <p:spPr>
          <a:xfrm>
            <a:off x="7758383" y="856122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305620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AE73204-3BCC-984C-A958-83D10E81F640}"/>
              </a:ext>
            </a:extLst>
          </p:cNvPr>
          <p:cNvGrpSpPr/>
          <p:nvPr/>
        </p:nvGrpSpPr>
        <p:grpSpPr>
          <a:xfrm>
            <a:off x="7378369" y="8435872"/>
            <a:ext cx="1995055" cy="1323474"/>
            <a:chOff x="12563155" y="6304547"/>
            <a:chExt cx="1995055" cy="1323474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77B4678-7155-F947-9B78-541E27D980A1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DB35446-8119-7E43-AF35-86543343F719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12216D4-30EF-9044-961C-CD39D781CEC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2A86E75-9358-104A-BF82-3DDC768CE62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C9DB177-64DD-9341-ABF1-F799B2EA8346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27D5B59-9758-AF4A-812C-BAB04E86BEEB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11E7ACE-0872-4F4D-BBD0-34375B799D28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03ABC45-1F7C-CA41-8B89-951850E4A297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CD85769-AAAD-5940-9AE7-8AAEF0A00493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5809970" y="9097609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D0D738A2-AF2E-DE4B-A208-09C7D8C7CE87}"/>
              </a:ext>
            </a:extLst>
          </p:cNvPr>
          <p:cNvSpPr txBox="1"/>
          <p:nvPr/>
        </p:nvSpPr>
        <p:spPr>
          <a:xfrm>
            <a:off x="7812173" y="9776772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57F129F-0751-C74A-A78B-03D7F07B82A5}"/>
              </a:ext>
            </a:extLst>
          </p:cNvPr>
          <p:cNvGrpSpPr/>
          <p:nvPr/>
        </p:nvGrpSpPr>
        <p:grpSpPr>
          <a:xfrm>
            <a:off x="12243998" y="8435872"/>
            <a:ext cx="1995055" cy="1323474"/>
            <a:chOff x="12563155" y="6304547"/>
            <a:chExt cx="1995055" cy="132347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8FE718-2C5F-984D-A472-85F08972BD36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5119B83-6273-7045-AC73-C77F43523EF5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908289A-4E8B-B54F-AC36-A6AD83A6CE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3552447-F3D7-D24B-881B-93A6169ABDFE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2319193-DB75-554A-AFA5-C3B2A5FE4958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A8A8DD9-2E29-6743-BBBF-62E1A779CB53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F8FA610-CFEC-BE4F-A2E8-AEDCBDB3C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9EAD7C2-0A38-1642-B857-76299A1E5C7F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27E5710-D6EA-764B-9A44-BB2160EA5635}"/>
              </a:ext>
            </a:extLst>
          </p:cNvPr>
          <p:cNvCxnSpPr>
            <a:cxnSpLocks/>
          </p:cNvCxnSpPr>
          <p:nvPr/>
        </p:nvCxnSpPr>
        <p:spPr>
          <a:xfrm flipV="1">
            <a:off x="14239053" y="9090360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C9A5B77-DC2C-DD45-927F-9484CDA0F89F}"/>
              </a:ext>
            </a:extLst>
          </p:cNvPr>
          <p:cNvSpPr txBox="1"/>
          <p:nvPr/>
        </p:nvSpPr>
        <p:spPr>
          <a:xfrm>
            <a:off x="12677802" y="9748197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C51F4-B8BC-8246-9087-AB08C4487AF9}"/>
              </a:ext>
            </a:extLst>
          </p:cNvPr>
          <p:cNvSpPr/>
          <p:nvPr/>
        </p:nvSpPr>
        <p:spPr>
          <a:xfrm>
            <a:off x="10162128" y="6213573"/>
            <a:ext cx="1162060" cy="595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57841F-10C1-7E41-97B3-B4F7C6EC58F2}"/>
              </a:ext>
            </a:extLst>
          </p:cNvPr>
          <p:cNvGrpSpPr/>
          <p:nvPr/>
        </p:nvGrpSpPr>
        <p:grpSpPr>
          <a:xfrm>
            <a:off x="3795310" y="5943601"/>
            <a:ext cx="1995055" cy="4705797"/>
            <a:chOff x="3795310" y="5943601"/>
            <a:chExt cx="1995055" cy="4705797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535AA6B-F35C-8349-95C9-DB14C93D6362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BCAA0987-EF9F-0A44-97B4-505D2D48879F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2FD17D2-444D-2444-8AD2-EDFD5C9FF7E3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C9175AF-6F78-CC4E-BA18-3F847FE8E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9F955B39-9641-C747-857B-8264C11DE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85E3212-F405-9C45-B11D-562DDB14D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D5B2E9E-9881-474F-898F-A5E0A1AD9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2241B0F-2DB5-994B-BAD2-D11D6A3A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FE7CC20E-8A1D-094A-A05F-018AE4DFB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AA0C65-A635-8A46-ABCF-D66060FFA964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D80BF01B-9F2C-854D-9FE2-1B3B80888D05}"/>
                </a:ext>
              </a:extLst>
            </p:cNvPr>
            <p:cNvSpPr txBox="1"/>
            <p:nvPr/>
          </p:nvSpPr>
          <p:spPr>
            <a:xfrm>
              <a:off x="4035257" y="9759346"/>
              <a:ext cx="1515158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Sending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11704788-3ED5-9446-8BB3-50689583A362}"/>
                </a:ext>
              </a:extLst>
            </p:cNvPr>
            <p:cNvSpPr txBox="1"/>
            <p:nvPr/>
          </p:nvSpPr>
          <p:spPr>
            <a:xfrm>
              <a:off x="4262744" y="9377134"/>
              <a:ext cx="107273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Ingress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CB6C15-2295-E140-89AF-20F3013EB000}"/>
                </a:ext>
              </a:extLst>
            </p:cNvPr>
            <p:cNvCxnSpPr>
              <a:stCxn id="15" idx="4"/>
              <a:endCxn id="298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5E1C671-70BF-CF43-8787-CF741F99DC2E}"/>
                </a:ext>
              </a:extLst>
            </p:cNvPr>
            <p:cNvSpPr txBox="1"/>
            <p:nvPr/>
          </p:nvSpPr>
          <p:spPr>
            <a:xfrm>
              <a:off x="4742835" y="7870856"/>
              <a:ext cx="885179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Write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E6322B0-9100-FC43-8170-C145697CB859}"/>
              </a:ext>
            </a:extLst>
          </p:cNvPr>
          <p:cNvGrpSpPr/>
          <p:nvPr/>
        </p:nvGrpSpPr>
        <p:grpSpPr>
          <a:xfrm>
            <a:off x="15828570" y="5943601"/>
            <a:ext cx="1995055" cy="4705797"/>
            <a:chOff x="3795310" y="5943601"/>
            <a:chExt cx="1995055" cy="4705797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8CE5B2AE-9E0C-134F-AA3F-FED6929A1FD6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774B288-15DD-724D-A424-B3FBFD475ED1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09C91BE2-34AB-0A42-B6F5-600E5C1E6F65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F59C8261-807A-FC42-AB06-3D35B7E72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552249D4-2F2B-0C45-8313-CD843F549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380EB117-BEF7-364A-855E-4270968DF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7BDC140F-1E49-6C46-BF83-E7C9A66DE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3FED7DC-8261-9E4C-88A7-F80F2D49C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D6D0C7C-67E2-FA46-9CCA-C75D73DA1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CBCAB9F-CA12-E549-AB32-4E3BB619499A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6876C06-8FC0-C248-A9E5-63CD8F47F427}"/>
                </a:ext>
              </a:extLst>
            </p:cNvPr>
            <p:cNvSpPr txBox="1"/>
            <p:nvPr/>
          </p:nvSpPr>
          <p:spPr>
            <a:xfrm>
              <a:off x="3906218" y="9759346"/>
              <a:ext cx="1773242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Receiving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528B1106-EBB7-2B4E-902F-C915AF8F3C4D}"/>
                </a:ext>
              </a:extLst>
            </p:cNvPr>
            <p:cNvSpPr txBox="1"/>
            <p:nvPr/>
          </p:nvSpPr>
          <p:spPr>
            <a:xfrm>
              <a:off x="4305223" y="9377134"/>
              <a:ext cx="987771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Egress</a:t>
              </a: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B396E20E-A4F9-DF4F-B3AC-B8EA996F2934}"/>
                </a:ext>
              </a:extLst>
            </p:cNvPr>
            <p:cNvCxnSpPr>
              <a:stCxn id="349" idx="4"/>
              <a:endCxn id="355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D1C7BE5-39BD-1948-9E6B-B112B90654C8}"/>
                </a:ext>
              </a:extLst>
            </p:cNvPr>
            <p:cNvSpPr txBox="1"/>
            <p:nvPr/>
          </p:nvSpPr>
          <p:spPr>
            <a:xfrm>
              <a:off x="4777299" y="7870856"/>
              <a:ext cx="81625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FC247C81-8896-6341-A43C-8CECD38AA0B9}"/>
              </a:ext>
            </a:extLst>
          </p:cNvPr>
          <p:cNvCxnSpPr>
            <a:cxnSpLocks/>
          </p:cNvCxnSpPr>
          <p:nvPr/>
        </p:nvCxnSpPr>
        <p:spPr>
          <a:xfrm>
            <a:off x="9373424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B2F0C220-F614-634A-953C-4FD3DA7BA7B0}"/>
              </a:ext>
            </a:extLst>
          </p:cNvPr>
          <p:cNvCxnSpPr>
            <a:cxnSpLocks/>
          </p:cNvCxnSpPr>
          <p:nvPr/>
        </p:nvCxnSpPr>
        <p:spPr>
          <a:xfrm>
            <a:off x="11319762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995AAE8-0B17-5F47-A4A6-C34EF8002888}"/>
              </a:ext>
            </a:extLst>
          </p:cNvPr>
          <p:cNvCxnSpPr>
            <a:cxnSpLocks/>
          </p:cNvCxnSpPr>
          <p:nvPr/>
        </p:nvCxnSpPr>
        <p:spPr>
          <a:xfrm>
            <a:off x="10516969" y="9109220"/>
            <a:ext cx="578660" cy="0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1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8B536-02A9-734C-8DCF-784A8A362781}"/>
              </a:ext>
            </a:extLst>
          </p:cNvPr>
          <p:cNvGrpSpPr/>
          <p:nvPr/>
        </p:nvGrpSpPr>
        <p:grpSpPr>
          <a:xfrm>
            <a:off x="13379119" y="6304547"/>
            <a:ext cx="1995055" cy="1323474"/>
            <a:chOff x="12563155" y="6304547"/>
            <a:chExt cx="1995055" cy="13234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061AF8-C913-574B-BE71-AABFD43BB0A3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393AC2-D78E-BD4F-9FAA-B6FBDDF82F12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9A40D1-B0E2-3244-8741-0A16517F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1A16E9-FB74-9C40-A1AA-FAFBDDDBEE62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30CAA4-3B77-374D-958B-F0661279A217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998B737-4C3A-D74F-A2B7-E2912DC69C5B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60C7EF-60B8-6247-9DB5-DD3B19792502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C17DDB-6E5E-9146-B49D-CC283AA25059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246263" y="7633798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Router</a:t>
            </a:r>
          </a:p>
        </p:txBody>
      </p:sp>
    </p:spTree>
    <p:extLst>
      <p:ext uri="{BB962C8B-B14F-4D97-AF65-F5344CB8AC3E}">
        <p14:creationId xmlns:p14="http://schemas.microsoft.com/office/powerpoint/2010/main" val="352328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89460" y="8499649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3977888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3888" y="647391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CongestionWindow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198</Words>
  <Application>Microsoft Macintosh PowerPoint</Application>
  <PresentationFormat>Custom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Microsoft Sans Serif</vt:lpstr>
      <vt:lpstr>Palatino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Bruce Davie</cp:lastModifiedBy>
  <cp:revision>58</cp:revision>
  <cp:lastPrinted>2022-02-16T03:26:44Z</cp:lastPrinted>
  <dcterms:created xsi:type="dcterms:W3CDTF">2021-02-08T22:27:20Z</dcterms:created>
  <dcterms:modified xsi:type="dcterms:W3CDTF">2022-02-16T03:30:52Z</dcterms:modified>
</cp:coreProperties>
</file>