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62" r:id="rId6"/>
    <p:sldId id="261" r:id="rId7"/>
    <p:sldId id="263" r:id="rId8"/>
    <p:sldId id="265" r:id="rId9"/>
    <p:sldId id="264" r:id="rId10"/>
    <p:sldId id="266" r:id="rId11"/>
    <p:sldId id="267" r:id="rId12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0" i="0" u="none" strike="noStrike" cap="none" spc="0" normalizeH="0" baseline="0">
        <a:ln>
          <a:noFill/>
        </a:ln>
        <a:solidFill>
          <a:srgbClr val="414141"/>
        </a:solidFill>
        <a:effectLst/>
        <a:uFillTx/>
        <a:latin typeface="Palatino"/>
        <a:ea typeface="Palatino"/>
        <a:cs typeface="Palatino"/>
        <a:sym typeface="Palatino"/>
      </a:defRPr>
    </a:lvl9pPr>
  </p:defaultTextStyle>
  <p:extLst>
    <p:ext uri="{EFAFB233-063F-42B5-8137-9DF3F51BA10A}">
      <p15:sldGuideLst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6DA"/>
    <a:srgbClr val="8FD1E9"/>
    <a:srgbClr val="3C5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-375889"/>
              <a:satOff val="-9195"/>
              <a:lumOff val="-14901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left>
          <a:right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right>
          <a:top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top>
          <a:bottom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bottom>
          <a:insideH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H>
          <a:insideV>
            <a:ln w="25400" cap="rnd">
              <a:solidFill>
                <a:srgbClr val="C9C3BA"/>
              </a:solidFill>
              <a:custDash>
                <a:ds d="1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7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FFFFFF">
                  <a:alpha val="50000"/>
                </a:srgbClr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EEE7283C-3CF3-47DC-8721-378D4A62B228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39D60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52525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3">
              <a:hueOff val="708446"/>
              <a:satOff val="-4821"/>
              <a:lumOff val="-14251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left>
          <a:right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right>
          <a:top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chemeClr val="accent1">
              <a:hueOff val="-113918"/>
              <a:satOff val="19024"/>
              <a:lumOff val="19749"/>
              <a:alpha val="35000"/>
            </a:scheme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38AA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6"/>
              <a:satOff val="13972"/>
              <a:lumOff val="-24493"/>
            </a:schemeClr>
          </a:solidFill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chemeClr val="accent1">
                  <a:hueOff val="-113918"/>
                  <a:satOff val="19024"/>
                  <a:lumOff val="19749"/>
                </a:schemeClr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369194"/>
              <a:satOff val="6343"/>
              <a:lumOff val="-13963"/>
            </a:schemeClr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solidFill>
                <a:srgbClr val="C9C3BA"/>
              </a:solidFill>
              <a:prstDash val="solid"/>
              <a:miter lim="400000"/>
            </a:ln>
          </a:left>
          <a:right>
            <a:ln w="12700" cap="flat">
              <a:solidFill>
                <a:srgbClr val="C9C3BA"/>
              </a:solidFill>
              <a:prstDash val="solid"/>
              <a:miter lim="400000"/>
            </a:ln>
          </a:right>
          <a:top>
            <a:ln w="12700" cap="flat">
              <a:solidFill>
                <a:srgbClr val="C9C3BA"/>
              </a:solidFill>
              <a:prstDash val="solid"/>
              <a:miter lim="400000"/>
            </a:ln>
          </a:top>
          <a:bottom>
            <a:ln w="12700" cap="flat">
              <a:solidFill>
                <a:srgbClr val="C9C3BA"/>
              </a:solidFill>
              <a:prstDash val="solid"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solidFill>
                <a:srgbClr val="C9C3B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50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6635F"/>
          </a:solidFill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C9C3BA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89847F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C9C3BA">
              <a:alpha val="35000"/>
            </a:srgbClr>
          </a:solidFill>
        </a:fill>
      </a:tcStyle>
    </a:band2H>
    <a:firstCol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89847F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Palatino"/>
          <a:ea typeface="Palatino"/>
          <a:cs typeface="Palatino"/>
        </a:font>
        <a:srgbClr val="414141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89847F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27"/>
    <p:restoredTop sz="95882"/>
  </p:normalViewPr>
  <p:slideViewPr>
    <p:cSldViewPr snapToGrid="0" snapToObjects="1">
      <p:cViewPr>
        <p:scale>
          <a:sx n="93" d="100"/>
          <a:sy n="93" d="100"/>
        </p:scale>
        <p:origin x="-2056" y="-648"/>
      </p:cViewPr>
      <p:guideLst>
        <p:guide orient="horz" pos="4320"/>
        <p:guide pos="76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Shape 134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5" name="Shape 135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76399816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A87F7-F220-A348-83A7-9DAD1A4E82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0" y="2244726"/>
            <a:ext cx="18288000" cy="4775200"/>
          </a:xfrm>
        </p:spPr>
        <p:txBody>
          <a:bodyPr anchor="b"/>
          <a:lstStyle>
            <a:lvl1pPr algn="ctr"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A7CAF-BEEE-384D-9B7E-EB647439A7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7204076"/>
            <a:ext cx="18288000" cy="3311524"/>
          </a:xfrm>
        </p:spPr>
        <p:txBody>
          <a:bodyPr/>
          <a:lstStyle>
            <a:lvl1pPr marL="0" indent="0" algn="ctr">
              <a:buNone/>
              <a:defRPr sz="4800"/>
            </a:lvl1pPr>
            <a:lvl2pPr marL="914400" indent="0" algn="ctr">
              <a:buNone/>
              <a:defRPr sz="4000"/>
            </a:lvl2pPr>
            <a:lvl3pPr marL="1828800" indent="0" algn="ctr">
              <a:buNone/>
              <a:defRPr sz="3600"/>
            </a:lvl3pPr>
            <a:lvl4pPr marL="2743200" indent="0" algn="ctr">
              <a:buNone/>
              <a:defRPr sz="3200"/>
            </a:lvl4pPr>
            <a:lvl5pPr marL="3657600" indent="0" algn="ctr">
              <a:buNone/>
              <a:defRPr sz="3200"/>
            </a:lvl5pPr>
            <a:lvl6pPr marL="4572000" indent="0" algn="ctr">
              <a:buNone/>
              <a:defRPr sz="3200"/>
            </a:lvl6pPr>
            <a:lvl7pPr marL="5486400" indent="0" algn="ctr">
              <a:buNone/>
              <a:defRPr sz="3200"/>
            </a:lvl7pPr>
            <a:lvl8pPr marL="6400800" indent="0" algn="ctr">
              <a:buNone/>
              <a:defRPr sz="3200"/>
            </a:lvl8pPr>
            <a:lvl9pPr marL="7315200" indent="0" algn="ctr">
              <a:buNone/>
              <a:defRPr sz="32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69569-281C-FC47-8642-ACF2C032D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78786-5CBF-444F-882F-21247C7C98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0543C-5D54-4547-B7BF-51EA1307F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3379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D2D3E-6F40-8143-B660-4E4F4104A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8588F5-26F4-EB4B-B0A9-B86C8000F8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0B1970-810A-1741-BACA-89259DFF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0BB669-928C-464B-B94B-04D902A62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6EBA7-F2E9-5B42-9511-365251E19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267917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F0C358-6272-1D46-9DA0-1DCC937F3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17449800" y="730250"/>
            <a:ext cx="5257800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0BF7F7-8200-0645-85B6-04BBC60ADD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676400" y="730250"/>
            <a:ext cx="15468600" cy="11623676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A112C-6D1E-BF47-B3F2-BE321707C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A0E966-DECB-FB43-9226-C2448306F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5A48C-6048-1443-9096-BF65A0F3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80886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5AF13-CA35-4D4E-9243-E2E57FAC1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D7C38F-2CAA-924C-A3B5-8A891172F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8F7042-666E-E646-86B5-371AB9E70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AED233-8517-4046-90B7-28486A0DA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FE237F-9087-5346-B575-9AF6E3033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71735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20557-B109-5B47-B5A9-26A80BDCE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3700" y="3419477"/>
            <a:ext cx="21031200" cy="5705474"/>
          </a:xfrm>
        </p:spPr>
        <p:txBody>
          <a:bodyPr anchor="b"/>
          <a:lstStyle>
            <a:lvl1pPr>
              <a:defRPr sz="12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20D79A-05B4-3B40-8068-ABB34008BD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63700" y="9178927"/>
            <a:ext cx="21031200" cy="3000374"/>
          </a:xfrm>
        </p:spPr>
        <p:txBody>
          <a:bodyPr/>
          <a:lstStyle>
            <a:lvl1pPr marL="0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1pPr>
            <a:lvl2pPr marL="914400" indent="0">
              <a:buNone/>
              <a:defRPr sz="40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D79CA8-0048-7949-9CAC-04F2632F1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499C12-B6CF-764E-8C89-89ED8CC70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6875A-4E20-764B-9AE8-B4D10A1C5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781002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A814B-60E3-634D-8CFC-78C4682A0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F45B34-0D93-804C-8D5D-4E2112E22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76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565BFB-0867-1247-8DF9-C791909D5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344400" y="3651250"/>
            <a:ext cx="10363200" cy="87026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A91A76-8F50-D042-8C58-B57C08C85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C208F-19A9-3645-A987-7E2C4AAFF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48E57B-2148-C147-A4F1-27CB58CE7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26308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145C1-6E14-5442-868B-31237F979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6" y="730251"/>
            <a:ext cx="2103120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74802-21D1-3E4C-9CF4-6FFE83D4AE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9577" y="3362326"/>
            <a:ext cx="10315574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54C8A5-34FB-C347-B544-CF112B7A3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9577" y="5010150"/>
            <a:ext cx="10315574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90E334-5E3D-4441-8FD9-1C6AE04094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2344400" y="3362326"/>
            <a:ext cx="10366376" cy="1647824"/>
          </a:xfrm>
        </p:spPr>
        <p:txBody>
          <a:bodyPr anchor="b"/>
          <a:lstStyle>
            <a:lvl1pPr marL="0" indent="0">
              <a:buNone/>
              <a:defRPr sz="4800" b="1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B40D25-64B4-0C45-BB08-84E95442A4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2344400" y="5010150"/>
            <a:ext cx="10366376" cy="73691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430FA6-5360-FD4C-85EA-546A2EADA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CBCE3F6-4CC2-9C4B-8E55-CFD570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BE1DF0-B9A3-9B47-8CC5-0A2C13F4D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9312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7C41C-4DAB-C24E-9A7B-4DE6CAB14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2AD071-0F60-D74C-884B-6F41F99E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96BA41-3C9A-9A42-ADA4-E721C02A1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DB63D1-2E69-BE4D-934A-6B1E7DF75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5062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93B817-8806-6740-866B-6EAD1AF640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39DCFA-7727-3142-8CC5-8AD6A4508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FF1016-3923-A24F-9BEB-62F2BCD46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1065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93CB6-AC7D-CA49-B3A0-89B26FC3B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461D8-F8AC-9B4E-970B-32596351C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>
              <a:defRPr sz="6400"/>
            </a:lvl1pPr>
            <a:lvl2pPr>
              <a:defRPr sz="5600"/>
            </a:lvl2pPr>
            <a:lvl3pPr>
              <a:defRPr sz="4800"/>
            </a:lvl3pPr>
            <a:lvl4pPr>
              <a:defRPr sz="4000"/>
            </a:lvl4pPr>
            <a:lvl5pPr>
              <a:defRPr sz="4000"/>
            </a:lvl5pPr>
            <a:lvl6pPr>
              <a:defRPr sz="4000"/>
            </a:lvl6pPr>
            <a:lvl7pPr>
              <a:defRPr sz="4000"/>
            </a:lvl7pPr>
            <a:lvl8pPr>
              <a:defRPr sz="4000"/>
            </a:lvl8pPr>
            <a:lvl9pPr>
              <a:defRPr sz="4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7B56E6-A266-A14B-A0B5-B35F8FA393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6A749-3557-224B-B3EA-5FB48885F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29DC0-0ED0-1447-926A-E3F682725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154F9-03EE-3C4A-8220-6502BB9D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8055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1BC45-5DA1-D64A-BB0D-2CAD9B409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9577" y="914400"/>
            <a:ext cx="7864474" cy="3200400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7A2F7F-87CB-044B-8953-A431C05687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0366376" y="1974851"/>
            <a:ext cx="12344400" cy="9747250"/>
          </a:xfrm>
        </p:spPr>
        <p:txBody>
          <a:bodyPr/>
          <a:lstStyle>
            <a:lvl1pPr marL="0" indent="0">
              <a:buNone/>
              <a:defRPr sz="6400"/>
            </a:lvl1pPr>
            <a:lvl2pPr marL="914400" indent="0">
              <a:buNone/>
              <a:defRPr sz="5600"/>
            </a:lvl2pPr>
            <a:lvl3pPr marL="1828800" indent="0">
              <a:buNone/>
              <a:defRPr sz="4800"/>
            </a:lvl3pPr>
            <a:lvl4pPr marL="2743200" indent="0">
              <a:buNone/>
              <a:defRPr sz="4000"/>
            </a:lvl4pPr>
            <a:lvl5pPr marL="3657600" indent="0">
              <a:buNone/>
              <a:defRPr sz="4000"/>
            </a:lvl5pPr>
            <a:lvl6pPr marL="4572000" indent="0">
              <a:buNone/>
              <a:defRPr sz="4000"/>
            </a:lvl6pPr>
            <a:lvl7pPr marL="5486400" indent="0">
              <a:buNone/>
              <a:defRPr sz="4000"/>
            </a:lvl7pPr>
            <a:lvl8pPr marL="6400800" indent="0">
              <a:buNone/>
              <a:defRPr sz="4000"/>
            </a:lvl8pPr>
            <a:lvl9pPr marL="7315200" indent="0">
              <a:buNone/>
              <a:defRPr sz="4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16332-3F4F-FC40-8BE7-08FB3A9D3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79577" y="4114800"/>
            <a:ext cx="7864474" cy="7623176"/>
          </a:xfrm>
        </p:spPr>
        <p:txBody>
          <a:bodyPr/>
          <a:lstStyle>
            <a:lvl1pPr marL="0" indent="0">
              <a:buNone/>
              <a:defRPr sz="3200"/>
            </a:lvl1pPr>
            <a:lvl2pPr marL="914400" indent="0">
              <a:buNone/>
              <a:defRPr sz="2800"/>
            </a:lvl2pPr>
            <a:lvl3pPr marL="1828800" indent="0">
              <a:buNone/>
              <a:defRPr sz="2400"/>
            </a:lvl3pPr>
            <a:lvl4pPr marL="2743200" indent="0">
              <a:buNone/>
              <a:defRPr sz="2000"/>
            </a:lvl4pPr>
            <a:lvl5pPr marL="3657600" indent="0">
              <a:buNone/>
              <a:defRPr sz="2000"/>
            </a:lvl5pPr>
            <a:lvl6pPr marL="4572000" indent="0">
              <a:buNone/>
              <a:defRPr sz="2000"/>
            </a:lvl6pPr>
            <a:lvl7pPr marL="5486400" indent="0">
              <a:buNone/>
              <a:defRPr sz="2000"/>
            </a:lvl7pPr>
            <a:lvl8pPr marL="6400800" indent="0">
              <a:buNone/>
              <a:defRPr sz="2000"/>
            </a:lvl8pPr>
            <a:lvl9pPr marL="7315200" indent="0">
              <a:buNone/>
              <a:defRPr sz="2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BA3CC-3AA7-2348-A8AA-F1FFAC7CC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F151AB-CA0A-5A41-AA69-CE2DFCA9C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413409-4A80-2341-9150-6AABAE715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5002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0CEEB0-48F7-8542-A3FB-3F159C7BE9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730251"/>
            <a:ext cx="2103120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2E7E2-9D11-D741-8F30-6872C9C6D4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76400" y="3651250"/>
            <a:ext cx="2103120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88440-0A56-A443-B2C9-D81BD11EA5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6764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D5F5E7-BF49-4F47-A424-503B82E4E0B0}" type="datetimeFigureOut">
              <a:rPr lang="en-AU" smtClean="0"/>
              <a:t>30/11/21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E5E2C4-B957-D048-A499-356F33CB5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077200" y="12712701"/>
            <a:ext cx="82296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2562D-71AE-D140-B3ED-86B6B7F769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221200" y="12712701"/>
            <a:ext cx="54864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CB4B4D-7CA3-9044-876B-883B54F8677D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1405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1828800" rtl="0" eaLnBrk="1" latinLnBrk="0" hangingPunct="1">
        <a:lnSpc>
          <a:spcPct val="90000"/>
        </a:lnSpc>
        <a:spcBef>
          <a:spcPct val="0"/>
        </a:spcBef>
        <a:buNone/>
        <a:defRPr sz="8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828800" rtl="0" eaLnBrk="1" latinLnBrk="0" hangingPunct="1">
        <a:lnSpc>
          <a:spcPct val="90000"/>
        </a:lnSpc>
        <a:spcBef>
          <a:spcPts val="2000"/>
        </a:spcBef>
        <a:buFont typeface="Arial" panose="020B0604020202020204" pitchFamily="34" charset="0"/>
        <a:buChar char="•"/>
        <a:defRPr sz="5600" kern="1200">
          <a:solidFill>
            <a:schemeClr val="tx1"/>
          </a:solidFill>
          <a:latin typeface="+mn-lt"/>
          <a:ea typeface="+mn-ea"/>
          <a:cs typeface="+mn-cs"/>
        </a:defRPr>
      </a:lvl1pPr>
      <a:lvl2pPr marL="1371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2286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4000" kern="1200">
          <a:solidFill>
            <a:schemeClr val="tx1"/>
          </a:solidFill>
          <a:latin typeface="+mn-lt"/>
          <a:ea typeface="+mn-ea"/>
          <a:cs typeface="+mn-cs"/>
        </a:defRPr>
      </a:lvl3pPr>
      <a:lvl4pPr marL="3200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41148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50292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9436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8580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772400" indent="-457200" algn="l" defTabSz="18288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18288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8B635A7-C07A-7043-8EF9-7D743360C09C}"/>
              </a:ext>
            </a:extLst>
          </p:cNvPr>
          <p:cNvCxnSpPr>
            <a:cxnSpLocks/>
            <a:endCxn id="5" idx="0"/>
          </p:cNvCxnSpPr>
          <p:nvPr/>
        </p:nvCxnSpPr>
        <p:spPr>
          <a:xfrm flipH="1">
            <a:off x="4702629" y="1767840"/>
            <a:ext cx="52252" cy="7297785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reeform 4">
            <a:extLst>
              <a:ext uri="{FF2B5EF4-FFF2-40B4-BE49-F238E27FC236}">
                <a16:creationId xmlns:a16="http://schemas.microsoft.com/office/drawing/2014/main" id="{9DC84B63-BB3C-EA44-9C51-EA6690AD30F9}"/>
              </a:ext>
            </a:extLst>
          </p:cNvPr>
          <p:cNvSpPr/>
          <p:nvPr/>
        </p:nvSpPr>
        <p:spPr>
          <a:xfrm>
            <a:off x="4702629" y="2793544"/>
            <a:ext cx="12435840" cy="6272140"/>
          </a:xfrm>
          <a:custGeom>
            <a:avLst/>
            <a:gdLst>
              <a:gd name="connsiteX0" fmla="*/ 0 w 12305212"/>
              <a:gd name="connsiteY0" fmla="*/ 5984698 h 6219829"/>
              <a:gd name="connsiteX1" fmla="*/ 914400 w 12305212"/>
              <a:gd name="connsiteY1" fmla="*/ 5671189 h 6219829"/>
              <a:gd name="connsiteX2" fmla="*/ 2351314 w 12305212"/>
              <a:gd name="connsiteY2" fmla="*/ 4051395 h 6219829"/>
              <a:gd name="connsiteX3" fmla="*/ 3683726 w 12305212"/>
              <a:gd name="connsiteY3" fmla="*/ 2065841 h 6219829"/>
              <a:gd name="connsiteX4" fmla="*/ 5355772 w 12305212"/>
              <a:gd name="connsiteY4" fmla="*/ 472172 h 6219829"/>
              <a:gd name="connsiteX5" fmla="*/ 6662057 w 12305212"/>
              <a:gd name="connsiteY5" fmla="*/ 1909 h 6219829"/>
              <a:gd name="connsiteX6" fmla="*/ 7602583 w 12305212"/>
              <a:gd name="connsiteY6" fmla="*/ 367669 h 6219829"/>
              <a:gd name="connsiteX7" fmla="*/ 8255726 w 12305212"/>
              <a:gd name="connsiteY7" fmla="*/ 1700081 h 6219829"/>
              <a:gd name="connsiteX8" fmla="*/ 9300754 w 12305212"/>
              <a:gd name="connsiteY8" fmla="*/ 4991921 h 6219829"/>
              <a:gd name="connsiteX9" fmla="*/ 10711543 w 12305212"/>
              <a:gd name="connsiteY9" fmla="*/ 6010824 h 6219829"/>
              <a:gd name="connsiteX10" fmla="*/ 12305212 w 12305212"/>
              <a:gd name="connsiteY10" fmla="*/ 6219829 h 6219829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814354 w 12435840"/>
              <a:gd name="connsiteY3" fmla="*/ 206584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  <a:gd name="connsiteX0" fmla="*/ 0 w 12435840"/>
              <a:gd name="connsiteY0" fmla="*/ 6272081 h 6272140"/>
              <a:gd name="connsiteX1" fmla="*/ 1045028 w 12435840"/>
              <a:gd name="connsiteY1" fmla="*/ 5671189 h 6272140"/>
              <a:gd name="connsiteX2" fmla="*/ 2481942 w 12435840"/>
              <a:gd name="connsiteY2" fmla="*/ 4051395 h 6272140"/>
              <a:gd name="connsiteX3" fmla="*/ 3944983 w 12435840"/>
              <a:gd name="connsiteY3" fmla="*/ 2248721 h 6272140"/>
              <a:gd name="connsiteX4" fmla="*/ 5486400 w 12435840"/>
              <a:gd name="connsiteY4" fmla="*/ 472172 h 6272140"/>
              <a:gd name="connsiteX5" fmla="*/ 6792685 w 12435840"/>
              <a:gd name="connsiteY5" fmla="*/ 1909 h 6272140"/>
              <a:gd name="connsiteX6" fmla="*/ 7733211 w 12435840"/>
              <a:gd name="connsiteY6" fmla="*/ 367669 h 6272140"/>
              <a:gd name="connsiteX7" fmla="*/ 8386354 w 12435840"/>
              <a:gd name="connsiteY7" fmla="*/ 1700081 h 6272140"/>
              <a:gd name="connsiteX8" fmla="*/ 9431382 w 12435840"/>
              <a:gd name="connsiteY8" fmla="*/ 4991921 h 6272140"/>
              <a:gd name="connsiteX9" fmla="*/ 10842171 w 12435840"/>
              <a:gd name="connsiteY9" fmla="*/ 6010824 h 6272140"/>
              <a:gd name="connsiteX10" fmla="*/ 12435840 w 12435840"/>
              <a:gd name="connsiteY10" fmla="*/ 6219829 h 62721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435840" h="6272140">
                <a:moveTo>
                  <a:pt x="0" y="6272081"/>
                </a:moveTo>
                <a:cubicBezTo>
                  <a:pt x="261257" y="6276435"/>
                  <a:pt x="631371" y="6041303"/>
                  <a:pt x="1045028" y="5671189"/>
                </a:cubicBezTo>
                <a:cubicBezTo>
                  <a:pt x="1458685" y="5301075"/>
                  <a:pt x="1998616" y="4621806"/>
                  <a:pt x="2481942" y="4051395"/>
                </a:cubicBezTo>
                <a:cubicBezTo>
                  <a:pt x="2965268" y="3480984"/>
                  <a:pt x="3444240" y="2845258"/>
                  <a:pt x="3944983" y="2248721"/>
                </a:cubicBezTo>
                <a:cubicBezTo>
                  <a:pt x="4445726" y="1652184"/>
                  <a:pt x="5011783" y="846641"/>
                  <a:pt x="5486400" y="472172"/>
                </a:cubicBezTo>
                <a:cubicBezTo>
                  <a:pt x="5961017" y="97703"/>
                  <a:pt x="6418217" y="19326"/>
                  <a:pt x="6792685" y="1909"/>
                </a:cubicBezTo>
                <a:cubicBezTo>
                  <a:pt x="7167153" y="-15508"/>
                  <a:pt x="7467600" y="84640"/>
                  <a:pt x="7733211" y="367669"/>
                </a:cubicBezTo>
                <a:cubicBezTo>
                  <a:pt x="7998823" y="650698"/>
                  <a:pt x="8103326" y="929372"/>
                  <a:pt x="8386354" y="1700081"/>
                </a:cubicBezTo>
                <a:cubicBezTo>
                  <a:pt x="8669383" y="2470790"/>
                  <a:pt x="9022079" y="4273464"/>
                  <a:pt x="9431382" y="4991921"/>
                </a:cubicBezTo>
                <a:cubicBezTo>
                  <a:pt x="9840685" y="5710378"/>
                  <a:pt x="10341428" y="5806173"/>
                  <a:pt x="10842171" y="6010824"/>
                </a:cubicBezTo>
                <a:cubicBezTo>
                  <a:pt x="11342914" y="6215475"/>
                  <a:pt x="11889377" y="6217652"/>
                  <a:pt x="12435840" y="6219829"/>
                </a:cubicBezTo>
              </a:path>
            </a:pathLst>
          </a:custGeom>
          <a:noFill/>
          <a:ln w="28575"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C7B2C06-0E6A-5242-B210-B820D9414F72}"/>
              </a:ext>
            </a:extLst>
          </p:cNvPr>
          <p:cNvCxnSpPr>
            <a:cxnSpLocks/>
            <a:endCxn id="5" idx="0"/>
          </p:cNvCxnSpPr>
          <p:nvPr/>
        </p:nvCxnSpPr>
        <p:spPr>
          <a:xfrm flipH="1" flipV="1">
            <a:off x="4702629" y="9065625"/>
            <a:ext cx="13872754" cy="21770"/>
          </a:xfrm>
          <a:prstGeom prst="line">
            <a:avLst/>
          </a:prstGeom>
          <a:ln w="28575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144CF4C-E6F3-CD42-940A-63E54F727F8C}"/>
              </a:ext>
            </a:extLst>
          </p:cNvPr>
          <p:cNvSpPr txBox="1"/>
          <p:nvPr/>
        </p:nvSpPr>
        <p:spPr>
          <a:xfrm>
            <a:off x="10134188" y="9133392"/>
            <a:ext cx="23695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Offered Load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1228DFD-B7FE-1B4B-B865-019E762F1BEE}"/>
              </a:ext>
            </a:extLst>
          </p:cNvPr>
          <p:cNvSpPr txBox="1"/>
          <p:nvPr/>
        </p:nvSpPr>
        <p:spPr>
          <a:xfrm rot="16200000">
            <a:off x="2906067" y="4752383"/>
            <a:ext cx="215796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Calibri" panose="020F0502020204030204" pitchFamily="34" charset="0"/>
                <a:cs typeface="Calibri" panose="020F0502020204030204" pitchFamily="34" charset="0"/>
              </a:rPr>
              <a:t>Throughput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E6082F1-66AE-C549-BD2E-53C5C496D070}"/>
              </a:ext>
            </a:extLst>
          </p:cNvPr>
          <p:cNvCxnSpPr/>
          <p:nvPr/>
        </p:nvCxnSpPr>
        <p:spPr>
          <a:xfrm>
            <a:off x="11318967" y="1345474"/>
            <a:ext cx="0" cy="7741920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92F12434-0A65-C748-BC2B-781E993547B8}"/>
              </a:ext>
            </a:extLst>
          </p:cNvPr>
          <p:cNvSpPr txBox="1"/>
          <p:nvPr/>
        </p:nvSpPr>
        <p:spPr>
          <a:xfrm>
            <a:off x="11318967" y="1484734"/>
            <a:ext cx="40206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AU" dirty="0">
                <a:latin typeface="+mn-lt"/>
                <a:cs typeface="Microsoft Sans Serif" panose="020B0604020202020204" pitchFamily="34" charset="0"/>
              </a:rPr>
              <a:t>Congestion Collapse →</a:t>
            </a:r>
          </a:p>
        </p:txBody>
      </p:sp>
    </p:spTree>
    <p:extLst>
      <p:ext uri="{BB962C8B-B14F-4D97-AF65-F5344CB8AC3E}">
        <p14:creationId xmlns:p14="http://schemas.microsoft.com/office/powerpoint/2010/main" val="18139877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6160771" y="5192488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A2C692A-0F8C-EE46-8325-AD02980CB4AF}"/>
              </a:ext>
            </a:extLst>
          </p:cNvPr>
          <p:cNvSpPr/>
          <p:nvPr/>
        </p:nvSpPr>
        <p:spPr>
          <a:xfrm>
            <a:off x="8639176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D50000F-F5BC-A246-BD2A-3117E31B9261}"/>
              </a:ext>
            </a:extLst>
          </p:cNvPr>
          <p:cNvSpPr/>
          <p:nvPr/>
        </p:nvSpPr>
        <p:spPr>
          <a:xfrm>
            <a:off x="13595986" y="5216872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ECE5D99-1281-C34D-BC05-3B9C9C5F4CAE}"/>
              </a:ext>
            </a:extLst>
          </p:cNvPr>
          <p:cNvSpPr/>
          <p:nvPr/>
        </p:nvSpPr>
        <p:spPr>
          <a:xfrm>
            <a:off x="11117581" y="52144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77E224E-D832-9E4A-8532-BF9E05B7F982}"/>
              </a:ext>
            </a:extLst>
          </p:cNvPr>
          <p:cNvCxnSpPr/>
          <p:nvPr/>
        </p:nvCxnSpPr>
        <p:spPr>
          <a:xfrm>
            <a:off x="5157216" y="5614416"/>
            <a:ext cx="10917175" cy="0"/>
          </a:xfrm>
          <a:prstGeom prst="straightConnector1">
            <a:avLst/>
          </a:prstGeom>
          <a:ln w="41275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949119D-097C-8D4D-88D7-EAF320570513}"/>
              </a:ext>
            </a:extLst>
          </p:cNvPr>
          <p:cNvGrpSpPr/>
          <p:nvPr/>
        </p:nvGrpSpPr>
        <p:grpSpPr>
          <a:xfrm>
            <a:off x="7288040" y="6307122"/>
            <a:ext cx="1746233" cy="1259423"/>
            <a:chOff x="7288040" y="6419088"/>
            <a:chExt cx="1746233" cy="1259423"/>
          </a:xfrm>
        </p:grpSpPr>
        <p:cxnSp>
          <p:nvCxnSpPr>
            <p:cNvPr id="5" name="Elbow Connector 4">
              <a:extLst>
                <a:ext uri="{FF2B5EF4-FFF2-40B4-BE49-F238E27FC236}">
                  <a16:creationId xmlns:a16="http://schemas.microsoft.com/office/drawing/2014/main" id="{C6053DBB-3E62-1E43-87CC-A84788684A3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C03ECB5-841E-EB4B-97F0-915057F42F93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B4DF883-C2F3-1643-8A44-9A6E6BC6FB28}"/>
              </a:ext>
            </a:extLst>
          </p:cNvPr>
          <p:cNvGrpSpPr/>
          <p:nvPr/>
        </p:nvGrpSpPr>
        <p:grpSpPr>
          <a:xfrm>
            <a:off x="9795257" y="6311596"/>
            <a:ext cx="1746233" cy="1259423"/>
            <a:chOff x="7288040" y="6419088"/>
            <a:chExt cx="1746233" cy="1259423"/>
          </a:xfrm>
        </p:grpSpPr>
        <p:cxnSp>
          <p:nvCxnSpPr>
            <p:cNvPr id="35" name="Elbow Connector 34">
              <a:extLst>
                <a:ext uri="{FF2B5EF4-FFF2-40B4-BE49-F238E27FC236}">
                  <a16:creationId xmlns:a16="http://schemas.microsoft.com/office/drawing/2014/main" id="{5E7716ED-EEDA-DC4E-B272-41BCC7217F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CFC094B-9D3D-E24D-B6AE-92E7C7425FDF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1E70B9C-8EA7-0041-96A3-982C456CADC3}"/>
              </a:ext>
            </a:extLst>
          </p:cNvPr>
          <p:cNvGrpSpPr/>
          <p:nvPr/>
        </p:nvGrpSpPr>
        <p:grpSpPr>
          <a:xfrm>
            <a:off x="12306208" y="6307121"/>
            <a:ext cx="1746233" cy="1259423"/>
            <a:chOff x="7288040" y="6419088"/>
            <a:chExt cx="1746233" cy="1259423"/>
          </a:xfrm>
        </p:grpSpPr>
        <p:cxnSp>
          <p:nvCxnSpPr>
            <p:cNvPr id="38" name="Elbow Connector 37">
              <a:extLst>
                <a:ext uri="{FF2B5EF4-FFF2-40B4-BE49-F238E27FC236}">
                  <a16:creationId xmlns:a16="http://schemas.microsoft.com/office/drawing/2014/main" id="{BE7331EF-5722-2948-B41A-2F93EAD63B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88040" y="6419089"/>
              <a:ext cx="1746233" cy="1259422"/>
            </a:xfrm>
            <a:prstGeom prst="bentConnector3">
              <a:avLst>
                <a:gd name="adj1" fmla="val 228"/>
              </a:avLst>
            </a:prstGeom>
            <a:ln w="41275">
              <a:solidFill>
                <a:srgbClr val="00A6DA"/>
              </a:solidFill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4221E33-F6E4-184B-924C-46CBAC6C76EB}"/>
                </a:ext>
              </a:extLst>
            </p:cNvPr>
            <p:cNvCxnSpPr>
              <a:cxnSpLocks/>
            </p:cNvCxnSpPr>
            <p:nvPr/>
          </p:nvCxnSpPr>
          <p:spPr>
            <a:xfrm>
              <a:off x="9034273" y="6419088"/>
              <a:ext cx="0" cy="1259423"/>
            </a:xfrm>
            <a:prstGeom prst="straightConnector1">
              <a:avLst/>
            </a:prstGeom>
            <a:ln w="41275">
              <a:solidFill>
                <a:srgbClr val="00A6DA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8561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720B91B-64B7-EB41-B1C5-0878238F37C8}"/>
              </a:ext>
            </a:extLst>
          </p:cNvPr>
          <p:cNvSpPr/>
          <p:nvPr/>
        </p:nvSpPr>
        <p:spPr>
          <a:xfrm>
            <a:off x="12967333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740DFDE-1861-AC40-80AC-85BECB4B74F1}"/>
              </a:ext>
            </a:extLst>
          </p:cNvPr>
          <p:cNvSpPr/>
          <p:nvPr/>
        </p:nvSpPr>
        <p:spPr>
          <a:xfrm>
            <a:off x="9550401" y="4998719"/>
            <a:ext cx="2099946" cy="2722874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1D51965-108E-C74A-BBC3-841B1EED7B75}"/>
              </a:ext>
            </a:extLst>
          </p:cNvPr>
          <p:cNvGrpSpPr/>
          <p:nvPr/>
        </p:nvGrpSpPr>
        <p:grpSpPr>
          <a:xfrm>
            <a:off x="9977120" y="5039359"/>
            <a:ext cx="1258069" cy="2580641"/>
            <a:chOff x="9977120" y="5039359"/>
            <a:chExt cx="1258069" cy="2580641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C57D643F-F271-0042-ACBB-E6BB1768929F}"/>
                </a:ext>
              </a:extLst>
            </p:cNvPr>
            <p:cNvGrpSpPr/>
            <p:nvPr/>
          </p:nvGrpSpPr>
          <p:grpSpPr>
            <a:xfrm>
              <a:off x="10149840" y="5192488"/>
              <a:ext cx="1077729" cy="984792"/>
              <a:chOff x="10160000" y="5192488"/>
              <a:chExt cx="1077729" cy="984792"/>
            </a:xfrm>
          </p:grpSpPr>
          <p:cxnSp>
            <p:nvCxnSpPr>
              <p:cNvPr id="6" name="Straight Connector 5">
                <a:extLst>
                  <a:ext uri="{FF2B5EF4-FFF2-40B4-BE49-F238E27FC236}">
                    <a16:creationId xmlns:a16="http://schemas.microsoft.com/office/drawing/2014/main" id="{652F09FF-83DD-D24B-88D4-14C6B259E2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64629" y="5192488"/>
                <a:ext cx="673100" cy="984791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" name="Triangle 1">
                <a:extLst>
                  <a:ext uri="{FF2B5EF4-FFF2-40B4-BE49-F238E27FC236}">
                    <a16:creationId xmlns:a16="http://schemas.microsoft.com/office/drawing/2014/main" id="{4D9E0069-ACB2-5546-A055-F5D91C516E6F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E393D2AA-8DB4-7049-A097-DA32F63B1EE6}"/>
                </a:ext>
              </a:extLst>
            </p:cNvPr>
            <p:cNvGrpSpPr/>
            <p:nvPr/>
          </p:nvGrpSpPr>
          <p:grpSpPr>
            <a:xfrm flipV="1">
              <a:off x="10149840" y="6505627"/>
              <a:ext cx="1085349" cy="984792"/>
              <a:chOff x="10160000" y="5200877"/>
              <a:chExt cx="1085349" cy="984792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FD07D2A-F8D6-3F4B-B0F3-8E94FA1AB2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34149" y="5200877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riangle 39">
                <a:extLst>
                  <a:ext uri="{FF2B5EF4-FFF2-40B4-BE49-F238E27FC236}">
                    <a16:creationId xmlns:a16="http://schemas.microsoft.com/office/drawing/2014/main" id="{1B4AA908-30CA-3C43-B303-D907465B127B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CED55AF-1817-974F-A0F0-EF6D7AD175FA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CF29F38E-9B98-F64A-965F-B1860645318A}"/>
              </a:ext>
            </a:extLst>
          </p:cNvPr>
          <p:cNvGrpSpPr/>
          <p:nvPr/>
        </p:nvGrpSpPr>
        <p:grpSpPr>
          <a:xfrm flipH="1">
            <a:off x="13482320" y="5029199"/>
            <a:ext cx="1249680" cy="2580641"/>
            <a:chOff x="9977120" y="5039359"/>
            <a:chExt cx="1249680" cy="2580641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D48AB1E3-E345-0C42-90CD-81FCCF2D961D}"/>
                </a:ext>
              </a:extLst>
            </p:cNvPr>
            <p:cNvGrpSpPr/>
            <p:nvPr/>
          </p:nvGrpSpPr>
          <p:grpSpPr>
            <a:xfrm>
              <a:off x="10149840" y="5192488"/>
              <a:ext cx="1076960" cy="984792"/>
              <a:chOff x="10160000" y="5192488"/>
              <a:chExt cx="1076960" cy="984792"/>
            </a:xfrm>
          </p:grpSpPr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CBF0B4C9-1E51-C846-850D-5A91F85A0C1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Triangle 47">
                <a:extLst>
                  <a:ext uri="{FF2B5EF4-FFF2-40B4-BE49-F238E27FC236}">
                    <a16:creationId xmlns:a16="http://schemas.microsoft.com/office/drawing/2014/main" id="{78BD00ED-E45D-A248-A91F-CC1438931059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C6FE1B1-57D4-9648-A2B9-3C361643AC13}"/>
                </a:ext>
              </a:extLst>
            </p:cNvPr>
            <p:cNvGrpSpPr/>
            <p:nvPr/>
          </p:nvGrpSpPr>
          <p:grpSpPr>
            <a:xfrm flipV="1">
              <a:off x="10149840" y="6514016"/>
              <a:ext cx="1076960" cy="984792"/>
              <a:chOff x="10160000" y="5192488"/>
              <a:chExt cx="1076960" cy="984792"/>
            </a:xfrm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A5EA86C4-525B-5A4B-97C0-EF9B47232C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25760" y="5192488"/>
                <a:ext cx="711200" cy="984792"/>
              </a:xfrm>
              <a:prstGeom prst="lin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56FA9AB6-4EFA-5444-9E6A-94B4706E0EA0}"/>
                  </a:ext>
                </a:extLst>
              </p:cNvPr>
              <p:cNvSpPr/>
              <p:nvPr/>
            </p:nvSpPr>
            <p:spPr>
              <a:xfrm>
                <a:off x="10160000" y="5669280"/>
                <a:ext cx="711200" cy="508000"/>
              </a:xfrm>
              <a:prstGeom prst="triangle">
                <a:avLst/>
              </a:prstGeom>
              <a:ln w="28575">
                <a:solidFill>
                  <a:srgbClr val="00A6DA"/>
                </a:solidFill>
              </a:ln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5DA77200-7D71-0242-9B66-8A10189272D7}"/>
                </a:ext>
              </a:extLst>
            </p:cNvPr>
            <p:cNvSpPr/>
            <p:nvPr/>
          </p:nvSpPr>
          <p:spPr>
            <a:xfrm>
              <a:off x="9977120" y="5039359"/>
              <a:ext cx="528320" cy="258064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AE6E7CC-7DEC-384A-9AA0-285F75E08C1C}"/>
              </a:ext>
            </a:extLst>
          </p:cNvPr>
          <p:cNvSpPr txBox="1"/>
          <p:nvPr/>
        </p:nvSpPr>
        <p:spPr>
          <a:xfrm>
            <a:off x="9805124" y="7762233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D7386C0-EEAB-A84E-BF6F-1F70A119C8D7}"/>
              </a:ext>
            </a:extLst>
          </p:cNvPr>
          <p:cNvSpPr txBox="1"/>
          <p:nvPr/>
        </p:nvSpPr>
        <p:spPr>
          <a:xfrm>
            <a:off x="13222056" y="7764325"/>
            <a:ext cx="1590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Switch 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07D0431-73B8-124E-8C1C-1D63D6E599F6}"/>
              </a:ext>
            </a:extLst>
          </p:cNvPr>
          <p:cNvSpPr/>
          <p:nvPr/>
        </p:nvSpPr>
        <p:spPr>
          <a:xfrm>
            <a:off x="6951933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S1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7E175E6-D615-7449-8405-DEF7B788F042}"/>
              </a:ext>
            </a:extLst>
          </p:cNvPr>
          <p:cNvSpPr/>
          <p:nvPr/>
        </p:nvSpPr>
        <p:spPr>
          <a:xfrm>
            <a:off x="6957734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S2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4F20DCA-FC83-D045-B22E-7B0367A1FA7F}"/>
              </a:ext>
            </a:extLst>
          </p:cNvPr>
          <p:cNvSpPr/>
          <p:nvPr/>
        </p:nvSpPr>
        <p:spPr>
          <a:xfrm>
            <a:off x="6951933" y="7736177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024AB46-523F-8842-B502-1BF63C4AAFC6}"/>
              </a:ext>
            </a:extLst>
          </p:cNvPr>
          <p:cNvSpPr/>
          <p:nvPr/>
        </p:nvSpPr>
        <p:spPr>
          <a:xfrm>
            <a:off x="16298506" y="5684884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R2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342D6BA-4E4D-404A-9660-91249A90EF63}"/>
              </a:ext>
            </a:extLst>
          </p:cNvPr>
          <p:cNvCxnSpPr/>
          <p:nvPr/>
        </p:nvCxnSpPr>
        <p:spPr>
          <a:xfrm>
            <a:off x="11772739" y="6344916"/>
            <a:ext cx="1082361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7300B1E-505F-554E-8A8C-5C213ADFD398}"/>
              </a:ext>
            </a:extLst>
          </p:cNvPr>
          <p:cNvCxnSpPr>
            <a:cxnSpLocks/>
          </p:cNvCxnSpPr>
          <p:nvPr/>
        </p:nvCxnSpPr>
        <p:spPr>
          <a:xfrm>
            <a:off x="9805124" y="5405120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3FB6B4D-931D-6944-BAFD-70698F0D93D8}"/>
              </a:ext>
            </a:extLst>
          </p:cNvPr>
          <p:cNvCxnSpPr>
            <a:cxnSpLocks/>
          </p:cNvCxnSpPr>
          <p:nvPr/>
        </p:nvCxnSpPr>
        <p:spPr>
          <a:xfrm>
            <a:off x="9805124" y="6333372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7D76FBDD-5FDC-A048-A188-D100B4D72855}"/>
              </a:ext>
            </a:extLst>
          </p:cNvPr>
          <p:cNvCxnSpPr>
            <a:cxnSpLocks/>
          </p:cNvCxnSpPr>
          <p:nvPr/>
        </p:nvCxnSpPr>
        <p:spPr>
          <a:xfrm>
            <a:off x="9805124" y="7206206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53EE1F51-91BC-5142-8D82-269470BF94B0}"/>
              </a:ext>
            </a:extLst>
          </p:cNvPr>
          <p:cNvCxnSpPr>
            <a:cxnSpLocks/>
          </p:cNvCxnSpPr>
          <p:nvPr/>
        </p:nvCxnSpPr>
        <p:spPr>
          <a:xfrm>
            <a:off x="14197015" y="5418975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B6F76826-59F8-0444-9938-FE76FABE07B4}"/>
              </a:ext>
            </a:extLst>
          </p:cNvPr>
          <p:cNvCxnSpPr>
            <a:cxnSpLocks/>
          </p:cNvCxnSpPr>
          <p:nvPr/>
        </p:nvCxnSpPr>
        <p:spPr>
          <a:xfrm>
            <a:off x="14197015" y="6347227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26B535A-C7F0-E949-A8F4-3544967D1709}"/>
              </a:ext>
            </a:extLst>
          </p:cNvPr>
          <p:cNvCxnSpPr>
            <a:cxnSpLocks/>
          </p:cNvCxnSpPr>
          <p:nvPr/>
        </p:nvCxnSpPr>
        <p:spPr>
          <a:xfrm>
            <a:off x="14197015" y="7220061"/>
            <a:ext cx="65294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Oval 63">
            <a:extLst>
              <a:ext uri="{FF2B5EF4-FFF2-40B4-BE49-F238E27FC236}">
                <a16:creationId xmlns:a16="http://schemas.microsoft.com/office/drawing/2014/main" id="{EE6992C1-DE36-DC47-A4C6-F06863C13E18}"/>
              </a:ext>
            </a:extLst>
          </p:cNvPr>
          <p:cNvSpPr/>
          <p:nvPr/>
        </p:nvSpPr>
        <p:spPr>
          <a:xfrm>
            <a:off x="16298506" y="3637279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R1</a:t>
            </a: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E3C8773E-9FA8-164F-9034-3D1A8BEBEE0F}"/>
              </a:ext>
            </a:extLst>
          </p:cNvPr>
          <p:cNvSpPr/>
          <p:nvPr/>
        </p:nvSpPr>
        <p:spPr>
          <a:xfrm>
            <a:off x="16298506" y="7765728"/>
            <a:ext cx="1361440" cy="136144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R3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6CFDBE96-E452-FE4F-974C-A2C5CB2BB1AB}"/>
              </a:ext>
            </a:extLst>
          </p:cNvPr>
          <p:cNvCxnSpPr>
            <a:cxnSpLocks/>
            <a:stCxn id="28" idx="5"/>
          </p:cNvCxnSpPr>
          <p:nvPr/>
        </p:nvCxnSpPr>
        <p:spPr>
          <a:xfrm>
            <a:off x="8113995" y="4799341"/>
            <a:ext cx="1436406" cy="619634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371C1A3-E098-3642-B1CE-68CE65DBA981}"/>
              </a:ext>
            </a:extLst>
          </p:cNvPr>
          <p:cNvCxnSpPr>
            <a:cxnSpLocks/>
            <a:stCxn id="53" idx="6"/>
            <a:endCxn id="10" idx="1"/>
          </p:cNvCxnSpPr>
          <p:nvPr/>
        </p:nvCxnSpPr>
        <p:spPr>
          <a:xfrm flipV="1">
            <a:off x="8319174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F28CA9-98F0-014B-AAF5-C4DBBB1019F0}"/>
              </a:ext>
            </a:extLst>
          </p:cNvPr>
          <p:cNvCxnSpPr>
            <a:cxnSpLocks/>
            <a:stCxn id="54" idx="7"/>
          </p:cNvCxnSpPr>
          <p:nvPr/>
        </p:nvCxnSpPr>
        <p:spPr>
          <a:xfrm flipV="1">
            <a:off x="8113995" y="7206206"/>
            <a:ext cx="1424322" cy="729349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A6E7DC8E-FF6D-314B-B642-169F6F7734D0}"/>
              </a:ext>
            </a:extLst>
          </p:cNvPr>
          <p:cNvCxnSpPr>
            <a:cxnSpLocks/>
            <a:endCxn id="64" idx="3"/>
          </p:cNvCxnSpPr>
          <p:nvPr/>
        </p:nvCxnSpPr>
        <p:spPr>
          <a:xfrm flipV="1">
            <a:off x="15061478" y="4799341"/>
            <a:ext cx="1436406" cy="658042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C5BE53B-97E2-5C4F-A7E7-C0BDAAE65A73}"/>
              </a:ext>
            </a:extLst>
          </p:cNvPr>
          <p:cNvCxnSpPr>
            <a:cxnSpLocks/>
            <a:stCxn id="51" idx="3"/>
            <a:endCxn id="55" idx="2"/>
          </p:cNvCxnSpPr>
          <p:nvPr/>
        </p:nvCxnSpPr>
        <p:spPr>
          <a:xfrm>
            <a:off x="15067279" y="6360156"/>
            <a:ext cx="1231227" cy="544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368B459F-D02B-2D49-B1D1-4C84471FCEBA}"/>
              </a:ext>
            </a:extLst>
          </p:cNvPr>
          <p:cNvCxnSpPr>
            <a:cxnSpLocks/>
            <a:endCxn id="65" idx="1"/>
          </p:cNvCxnSpPr>
          <p:nvPr/>
        </p:nvCxnSpPr>
        <p:spPr>
          <a:xfrm>
            <a:off x="15073944" y="7268378"/>
            <a:ext cx="1423940" cy="696728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08B479BB-3D85-C440-A5C6-6B540227C856}"/>
              </a:ext>
            </a:extLst>
          </p:cNvPr>
          <p:cNvCxnSpPr>
            <a:cxnSpLocks/>
          </p:cNvCxnSpPr>
          <p:nvPr/>
        </p:nvCxnSpPr>
        <p:spPr>
          <a:xfrm>
            <a:off x="12967333" y="6176471"/>
            <a:ext cx="0" cy="329156"/>
          </a:xfrm>
          <a:prstGeom prst="line">
            <a:avLst/>
          </a:prstGeom>
          <a:ln w="5715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7446805D-5517-2144-87AF-F750315FDDEE}"/>
              </a:ext>
            </a:extLst>
          </p:cNvPr>
          <p:cNvCxnSpPr>
            <a:cxnSpLocks/>
          </p:cNvCxnSpPr>
          <p:nvPr/>
        </p:nvCxnSpPr>
        <p:spPr>
          <a:xfrm>
            <a:off x="11675514" y="6167120"/>
            <a:ext cx="0" cy="331668"/>
          </a:xfrm>
          <a:prstGeom prst="line">
            <a:avLst/>
          </a:prstGeom>
          <a:ln w="101600">
            <a:solidFill>
              <a:schemeClr val="bg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B3D15A13-F426-0C4C-9F98-CB92EE5C9F3D}"/>
              </a:ext>
            </a:extLst>
          </p:cNvPr>
          <p:cNvCxnSpPr>
            <a:cxnSpLocks/>
          </p:cNvCxnSpPr>
          <p:nvPr/>
        </p:nvCxnSpPr>
        <p:spPr>
          <a:xfrm>
            <a:off x="11226800" y="6503856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62C383F-E0F4-F84B-B943-CDDF731CB092}"/>
              </a:ext>
            </a:extLst>
          </p:cNvPr>
          <p:cNvCxnSpPr>
            <a:cxnSpLocks/>
          </p:cNvCxnSpPr>
          <p:nvPr/>
        </p:nvCxnSpPr>
        <p:spPr>
          <a:xfrm>
            <a:off x="11226800" y="6167120"/>
            <a:ext cx="2255520" cy="0"/>
          </a:xfrm>
          <a:prstGeom prst="line">
            <a:avLst/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6868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40727" y="3657600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740727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740727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blurRad="11973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8534400" y="5638799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3023272" y="5943599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6040582" y="4350328"/>
            <a:ext cx="2785987" cy="158064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6040583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6040583" y="7341683"/>
            <a:ext cx="2785986" cy="1580643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10529455" y="6636326"/>
            <a:ext cx="249381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949684B-609F-A14B-935E-EB5575326536}"/>
              </a:ext>
            </a:extLst>
          </p:cNvPr>
          <p:cNvSpPr txBox="1"/>
          <p:nvPr/>
        </p:nvSpPr>
        <p:spPr>
          <a:xfrm>
            <a:off x="9947980" y="7930233"/>
            <a:ext cx="3656770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Optional 10ms Delay</a:t>
            </a:r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34B1E8-572B-6348-8F19-C170EC3CCE15}"/>
              </a:ext>
            </a:extLst>
          </p:cNvPr>
          <p:cNvCxnSpPr>
            <a:cxnSpLocks/>
          </p:cNvCxnSpPr>
          <p:nvPr/>
        </p:nvCxnSpPr>
        <p:spPr>
          <a:xfrm flipV="1">
            <a:off x="11776365" y="6803136"/>
            <a:ext cx="0" cy="1072233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672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64872" y="3632338"/>
            <a:ext cx="2299855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1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964872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 2</a:t>
            </a:r>
          </a:p>
        </p:txBody>
      </p:sp>
      <p:sp>
        <p:nvSpPr>
          <p:cNvPr id="14" name="Rectangle 13"/>
          <p:cNvSpPr/>
          <p:nvPr/>
        </p:nvSpPr>
        <p:spPr>
          <a:xfrm>
            <a:off x="2964872" y="822959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Sender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" name="Oval 6"/>
          <p:cNvSpPr/>
          <p:nvPr/>
        </p:nvSpPr>
        <p:spPr>
          <a:xfrm>
            <a:off x="7481455" y="5626168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sp>
        <p:nvSpPr>
          <p:cNvPr id="15" name="Rectangle 14"/>
          <p:cNvSpPr/>
          <p:nvPr/>
        </p:nvSpPr>
        <p:spPr>
          <a:xfrm>
            <a:off x="11693237" y="5930968"/>
            <a:ext cx="2299856" cy="1385455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7" name="Straight Arrow Connector 16"/>
          <p:cNvCxnSpPr>
            <a:stCxn id="4" idx="3"/>
            <a:endCxn id="7" idx="1"/>
          </p:cNvCxnSpPr>
          <p:nvPr/>
        </p:nvCxnSpPr>
        <p:spPr>
          <a:xfrm>
            <a:off x="5264727" y="4325066"/>
            <a:ext cx="2508897" cy="159327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3" idx="3"/>
            <a:endCxn id="7" idx="2"/>
          </p:cNvCxnSpPr>
          <p:nvPr/>
        </p:nvCxnSpPr>
        <p:spPr>
          <a:xfrm flipV="1">
            <a:off x="5264728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3"/>
            <a:endCxn id="7" idx="3"/>
          </p:cNvCxnSpPr>
          <p:nvPr/>
        </p:nvCxnSpPr>
        <p:spPr>
          <a:xfrm flipV="1">
            <a:off x="5264728" y="7329052"/>
            <a:ext cx="2508896" cy="1593274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stCxn id="7" idx="6"/>
            <a:endCxn id="15" idx="1"/>
          </p:cNvCxnSpPr>
          <p:nvPr/>
        </p:nvCxnSpPr>
        <p:spPr>
          <a:xfrm>
            <a:off x="9476510" y="6623695"/>
            <a:ext cx="2216727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6209820" y="5626167"/>
            <a:ext cx="1995055" cy="1995053"/>
          </a:xfrm>
          <a:prstGeom prst="ellipse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Switch</a:t>
            </a:r>
          </a:p>
        </p:txBody>
      </p:sp>
      <p:cxnSp>
        <p:nvCxnSpPr>
          <p:cNvPr id="3" name="Straight Arrow Connector 2"/>
          <p:cNvCxnSpPr>
            <a:stCxn id="15" idx="3"/>
            <a:endCxn id="11" idx="2"/>
          </p:cNvCxnSpPr>
          <p:nvPr/>
        </p:nvCxnSpPr>
        <p:spPr>
          <a:xfrm flipV="1">
            <a:off x="13993093" y="6623694"/>
            <a:ext cx="2216727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20446863" y="5930968"/>
            <a:ext cx="2299856" cy="1385455"/>
          </a:xfrm>
          <a:prstGeom prst="rect">
            <a:avLst/>
          </a:prstGeom>
          <a:solidFill>
            <a:schemeClr val="bg1"/>
          </a:solidFill>
          <a:ln w="28575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Receiver</a:t>
            </a:r>
          </a:p>
        </p:txBody>
      </p:sp>
      <p:cxnSp>
        <p:nvCxnSpPr>
          <p:cNvPr id="18" name="Straight Arrow Connector 17"/>
          <p:cNvCxnSpPr>
            <a:stCxn id="11" idx="6"/>
            <a:endCxn id="16" idx="1"/>
          </p:cNvCxnSpPr>
          <p:nvPr/>
        </p:nvCxnSpPr>
        <p:spPr>
          <a:xfrm>
            <a:off x="18204875" y="6623694"/>
            <a:ext cx="2241988" cy="2"/>
          </a:xfrm>
          <a:prstGeom prst="straightConnector1">
            <a:avLst/>
          </a:prstGeom>
          <a:ln w="28575">
            <a:solidFill>
              <a:srgbClr val="00A6DA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194346" y="4396327"/>
            <a:ext cx="1579278" cy="584775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10-Gbps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146434" y="7843471"/>
            <a:ext cx="3910045" cy="1077218"/>
          </a:xfrm>
          <a:prstGeom prst="rect">
            <a:avLst/>
          </a:prstGeom>
          <a:noFill/>
          <a:ln w="28575"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10-Mbps or 100-Mbps</a:t>
            </a:r>
          </a:p>
          <a:p>
            <a:r>
              <a:rPr lang="en-US" dirty="0">
                <a:latin typeface="+mn-lt"/>
              </a:rPr>
              <a:t>10ms or 40ms Delay</a:t>
            </a:r>
          </a:p>
        </p:txBody>
      </p:sp>
      <p:cxnSp>
        <p:nvCxnSpPr>
          <p:cNvPr id="25" name="Straight Arrow Connector 24"/>
          <p:cNvCxnSpPr>
            <a:cxnSpLocks/>
          </p:cNvCxnSpPr>
          <p:nvPr/>
        </p:nvCxnSpPr>
        <p:spPr>
          <a:xfrm flipH="1" flipV="1">
            <a:off x="15101456" y="6734823"/>
            <a:ext cx="1" cy="1051498"/>
          </a:xfrm>
          <a:prstGeom prst="straightConnector1">
            <a:avLst/>
          </a:prstGeom>
          <a:ln w="25400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7201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8083E5-3478-FE4C-97CA-23CEC7A4431C}"/>
              </a:ext>
            </a:extLst>
          </p:cNvPr>
          <p:cNvSpPr/>
          <p:nvPr/>
        </p:nvSpPr>
        <p:spPr>
          <a:xfrm>
            <a:off x="18516600" y="306324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B56F66-AF23-C447-A023-3A8875C49EC3}"/>
              </a:ext>
            </a:extLst>
          </p:cNvPr>
          <p:cNvSpPr/>
          <p:nvPr/>
        </p:nvSpPr>
        <p:spPr>
          <a:xfrm>
            <a:off x="17503140" y="2735580"/>
            <a:ext cx="411480" cy="43434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2D84AF3-77C0-5A49-A8A4-170F7804E32E}"/>
              </a:ext>
            </a:extLst>
          </p:cNvPr>
          <p:cNvSpPr/>
          <p:nvPr/>
        </p:nvSpPr>
        <p:spPr>
          <a:xfrm>
            <a:off x="16482060" y="306324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16CFF6-C4F9-4247-B9AF-26A60CE36D75}"/>
              </a:ext>
            </a:extLst>
          </p:cNvPr>
          <p:cNvSpPr/>
          <p:nvPr/>
        </p:nvSpPr>
        <p:spPr>
          <a:xfrm>
            <a:off x="15495270" y="3169920"/>
            <a:ext cx="411480" cy="53340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C6FE8AA-234D-1242-AAA2-ED7CACF41909}"/>
              </a:ext>
            </a:extLst>
          </p:cNvPr>
          <p:cNvSpPr/>
          <p:nvPr/>
        </p:nvSpPr>
        <p:spPr>
          <a:xfrm>
            <a:off x="14439900" y="458792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C0DF7C-61BF-8F4B-84C6-7BA353966410}"/>
              </a:ext>
            </a:extLst>
          </p:cNvPr>
          <p:cNvSpPr/>
          <p:nvPr/>
        </p:nvSpPr>
        <p:spPr>
          <a:xfrm>
            <a:off x="13403580" y="4763186"/>
            <a:ext cx="411480" cy="3915994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CBB9B9-1F8C-7049-8683-32DBF5656FA4}"/>
              </a:ext>
            </a:extLst>
          </p:cNvPr>
          <p:cNvSpPr/>
          <p:nvPr/>
        </p:nvSpPr>
        <p:spPr>
          <a:xfrm>
            <a:off x="12443460" y="5166359"/>
            <a:ext cx="411480" cy="3649637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3C74C1-F269-3541-B452-0CEC17FBD00B}"/>
              </a:ext>
            </a:extLst>
          </p:cNvPr>
          <p:cNvSpPr/>
          <p:nvPr/>
        </p:nvSpPr>
        <p:spPr>
          <a:xfrm>
            <a:off x="11407140" y="5943600"/>
            <a:ext cx="411480" cy="32421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1C7D19C-A744-D145-B6AD-6F5E463463F0}"/>
              </a:ext>
            </a:extLst>
          </p:cNvPr>
          <p:cNvSpPr/>
          <p:nvPr/>
        </p:nvSpPr>
        <p:spPr>
          <a:xfrm>
            <a:off x="10393680" y="6697980"/>
            <a:ext cx="411480" cy="268587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311E6E1-667D-2542-A7D0-D5A97FE62E70}"/>
              </a:ext>
            </a:extLst>
          </p:cNvPr>
          <p:cNvSpPr/>
          <p:nvPr/>
        </p:nvSpPr>
        <p:spPr>
          <a:xfrm>
            <a:off x="9380220" y="7551420"/>
            <a:ext cx="426720" cy="1832438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264D3F9-CEA8-9C49-8359-46455C170FD8}"/>
              </a:ext>
            </a:extLst>
          </p:cNvPr>
          <p:cNvSpPr/>
          <p:nvPr/>
        </p:nvSpPr>
        <p:spPr>
          <a:xfrm>
            <a:off x="17000220" y="2781300"/>
            <a:ext cx="411480" cy="14935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0415209-BC31-734F-A292-372E11C64B4D}"/>
              </a:ext>
            </a:extLst>
          </p:cNvPr>
          <p:cNvSpPr/>
          <p:nvPr/>
        </p:nvSpPr>
        <p:spPr>
          <a:xfrm>
            <a:off x="8324850" y="8587740"/>
            <a:ext cx="411480" cy="99060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CFA479-D736-E743-825C-1E76A71832EC}"/>
              </a:ext>
            </a:extLst>
          </p:cNvPr>
          <p:cNvSpPr/>
          <p:nvPr/>
        </p:nvSpPr>
        <p:spPr>
          <a:xfrm>
            <a:off x="7326630" y="9162878"/>
            <a:ext cx="411480" cy="7126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2AA01E-AF45-5D40-B834-4B83D9CBCA49}"/>
              </a:ext>
            </a:extLst>
          </p:cNvPr>
          <p:cNvSpPr/>
          <p:nvPr/>
        </p:nvSpPr>
        <p:spPr>
          <a:xfrm>
            <a:off x="8850630" y="7852238"/>
            <a:ext cx="422910" cy="52214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DFFA70C-29A6-1A49-8943-D6BBAB57E8CE}"/>
              </a:ext>
            </a:extLst>
          </p:cNvPr>
          <p:cNvSpPr/>
          <p:nvPr/>
        </p:nvSpPr>
        <p:spPr>
          <a:xfrm>
            <a:off x="6332220" y="10046798"/>
            <a:ext cx="415290" cy="285922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43B00CC-0D21-3446-85CD-00064B5CFA70}"/>
              </a:ext>
            </a:extLst>
          </p:cNvPr>
          <p:cNvSpPr/>
          <p:nvPr/>
        </p:nvSpPr>
        <p:spPr>
          <a:xfrm flipV="1">
            <a:off x="6785610" y="9486900"/>
            <a:ext cx="411480" cy="27432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0C4B77A-5F48-D84B-8C0C-766612204AE7}"/>
              </a:ext>
            </a:extLst>
          </p:cNvPr>
          <p:cNvSpPr/>
          <p:nvPr/>
        </p:nvSpPr>
        <p:spPr>
          <a:xfrm>
            <a:off x="5295900" y="10629900"/>
            <a:ext cx="411480" cy="220980"/>
          </a:xfrm>
          <a:prstGeom prst="rect">
            <a:avLst/>
          </a:prstGeom>
          <a:solidFill>
            <a:srgbClr val="8FD1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/>
          <p:nvPr/>
        </p:nvCxnSpPr>
        <p:spPr>
          <a:xfrm flipV="1">
            <a:off x="5052060" y="2781300"/>
            <a:ext cx="11109960" cy="82829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2423160"/>
            <a:ext cx="0" cy="866394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DA9727B-355A-B84F-A4D3-F940A25B992E}"/>
              </a:ext>
            </a:extLst>
          </p:cNvPr>
          <p:cNvCxnSpPr/>
          <p:nvPr/>
        </p:nvCxnSpPr>
        <p:spPr>
          <a:xfrm>
            <a:off x="10805160" y="6697980"/>
            <a:ext cx="0" cy="4366260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1A10A680-A65D-9745-9FD7-AB28CBACE28F}"/>
              </a:ext>
            </a:extLst>
          </p:cNvPr>
          <p:cNvCxnSpPr>
            <a:cxnSpLocks/>
          </p:cNvCxnSpPr>
          <p:nvPr/>
        </p:nvCxnSpPr>
        <p:spPr>
          <a:xfrm flipV="1">
            <a:off x="10805160" y="6721183"/>
            <a:ext cx="3851910" cy="33947"/>
          </a:xfrm>
          <a:prstGeom prst="line">
            <a:avLst/>
          </a:prstGeom>
          <a:ln w="3810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2C2E6C4D-D221-5145-8318-B7587876AA06}"/>
              </a:ext>
            </a:extLst>
          </p:cNvPr>
          <p:cNvCxnSpPr>
            <a:cxnSpLocks/>
          </p:cNvCxnSpPr>
          <p:nvPr/>
        </p:nvCxnSpPr>
        <p:spPr>
          <a:xfrm flipH="1">
            <a:off x="4732020" y="24231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6779EDD6-DDBE-7C47-9B2B-35FB48153AF5}"/>
              </a:ext>
            </a:extLst>
          </p:cNvPr>
          <p:cNvCxnSpPr>
            <a:cxnSpLocks/>
          </p:cNvCxnSpPr>
          <p:nvPr/>
        </p:nvCxnSpPr>
        <p:spPr>
          <a:xfrm flipH="1">
            <a:off x="4732020" y="3261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9440128D-3B4B-C747-A8D6-62C4244F785B}"/>
              </a:ext>
            </a:extLst>
          </p:cNvPr>
          <p:cNvCxnSpPr>
            <a:cxnSpLocks/>
          </p:cNvCxnSpPr>
          <p:nvPr/>
        </p:nvCxnSpPr>
        <p:spPr>
          <a:xfrm flipH="1">
            <a:off x="4732020" y="41452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2E3D4B1-5CAB-AF43-B29A-7C73D21B72FF}"/>
              </a:ext>
            </a:extLst>
          </p:cNvPr>
          <p:cNvCxnSpPr>
            <a:cxnSpLocks/>
          </p:cNvCxnSpPr>
          <p:nvPr/>
        </p:nvCxnSpPr>
        <p:spPr>
          <a:xfrm flipH="1">
            <a:off x="4732020" y="50063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AA7586B-7924-8B41-928C-A6FC491A6C63}"/>
              </a:ext>
            </a:extLst>
          </p:cNvPr>
          <p:cNvCxnSpPr>
            <a:cxnSpLocks/>
          </p:cNvCxnSpPr>
          <p:nvPr/>
        </p:nvCxnSpPr>
        <p:spPr>
          <a:xfrm flipH="1">
            <a:off x="4732020" y="58445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8614C5B-FD15-914C-9BAE-6653BFC7FA47}"/>
              </a:ext>
            </a:extLst>
          </p:cNvPr>
          <p:cNvCxnSpPr>
            <a:cxnSpLocks/>
          </p:cNvCxnSpPr>
          <p:nvPr/>
        </p:nvCxnSpPr>
        <p:spPr>
          <a:xfrm flipH="1">
            <a:off x="4732020" y="675132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0BFF52E-3417-6E4F-889E-792CCF5D0A31}"/>
              </a:ext>
            </a:extLst>
          </p:cNvPr>
          <p:cNvCxnSpPr>
            <a:cxnSpLocks/>
          </p:cNvCxnSpPr>
          <p:nvPr/>
        </p:nvCxnSpPr>
        <p:spPr>
          <a:xfrm flipH="1">
            <a:off x="4732020" y="761238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6221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03227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AA7B899A-7E4A-2E45-BD0C-6FDDDA6D2DEF}"/>
              </a:ext>
            </a:extLst>
          </p:cNvPr>
          <p:cNvSpPr txBox="1"/>
          <p:nvPr/>
        </p:nvSpPr>
        <p:spPr>
          <a:xfrm>
            <a:off x="7335841" y="11294804"/>
            <a:ext cx="3930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5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8DD4029-54E3-E24F-8E87-887AF5C9BC9C}"/>
              </a:ext>
            </a:extLst>
          </p:cNvPr>
          <p:cNvSpPr txBox="1"/>
          <p:nvPr/>
        </p:nvSpPr>
        <p:spPr>
          <a:xfrm>
            <a:off x="976148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10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1F9F927-3DAB-704F-9828-7F2AC1601DE4}"/>
              </a:ext>
            </a:extLst>
          </p:cNvPr>
          <p:cNvSpPr txBox="1"/>
          <p:nvPr/>
        </p:nvSpPr>
        <p:spPr>
          <a:xfrm>
            <a:off x="122913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15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8C0CA9D-8383-DA41-84C0-1AEC05134FC1}"/>
              </a:ext>
            </a:extLst>
          </p:cNvPr>
          <p:cNvSpPr txBox="1"/>
          <p:nvPr/>
        </p:nvSpPr>
        <p:spPr>
          <a:xfrm>
            <a:off x="148440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20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96896D6-0831-3E4F-BA33-45AE2F58447D}"/>
              </a:ext>
            </a:extLst>
          </p:cNvPr>
          <p:cNvSpPr txBox="1"/>
          <p:nvPr/>
        </p:nvSpPr>
        <p:spPr>
          <a:xfrm>
            <a:off x="17396726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25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C91BE7B3-DDAF-874F-86BD-6419E2809BDC}"/>
              </a:ext>
            </a:extLst>
          </p:cNvPr>
          <p:cNvSpPr txBox="1"/>
          <p:nvPr/>
        </p:nvSpPr>
        <p:spPr>
          <a:xfrm>
            <a:off x="19925363" y="11294804"/>
            <a:ext cx="60144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+mn-lt"/>
              </a:rPr>
              <a:t>30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56C6056-B4AE-8A49-9C45-F3B9BE8EE9DB}"/>
              </a:ext>
            </a:extLst>
          </p:cNvPr>
          <p:cNvSpPr txBox="1"/>
          <p:nvPr/>
        </p:nvSpPr>
        <p:spPr>
          <a:xfrm>
            <a:off x="3940700" y="908021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200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C9E5BB4-77B9-F24D-B06C-C1F54B074217}"/>
              </a:ext>
            </a:extLst>
          </p:cNvPr>
          <p:cNvSpPr txBox="1"/>
          <p:nvPr/>
        </p:nvSpPr>
        <p:spPr>
          <a:xfrm>
            <a:off x="3940700" y="733523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400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BF176057-99E1-C845-B8BC-53423CCDE647}"/>
              </a:ext>
            </a:extLst>
          </p:cNvPr>
          <p:cNvSpPr txBox="1"/>
          <p:nvPr/>
        </p:nvSpPr>
        <p:spPr>
          <a:xfrm>
            <a:off x="3940700" y="555215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600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F54D55C-CDB6-184B-8F65-11AEAE5F3E2C}"/>
              </a:ext>
            </a:extLst>
          </p:cNvPr>
          <p:cNvSpPr txBox="1"/>
          <p:nvPr/>
        </p:nvSpPr>
        <p:spPr>
          <a:xfrm>
            <a:off x="3940700" y="3852892"/>
            <a:ext cx="809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800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87CCEA1F-ECBD-DD4A-8029-EC1B64CAC233}"/>
              </a:ext>
            </a:extLst>
          </p:cNvPr>
          <p:cNvSpPr txBox="1"/>
          <p:nvPr/>
        </p:nvSpPr>
        <p:spPr>
          <a:xfrm>
            <a:off x="3732311" y="2176492"/>
            <a:ext cx="10182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>
                <a:latin typeface="+mn-lt"/>
              </a:rPr>
              <a:t>1000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9716119" y="12046004"/>
            <a:ext cx="57823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Congestion Window (Packets)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200705" y="6415262"/>
            <a:ext cx="2481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Rate (Mbps)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65CEAD85-3AA3-4745-849A-3354F69B2504}"/>
              </a:ext>
            </a:extLst>
          </p:cNvPr>
          <p:cNvSpPr txBox="1"/>
          <p:nvPr/>
        </p:nvSpPr>
        <p:spPr>
          <a:xfrm>
            <a:off x="14389460" y="8499649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3600" dirty="0">
                <a:solidFill>
                  <a:schemeClr val="tx1"/>
                </a:solidFill>
                <a:latin typeface="+mn-lt"/>
              </a:rPr>
              <a:t>Decrease</a:t>
            </a:r>
          </a:p>
          <a:p>
            <a:pPr algn="l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C2F16EE-6070-2D4F-A6AF-B608F68BDFCB}"/>
              </a:ext>
            </a:extLst>
          </p:cNvPr>
          <p:cNvSpPr txBox="1"/>
          <p:nvPr/>
        </p:nvSpPr>
        <p:spPr>
          <a:xfrm>
            <a:off x="9031344" y="3977888"/>
            <a:ext cx="386516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600" dirty="0">
                <a:solidFill>
                  <a:schemeClr val="tx1"/>
                </a:solidFill>
                <a:latin typeface="+mn-lt"/>
              </a:rPr>
              <a:t>Increase</a:t>
            </a:r>
          </a:p>
          <a:p>
            <a:pPr algn="r"/>
            <a:r>
              <a:rPr lang="en-US" sz="3600" dirty="0" err="1">
                <a:solidFill>
                  <a:schemeClr val="tx1"/>
                </a:solidFill>
                <a:latin typeface="+mn-lt"/>
              </a:rPr>
              <a:t>CongestionWindow</a:t>
            </a:r>
            <a:endParaRPr lang="en-US" sz="36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6" name="Diamond 75">
            <a:extLst>
              <a:ext uri="{FF2B5EF4-FFF2-40B4-BE49-F238E27FC236}">
                <a16:creationId xmlns:a16="http://schemas.microsoft.com/office/drawing/2014/main" id="{173ADD29-A84A-334C-8936-EF8A05E69527}"/>
              </a:ext>
            </a:extLst>
          </p:cNvPr>
          <p:cNvSpPr/>
          <p:nvPr/>
        </p:nvSpPr>
        <p:spPr>
          <a:xfrm>
            <a:off x="12458852" y="5261953"/>
            <a:ext cx="352861" cy="358140"/>
          </a:xfrm>
          <a:prstGeom prst="diamond">
            <a:avLst/>
          </a:prstGeom>
          <a:solidFill>
            <a:srgbClr val="00A6DA"/>
          </a:solidFill>
          <a:ln>
            <a:solidFill>
              <a:srgbClr val="00A6D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Diamond 76">
            <a:extLst>
              <a:ext uri="{FF2B5EF4-FFF2-40B4-BE49-F238E27FC236}">
                <a16:creationId xmlns:a16="http://schemas.microsoft.com/office/drawing/2014/main" id="{C061E789-AFFA-2041-A335-599129F5204A}"/>
              </a:ext>
            </a:extLst>
          </p:cNvPr>
          <p:cNvSpPr/>
          <p:nvPr/>
        </p:nvSpPr>
        <p:spPr>
          <a:xfrm>
            <a:off x="14488325" y="6518910"/>
            <a:ext cx="352861" cy="358140"/>
          </a:xfrm>
          <a:prstGeom prst="diamond">
            <a:avLst/>
          </a:prstGeom>
          <a:solidFill>
            <a:srgbClr val="00A6D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646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7F570506-618C-D941-A442-E6FFF3B93F0F}"/>
              </a:ext>
            </a:extLst>
          </p:cNvPr>
          <p:cNvCxnSpPr>
            <a:cxnSpLocks/>
          </p:cNvCxnSpPr>
          <p:nvPr/>
        </p:nvCxnSpPr>
        <p:spPr>
          <a:xfrm flipV="1">
            <a:off x="5052060" y="9083755"/>
            <a:ext cx="4987291" cy="1980485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132F484-595C-7D4E-BF24-BE7E53AFE5C7}"/>
              </a:ext>
            </a:extLst>
          </p:cNvPr>
          <p:cNvCxnSpPr>
            <a:cxnSpLocks/>
          </p:cNvCxnSpPr>
          <p:nvPr/>
        </p:nvCxnSpPr>
        <p:spPr>
          <a:xfrm>
            <a:off x="5006340" y="7979313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6491BC2-3DD8-BB49-AE02-3C9924467AFE}"/>
              </a:ext>
            </a:extLst>
          </p:cNvPr>
          <p:cNvCxnSpPr>
            <a:cxnSpLocks/>
          </p:cNvCxnSpPr>
          <p:nvPr/>
        </p:nvCxnSpPr>
        <p:spPr>
          <a:xfrm flipH="1">
            <a:off x="5006340" y="11064240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5F68DBB4-7B54-1E40-8857-5ACF33434443}"/>
              </a:ext>
            </a:extLst>
          </p:cNvPr>
          <p:cNvCxnSpPr>
            <a:cxnSpLocks/>
          </p:cNvCxnSpPr>
          <p:nvPr/>
        </p:nvCxnSpPr>
        <p:spPr>
          <a:xfrm flipH="1">
            <a:off x="4732020" y="847344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E146578-2061-5944-B477-280782A57D8E}"/>
              </a:ext>
            </a:extLst>
          </p:cNvPr>
          <p:cNvCxnSpPr>
            <a:cxnSpLocks/>
          </p:cNvCxnSpPr>
          <p:nvPr/>
        </p:nvCxnSpPr>
        <p:spPr>
          <a:xfrm flipH="1">
            <a:off x="4732020" y="93573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AFD11C7-E7BA-2147-A2B8-B4E21BFB870B}"/>
              </a:ext>
            </a:extLst>
          </p:cNvPr>
          <p:cNvCxnSpPr>
            <a:cxnSpLocks/>
          </p:cNvCxnSpPr>
          <p:nvPr/>
        </p:nvCxnSpPr>
        <p:spPr>
          <a:xfrm flipH="1">
            <a:off x="4732020" y="10195560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9DC97B0-08F1-0044-9129-B4552F82186E}"/>
              </a:ext>
            </a:extLst>
          </p:cNvPr>
          <p:cNvCxnSpPr>
            <a:cxnSpLocks/>
          </p:cNvCxnSpPr>
          <p:nvPr/>
        </p:nvCxnSpPr>
        <p:spPr>
          <a:xfrm>
            <a:off x="753237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D6419BB-0F22-AE41-94FF-D1D8EDD22149}"/>
              </a:ext>
            </a:extLst>
          </p:cNvPr>
          <p:cNvCxnSpPr>
            <a:cxnSpLocks/>
          </p:cNvCxnSpPr>
          <p:nvPr/>
        </p:nvCxnSpPr>
        <p:spPr>
          <a:xfrm>
            <a:off x="10083475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D17AA5B1-A995-3B45-A9F8-6AA5088D8EEE}"/>
              </a:ext>
            </a:extLst>
          </p:cNvPr>
          <p:cNvCxnSpPr>
            <a:cxnSpLocks/>
          </p:cNvCxnSpPr>
          <p:nvPr/>
        </p:nvCxnSpPr>
        <p:spPr>
          <a:xfrm>
            <a:off x="125920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AB73C2-BA8C-DA40-9649-DE62EB5756DA}"/>
              </a:ext>
            </a:extLst>
          </p:cNvPr>
          <p:cNvCxnSpPr>
            <a:cxnSpLocks/>
          </p:cNvCxnSpPr>
          <p:nvPr/>
        </p:nvCxnSpPr>
        <p:spPr>
          <a:xfrm>
            <a:off x="151447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4F286192-5277-D644-98C0-5CC1566E7131}"/>
              </a:ext>
            </a:extLst>
          </p:cNvPr>
          <p:cNvCxnSpPr>
            <a:cxnSpLocks/>
          </p:cNvCxnSpPr>
          <p:nvPr/>
        </p:nvCxnSpPr>
        <p:spPr>
          <a:xfrm>
            <a:off x="1769745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30F3CF42-7C2A-A246-8B13-8CE64DC7948E}"/>
              </a:ext>
            </a:extLst>
          </p:cNvPr>
          <p:cNvCxnSpPr>
            <a:cxnSpLocks/>
          </p:cNvCxnSpPr>
          <p:nvPr/>
        </p:nvCxnSpPr>
        <p:spPr>
          <a:xfrm>
            <a:off x="20227290" y="11052810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38AEA369-5ED7-9E4D-B353-3ABFDE81C932}"/>
              </a:ext>
            </a:extLst>
          </p:cNvPr>
          <p:cNvSpPr txBox="1"/>
          <p:nvPr/>
        </p:nvSpPr>
        <p:spPr>
          <a:xfrm>
            <a:off x="11313514" y="11727029"/>
            <a:ext cx="25875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Data in flight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68704B9-5D34-4742-8261-58177BCCC833}"/>
              </a:ext>
            </a:extLst>
          </p:cNvPr>
          <p:cNvSpPr txBox="1"/>
          <p:nvPr/>
        </p:nvSpPr>
        <p:spPr>
          <a:xfrm rot="16200000">
            <a:off x="2674656" y="9049433"/>
            <a:ext cx="239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Throughput</a:t>
            </a: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51BCD20-6863-9C49-A395-6D6AF6D20FE1}"/>
              </a:ext>
            </a:extLst>
          </p:cNvPr>
          <p:cNvCxnSpPr>
            <a:cxnSpLocks/>
          </p:cNvCxnSpPr>
          <p:nvPr/>
        </p:nvCxnSpPr>
        <p:spPr>
          <a:xfrm flipV="1">
            <a:off x="10061592" y="9068782"/>
            <a:ext cx="6284596" cy="14973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30080403-558F-FA43-B1DF-E2E8F0A745B1}"/>
              </a:ext>
            </a:extLst>
          </p:cNvPr>
          <p:cNvCxnSpPr>
            <a:cxnSpLocks/>
          </p:cNvCxnSpPr>
          <p:nvPr/>
        </p:nvCxnSpPr>
        <p:spPr>
          <a:xfrm>
            <a:off x="5052060" y="3897612"/>
            <a:ext cx="0" cy="310778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0A0879B-8CC2-214F-A527-FE4DFEFC87FC}"/>
              </a:ext>
            </a:extLst>
          </p:cNvPr>
          <p:cNvCxnSpPr>
            <a:cxnSpLocks/>
          </p:cNvCxnSpPr>
          <p:nvPr/>
        </p:nvCxnSpPr>
        <p:spPr>
          <a:xfrm flipH="1">
            <a:off x="5052060" y="6982539"/>
            <a:ext cx="15201900" cy="1905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41AA18DB-11F1-EC4A-BFFB-D909C24661D5}"/>
              </a:ext>
            </a:extLst>
          </p:cNvPr>
          <p:cNvCxnSpPr>
            <a:cxnSpLocks/>
          </p:cNvCxnSpPr>
          <p:nvPr/>
        </p:nvCxnSpPr>
        <p:spPr>
          <a:xfrm flipH="1">
            <a:off x="4777740" y="439173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8D347B5-D5E8-E44C-A62F-0E267C20D011}"/>
              </a:ext>
            </a:extLst>
          </p:cNvPr>
          <p:cNvCxnSpPr>
            <a:cxnSpLocks/>
          </p:cNvCxnSpPr>
          <p:nvPr/>
        </p:nvCxnSpPr>
        <p:spPr>
          <a:xfrm flipH="1">
            <a:off x="4777740" y="52756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7937515A-CB77-E84B-807E-1BA614385C81}"/>
              </a:ext>
            </a:extLst>
          </p:cNvPr>
          <p:cNvCxnSpPr>
            <a:cxnSpLocks/>
          </p:cNvCxnSpPr>
          <p:nvPr/>
        </p:nvCxnSpPr>
        <p:spPr>
          <a:xfrm flipH="1">
            <a:off x="4777740" y="6113859"/>
            <a:ext cx="27432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685F0792-A2BE-8548-A6FE-D0D1159D08E2}"/>
              </a:ext>
            </a:extLst>
          </p:cNvPr>
          <p:cNvCxnSpPr>
            <a:cxnSpLocks/>
          </p:cNvCxnSpPr>
          <p:nvPr/>
        </p:nvCxnSpPr>
        <p:spPr>
          <a:xfrm>
            <a:off x="757809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F25614E4-51BB-7146-995D-5260BD9C3CE8}"/>
              </a:ext>
            </a:extLst>
          </p:cNvPr>
          <p:cNvCxnSpPr>
            <a:cxnSpLocks/>
          </p:cNvCxnSpPr>
          <p:nvPr/>
        </p:nvCxnSpPr>
        <p:spPr>
          <a:xfrm>
            <a:off x="1010793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13B260FC-79FC-EB4B-A710-55973BE4C9CE}"/>
              </a:ext>
            </a:extLst>
          </p:cNvPr>
          <p:cNvCxnSpPr>
            <a:cxnSpLocks/>
          </p:cNvCxnSpPr>
          <p:nvPr/>
        </p:nvCxnSpPr>
        <p:spPr>
          <a:xfrm>
            <a:off x="126377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4603482-E165-4244-A188-56B615542C16}"/>
              </a:ext>
            </a:extLst>
          </p:cNvPr>
          <p:cNvCxnSpPr>
            <a:cxnSpLocks/>
          </p:cNvCxnSpPr>
          <p:nvPr/>
        </p:nvCxnSpPr>
        <p:spPr>
          <a:xfrm>
            <a:off x="151904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9F93F6CC-FD86-5F41-9DC3-A65833B2209F}"/>
              </a:ext>
            </a:extLst>
          </p:cNvPr>
          <p:cNvCxnSpPr>
            <a:cxnSpLocks/>
          </p:cNvCxnSpPr>
          <p:nvPr/>
        </p:nvCxnSpPr>
        <p:spPr>
          <a:xfrm>
            <a:off x="1774317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4D1A7C5C-441B-694B-A198-4EAB2C61484E}"/>
              </a:ext>
            </a:extLst>
          </p:cNvPr>
          <p:cNvCxnSpPr>
            <a:cxnSpLocks/>
          </p:cNvCxnSpPr>
          <p:nvPr/>
        </p:nvCxnSpPr>
        <p:spPr>
          <a:xfrm>
            <a:off x="20273010" y="6971109"/>
            <a:ext cx="0" cy="2324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87D0BB5F-D223-C448-8DC5-17F244CBF1B7}"/>
              </a:ext>
            </a:extLst>
          </p:cNvPr>
          <p:cNvSpPr txBox="1"/>
          <p:nvPr/>
        </p:nvSpPr>
        <p:spPr>
          <a:xfrm rot="16200000">
            <a:off x="3476191" y="4967732"/>
            <a:ext cx="8835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+mn-lt"/>
              </a:rPr>
              <a:t>RTT</a:t>
            </a:r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26209245-D614-DE48-B115-5D563929AFA8}"/>
              </a:ext>
            </a:extLst>
          </p:cNvPr>
          <p:cNvCxnSpPr>
            <a:cxnSpLocks/>
          </p:cNvCxnSpPr>
          <p:nvPr/>
        </p:nvCxnSpPr>
        <p:spPr>
          <a:xfrm flipV="1">
            <a:off x="5052060" y="6723217"/>
            <a:ext cx="5048250" cy="5089"/>
          </a:xfrm>
          <a:prstGeom prst="line">
            <a:avLst/>
          </a:prstGeom>
          <a:ln w="57150">
            <a:solidFill>
              <a:srgbClr val="8FD1E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70C155E-A6E7-794D-B06C-2488AADF882C}"/>
              </a:ext>
            </a:extLst>
          </p:cNvPr>
          <p:cNvCxnSpPr>
            <a:cxnSpLocks/>
          </p:cNvCxnSpPr>
          <p:nvPr/>
        </p:nvCxnSpPr>
        <p:spPr>
          <a:xfrm flipV="1">
            <a:off x="10082857" y="4732849"/>
            <a:ext cx="6284596" cy="1994804"/>
          </a:xfrm>
          <a:prstGeom prst="line">
            <a:avLst/>
          </a:prstGeom>
          <a:ln w="5715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6AD57B8-3EA5-4B4A-A177-7013BF30E320}"/>
              </a:ext>
            </a:extLst>
          </p:cNvPr>
          <p:cNvCxnSpPr/>
          <p:nvPr/>
        </p:nvCxnSpPr>
        <p:spPr>
          <a:xfrm>
            <a:off x="10082857" y="4391739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DF7F6DEB-9F6A-EA49-A926-4C1E06F15B01}"/>
              </a:ext>
            </a:extLst>
          </p:cNvPr>
          <p:cNvSpPr txBox="1"/>
          <p:nvPr/>
        </p:nvSpPr>
        <p:spPr>
          <a:xfrm>
            <a:off x="8382548" y="10051800"/>
            <a:ext cx="30267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AA6EC9C5-DEF5-084C-9AD5-28F81ECAD6E2}"/>
              </a:ext>
            </a:extLst>
          </p:cNvPr>
          <p:cNvSpPr txBox="1"/>
          <p:nvPr/>
        </p:nvSpPr>
        <p:spPr>
          <a:xfrm>
            <a:off x="13389432" y="10052732"/>
            <a:ext cx="52549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+mn-lt"/>
              </a:rPr>
              <a:t>Bandwidth ⨉ Delay + Buffer Depth</a:t>
            </a:r>
          </a:p>
        </p:txBody>
      </p: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3FB8CD21-F621-CF4E-88A0-6C11EF3DEE0A}"/>
              </a:ext>
            </a:extLst>
          </p:cNvPr>
          <p:cNvCxnSpPr/>
          <p:nvPr/>
        </p:nvCxnSpPr>
        <p:spPr>
          <a:xfrm>
            <a:off x="16359610" y="4374017"/>
            <a:ext cx="0" cy="6691551"/>
          </a:xfrm>
          <a:prstGeom prst="line">
            <a:avLst/>
          </a:prstGeom>
          <a:ln w="19050">
            <a:solidFill>
              <a:srgbClr val="00A6DA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435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21248B1-9CFC-2342-9A91-CCF686D6B2CF}"/>
              </a:ext>
            </a:extLst>
          </p:cNvPr>
          <p:cNvCxnSpPr>
            <a:cxnSpLocks/>
          </p:cNvCxnSpPr>
          <p:nvPr/>
        </p:nvCxnSpPr>
        <p:spPr>
          <a:xfrm flipH="1">
            <a:off x="5094604" y="885719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D4D10E3-527D-1D4D-8279-B83931E15BFC}"/>
              </a:ext>
            </a:extLst>
          </p:cNvPr>
          <p:cNvCxnSpPr>
            <a:cxnSpLocks/>
          </p:cNvCxnSpPr>
          <p:nvPr/>
        </p:nvCxnSpPr>
        <p:spPr>
          <a:xfrm flipH="1">
            <a:off x="5094604" y="1777182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13C33F3-DF2A-904C-8B74-7754FA06760C}"/>
              </a:ext>
            </a:extLst>
          </p:cNvPr>
          <p:cNvCxnSpPr>
            <a:cxnSpLocks/>
          </p:cNvCxnSpPr>
          <p:nvPr/>
        </p:nvCxnSpPr>
        <p:spPr>
          <a:xfrm flipH="1">
            <a:off x="5076037" y="317323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25A5327-4189-9948-A654-1286E92BED21}"/>
              </a:ext>
            </a:extLst>
          </p:cNvPr>
          <p:cNvCxnSpPr>
            <a:cxnSpLocks/>
          </p:cNvCxnSpPr>
          <p:nvPr/>
        </p:nvCxnSpPr>
        <p:spPr>
          <a:xfrm flipH="1">
            <a:off x="5076037" y="4602736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E82BDF5-A800-2246-A844-296956FA8E06}"/>
              </a:ext>
            </a:extLst>
          </p:cNvPr>
          <p:cNvCxnSpPr>
            <a:cxnSpLocks/>
          </p:cNvCxnSpPr>
          <p:nvPr/>
        </p:nvCxnSpPr>
        <p:spPr>
          <a:xfrm flipH="1">
            <a:off x="5094604" y="7444413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8A0D4B69-47BA-DE47-BDD1-17DF6AA7DB22}"/>
              </a:ext>
            </a:extLst>
          </p:cNvPr>
          <p:cNvCxnSpPr>
            <a:cxnSpLocks/>
          </p:cNvCxnSpPr>
          <p:nvPr/>
        </p:nvCxnSpPr>
        <p:spPr>
          <a:xfrm flipH="1">
            <a:off x="5076037" y="6029711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4960652-DC5F-DE4A-86E2-D4914DFC18FD}"/>
              </a:ext>
            </a:extLst>
          </p:cNvPr>
          <p:cNvSpPr/>
          <p:nvPr/>
        </p:nvSpPr>
        <p:spPr>
          <a:xfrm>
            <a:off x="2794749" y="1296719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blurRad="7619"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Startup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5C7A5C3-2E0B-2944-9FDF-F9274A27CD22}"/>
              </a:ext>
            </a:extLst>
          </p:cNvPr>
          <p:cNvCxnSpPr>
            <a:cxnSpLocks/>
          </p:cNvCxnSpPr>
          <p:nvPr/>
        </p:nvCxnSpPr>
        <p:spPr>
          <a:xfrm>
            <a:off x="3944676" y="2257646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tailEnd type="triangle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A4776FB2-70E4-574F-9915-92D760D10647}"/>
              </a:ext>
            </a:extLst>
          </p:cNvPr>
          <p:cNvSpPr/>
          <p:nvPr/>
        </p:nvSpPr>
        <p:spPr>
          <a:xfrm>
            <a:off x="2794750" y="1024354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ProbeRTT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D892C-9674-A84E-AFBA-525A0E648950}"/>
              </a:ext>
            </a:extLst>
          </p:cNvPr>
          <p:cNvSpPr/>
          <p:nvPr/>
        </p:nvSpPr>
        <p:spPr>
          <a:xfrm>
            <a:off x="2794750" y="8376733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ProbeBW:UP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49F7487-3020-F14F-8F9D-0A5AEAB6CB94}"/>
              </a:ext>
            </a:extLst>
          </p:cNvPr>
          <p:cNvSpPr/>
          <p:nvPr/>
        </p:nvSpPr>
        <p:spPr>
          <a:xfrm>
            <a:off x="2794750" y="6963950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ProbeBW:REFILL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2DF0E7-90D4-4645-8EAB-6E3FFFF416E0}"/>
              </a:ext>
            </a:extLst>
          </p:cNvPr>
          <p:cNvSpPr/>
          <p:nvPr/>
        </p:nvSpPr>
        <p:spPr>
          <a:xfrm>
            <a:off x="2794750" y="5549248"/>
            <a:ext cx="2483895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ProbeBW:CRUISE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8C90F49-FB55-6B46-B09E-D84FAEFA111A}"/>
              </a:ext>
            </a:extLst>
          </p:cNvPr>
          <p:cNvSpPr/>
          <p:nvPr/>
        </p:nvSpPr>
        <p:spPr>
          <a:xfrm>
            <a:off x="2794751" y="4122273"/>
            <a:ext cx="2483894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chemeClr val="tx1"/>
                </a:solidFill>
              </a:rPr>
              <a:t>ProbeBW:DOWN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6A631B1-83D3-1544-9655-721A61A8673D}"/>
              </a:ext>
            </a:extLst>
          </p:cNvPr>
          <p:cNvSpPr/>
          <p:nvPr/>
        </p:nvSpPr>
        <p:spPr>
          <a:xfrm>
            <a:off x="2794752" y="2709496"/>
            <a:ext cx="2483893" cy="960927"/>
          </a:xfrm>
          <a:prstGeom prst="rect">
            <a:avLst/>
          </a:prstGeom>
          <a:solidFill>
            <a:schemeClr val="bg1"/>
          </a:solidFill>
          <a:ln w="38100">
            <a:solidFill>
              <a:srgbClr val="00A6DA"/>
            </a:solidFill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Drain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DB84DD9-2F07-514E-9907-E7EDB1B60D6E}"/>
              </a:ext>
            </a:extLst>
          </p:cNvPr>
          <p:cNvCxnSpPr>
            <a:cxnSpLocks/>
          </p:cNvCxnSpPr>
          <p:nvPr/>
        </p:nvCxnSpPr>
        <p:spPr>
          <a:xfrm>
            <a:off x="3955889" y="3670423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366F4E2-8CEC-9A4D-997B-4A907A070217}"/>
              </a:ext>
            </a:extLst>
          </p:cNvPr>
          <p:cNvCxnSpPr>
            <a:cxnSpLocks/>
          </p:cNvCxnSpPr>
          <p:nvPr/>
        </p:nvCxnSpPr>
        <p:spPr>
          <a:xfrm>
            <a:off x="3957456" y="5083200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44A627A-5B6F-9047-B809-85289FEDBFE4}"/>
              </a:ext>
            </a:extLst>
          </p:cNvPr>
          <p:cNvCxnSpPr>
            <a:cxnSpLocks/>
          </p:cNvCxnSpPr>
          <p:nvPr/>
        </p:nvCxnSpPr>
        <p:spPr>
          <a:xfrm>
            <a:off x="1817225" y="4602736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headEnd w="med" len="lg"/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AA6374A0-0C64-864A-BE1C-A712E23D3F10}"/>
              </a:ext>
            </a:extLst>
          </p:cNvPr>
          <p:cNvCxnSpPr>
            <a:cxnSpLocks/>
          </p:cNvCxnSpPr>
          <p:nvPr/>
        </p:nvCxnSpPr>
        <p:spPr>
          <a:xfrm>
            <a:off x="3944676" y="7924877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E2B0612-315F-114D-9C43-8653815AC2F8}"/>
              </a:ext>
            </a:extLst>
          </p:cNvPr>
          <p:cNvCxnSpPr>
            <a:cxnSpLocks/>
          </p:cNvCxnSpPr>
          <p:nvPr/>
        </p:nvCxnSpPr>
        <p:spPr>
          <a:xfrm>
            <a:off x="3944676" y="6510175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A3DB04B-CBC5-2342-ACA6-7B84B3B96D24}"/>
              </a:ext>
            </a:extLst>
          </p:cNvPr>
          <p:cNvCxnSpPr>
            <a:cxnSpLocks/>
          </p:cNvCxnSpPr>
          <p:nvPr/>
        </p:nvCxnSpPr>
        <p:spPr>
          <a:xfrm>
            <a:off x="6053561" y="179159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2339263-1B27-464B-B91D-F9A28E386052}"/>
              </a:ext>
            </a:extLst>
          </p:cNvPr>
          <p:cNvCxnSpPr>
            <a:cxnSpLocks/>
            <a:endCxn id="6" idx="3"/>
          </p:cNvCxnSpPr>
          <p:nvPr/>
        </p:nvCxnSpPr>
        <p:spPr>
          <a:xfrm flipH="1">
            <a:off x="5278643" y="10724009"/>
            <a:ext cx="793486" cy="1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B5F8DB8D-F194-CF41-8162-E1F4D980D567}"/>
              </a:ext>
            </a:extLst>
          </p:cNvPr>
          <p:cNvCxnSpPr>
            <a:cxnSpLocks/>
          </p:cNvCxnSpPr>
          <p:nvPr/>
        </p:nvCxnSpPr>
        <p:spPr>
          <a:xfrm flipH="1">
            <a:off x="2307918" y="9796675"/>
            <a:ext cx="1636758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1B39492-2F68-0C48-A822-5CA8D01AFB9A}"/>
              </a:ext>
            </a:extLst>
          </p:cNvPr>
          <p:cNvCxnSpPr>
            <a:cxnSpLocks/>
          </p:cNvCxnSpPr>
          <p:nvPr/>
        </p:nvCxnSpPr>
        <p:spPr>
          <a:xfrm>
            <a:off x="1807581" y="1798018"/>
            <a:ext cx="0" cy="8932411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2239EB4B-49AB-CE46-8CCA-B40023AC6837}"/>
              </a:ext>
            </a:extLst>
          </p:cNvPr>
          <p:cNvCxnSpPr>
            <a:cxnSpLocks/>
          </p:cNvCxnSpPr>
          <p:nvPr/>
        </p:nvCxnSpPr>
        <p:spPr>
          <a:xfrm>
            <a:off x="1807581" y="1801114"/>
            <a:ext cx="977524" cy="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D26A4E6A-FBBE-6D49-A2D5-7D2391819933}"/>
              </a:ext>
            </a:extLst>
          </p:cNvPr>
          <p:cNvCxnSpPr>
            <a:cxnSpLocks/>
          </p:cNvCxnSpPr>
          <p:nvPr/>
        </p:nvCxnSpPr>
        <p:spPr>
          <a:xfrm flipV="1">
            <a:off x="2315271" y="4594438"/>
            <a:ext cx="4555" cy="5202237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E186BDC-ED0D-8D4B-B0CC-FE09375012E7}"/>
              </a:ext>
            </a:extLst>
          </p:cNvPr>
          <p:cNvCxnSpPr>
            <a:cxnSpLocks/>
          </p:cNvCxnSpPr>
          <p:nvPr/>
        </p:nvCxnSpPr>
        <p:spPr>
          <a:xfrm>
            <a:off x="3944314" y="9344825"/>
            <a:ext cx="0" cy="45185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  <a:effectLst>
            <a:outerShdw dir="19200000" sx="102000" sy="102000" algn="bl" rotWithShape="0">
              <a:srgbClr val="00A6DA"/>
            </a:outerShdw>
          </a:effectLst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FC503B3-A1B3-5447-BBA6-ADDD35E5ADCB}"/>
              </a:ext>
            </a:extLst>
          </p:cNvPr>
          <p:cNvCxnSpPr>
            <a:cxnSpLocks/>
          </p:cNvCxnSpPr>
          <p:nvPr/>
        </p:nvCxnSpPr>
        <p:spPr>
          <a:xfrm>
            <a:off x="1807581" y="10724009"/>
            <a:ext cx="977524" cy="0"/>
          </a:xfrm>
          <a:prstGeom prst="straightConnector1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5CAFBE2E-6390-864E-B702-5A43FA5600FD}"/>
              </a:ext>
            </a:extLst>
          </p:cNvPr>
          <p:cNvCxnSpPr>
            <a:cxnSpLocks/>
          </p:cNvCxnSpPr>
          <p:nvPr/>
        </p:nvCxnSpPr>
        <p:spPr>
          <a:xfrm>
            <a:off x="3955889" y="844869"/>
            <a:ext cx="0" cy="451850"/>
          </a:xfrm>
          <a:prstGeom prst="straightConnector1">
            <a:avLst/>
          </a:prstGeom>
          <a:ln w="28575">
            <a:solidFill>
              <a:srgbClr val="00A6DA"/>
            </a:solidFill>
            <a:tailEnd type="triangle" w="med" len="lg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2267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705727" y="7888104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705727" y="3179747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1459901" y="553392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schemeClr val="tx1">
                <a:alpha val="40000"/>
              </a:scheme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606145" y="5533925"/>
            <a:ext cx="1995055" cy="1995053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4BFBA0-3C05-3548-A1F3-D3C8EB54C7ED}"/>
              </a:ext>
            </a:extLst>
          </p:cNvPr>
          <p:cNvCxnSpPr>
            <a:cxnSpLocks/>
            <a:stCxn id="9" idx="5"/>
          </p:cNvCxnSpPr>
          <p:nvPr/>
        </p:nvCxnSpPr>
        <p:spPr>
          <a:xfrm>
            <a:off x="5742219" y="4882631"/>
            <a:ext cx="1861739" cy="1181285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27A1272-6219-384B-897B-05D39559B170}"/>
              </a:ext>
            </a:extLst>
          </p:cNvPr>
          <p:cNvCxnSpPr>
            <a:cxnSpLocks/>
            <a:stCxn id="8" idx="7"/>
          </p:cNvCxnSpPr>
          <p:nvPr/>
        </p:nvCxnSpPr>
        <p:spPr>
          <a:xfrm flipV="1">
            <a:off x="5742220" y="7050505"/>
            <a:ext cx="1863925" cy="1129768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5285C85-23D4-494F-AF12-05B9B0A54EDB}"/>
              </a:ext>
            </a:extLst>
          </p:cNvPr>
          <p:cNvCxnSpPr>
            <a:cxnSpLocks/>
            <a:stCxn id="10" idx="2"/>
          </p:cNvCxnSpPr>
          <p:nvPr/>
        </p:nvCxnSpPr>
        <p:spPr>
          <a:xfrm flipH="1">
            <a:off x="9601201" y="6531452"/>
            <a:ext cx="1858700" cy="0"/>
          </a:xfrm>
          <a:prstGeom prst="line">
            <a:avLst/>
          </a:prstGeom>
          <a:ln w="38100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4B4726-53A6-4948-B0B0-C7CB68ADF979}"/>
              </a:ext>
            </a:extLst>
          </p:cNvPr>
          <p:cNvGrpSpPr/>
          <p:nvPr/>
        </p:nvGrpSpPr>
        <p:grpSpPr>
          <a:xfrm>
            <a:off x="7725366" y="6183823"/>
            <a:ext cx="1756611" cy="688316"/>
            <a:chOff x="7844589" y="8822750"/>
            <a:chExt cx="1756611" cy="68831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F7375614-AEDD-0046-BC5E-F7E30161B1DA}"/>
                </a:ext>
              </a:extLst>
            </p:cNvPr>
            <p:cNvSpPr/>
            <p:nvPr/>
          </p:nvSpPr>
          <p:spPr>
            <a:xfrm>
              <a:off x="7844589" y="8871285"/>
              <a:ext cx="1756611" cy="601579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652C0D2-FEBE-7542-A36B-A8E6BF1504EA}"/>
                </a:ext>
              </a:extLst>
            </p:cNvPr>
            <p:cNvCxnSpPr>
              <a:cxnSpLocks/>
            </p:cNvCxnSpPr>
            <p:nvPr/>
          </p:nvCxnSpPr>
          <p:spPr>
            <a:xfrm>
              <a:off x="9336505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26DDF50-79AE-A244-95A1-9D55C8C56DFF}"/>
                </a:ext>
              </a:extLst>
            </p:cNvPr>
            <p:cNvCxnSpPr>
              <a:cxnSpLocks/>
            </p:cNvCxnSpPr>
            <p:nvPr/>
          </p:nvCxnSpPr>
          <p:spPr>
            <a:xfrm>
              <a:off x="9079834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8BE8C6C-B07E-CA4F-8336-175E0A522955}"/>
                </a:ext>
              </a:extLst>
            </p:cNvPr>
            <p:cNvCxnSpPr>
              <a:cxnSpLocks/>
            </p:cNvCxnSpPr>
            <p:nvPr/>
          </p:nvCxnSpPr>
          <p:spPr>
            <a:xfrm>
              <a:off x="8799099" y="8871285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E0C82EB-8CE1-934B-9608-DEB4E1F35EBE}"/>
                </a:ext>
              </a:extLst>
            </p:cNvPr>
            <p:cNvCxnSpPr>
              <a:cxnSpLocks/>
            </p:cNvCxnSpPr>
            <p:nvPr/>
          </p:nvCxnSpPr>
          <p:spPr>
            <a:xfrm>
              <a:off x="8526383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5F47094-E15A-C245-955E-179D1868CFF1}"/>
                </a:ext>
              </a:extLst>
            </p:cNvPr>
            <p:cNvCxnSpPr>
              <a:cxnSpLocks/>
            </p:cNvCxnSpPr>
            <p:nvPr/>
          </p:nvCxnSpPr>
          <p:spPr>
            <a:xfrm>
              <a:off x="8221586" y="8855244"/>
              <a:ext cx="0" cy="60157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94FF3E01-4F9E-044E-BDAA-772508C9B79C}"/>
                </a:ext>
              </a:extLst>
            </p:cNvPr>
            <p:cNvCxnSpPr>
              <a:cxnSpLocks/>
            </p:cNvCxnSpPr>
            <p:nvPr/>
          </p:nvCxnSpPr>
          <p:spPr>
            <a:xfrm>
              <a:off x="7844599" y="8822750"/>
              <a:ext cx="0" cy="688316"/>
            </a:xfrm>
            <a:prstGeom prst="line">
              <a:avLst/>
            </a:prstGeom>
            <a:ln w="63500" cap="flat">
              <a:solidFill>
                <a:srgbClr val="8FD1E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C4C2B63-0569-8745-A133-4C0046AC6CF4}"/>
              </a:ext>
            </a:extLst>
          </p:cNvPr>
          <p:cNvSpPr txBox="1"/>
          <p:nvPr/>
        </p:nvSpPr>
        <p:spPr>
          <a:xfrm>
            <a:off x="7990424" y="6809319"/>
            <a:ext cx="13789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(Queue)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6A891E5-C1F6-0149-B3D7-51B4DFC4B76C}"/>
              </a:ext>
            </a:extLst>
          </p:cNvPr>
          <p:cNvSpPr txBox="1"/>
          <p:nvPr/>
        </p:nvSpPr>
        <p:spPr>
          <a:xfrm>
            <a:off x="9823477" y="6551647"/>
            <a:ext cx="14302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 Mbps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D60951-48F4-6644-B01A-120E263DA380}"/>
              </a:ext>
            </a:extLst>
          </p:cNvPr>
          <p:cNvSpPr txBox="1"/>
          <p:nvPr/>
        </p:nvSpPr>
        <p:spPr>
          <a:xfrm>
            <a:off x="5876941" y="6292909"/>
            <a:ext cx="15472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10 Gbps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D2B2926-6C39-4B4E-BED1-5488E92AE48E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6650551" y="5862179"/>
            <a:ext cx="373524" cy="430730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A3D0521-C1B1-2A4B-A89A-18A4C2EF5B03}"/>
              </a:ext>
            </a:extLst>
          </p:cNvPr>
          <p:cNvCxnSpPr>
            <a:cxnSpLocks/>
            <a:stCxn id="38" idx="2"/>
          </p:cNvCxnSpPr>
          <p:nvPr/>
        </p:nvCxnSpPr>
        <p:spPr>
          <a:xfrm>
            <a:off x="6650551" y="6877684"/>
            <a:ext cx="373524" cy="394773"/>
          </a:xfrm>
          <a:prstGeom prst="straightConnector1">
            <a:avLst/>
          </a:prstGeom>
          <a:ln w="28575">
            <a:solidFill>
              <a:schemeClr val="tx1"/>
            </a:solidFill>
            <a:prstDash val="sysDot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3086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9544CBFC-3380-AD4E-8F7C-0F983B1B3768}"/>
              </a:ext>
            </a:extLst>
          </p:cNvPr>
          <p:cNvSpPr/>
          <p:nvPr/>
        </p:nvSpPr>
        <p:spPr>
          <a:xfrm>
            <a:off x="3313832" y="6328828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2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98BF1FF-F032-0946-8E31-2FDE2321CEC7}"/>
              </a:ext>
            </a:extLst>
          </p:cNvPr>
          <p:cNvSpPr/>
          <p:nvPr/>
        </p:nvSpPr>
        <p:spPr>
          <a:xfrm>
            <a:off x="3259407" y="3399555"/>
            <a:ext cx="2385899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1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24CBECC-8D7A-E348-832F-D55403849553}"/>
              </a:ext>
            </a:extLst>
          </p:cNvPr>
          <p:cNvSpPr/>
          <p:nvPr/>
        </p:nvSpPr>
        <p:spPr>
          <a:xfrm>
            <a:off x="14954252" y="4409975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1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E284959-BD22-3848-B8F2-EB4372DCFDF7}"/>
              </a:ext>
            </a:extLst>
          </p:cNvPr>
          <p:cNvSpPr/>
          <p:nvPr/>
        </p:nvSpPr>
        <p:spPr>
          <a:xfrm>
            <a:off x="15011402" y="8412974"/>
            <a:ext cx="2280162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Receiver 2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802FEEC-83FE-2045-ADE0-7EAD48B15961}"/>
              </a:ext>
            </a:extLst>
          </p:cNvPr>
          <p:cNvSpPr/>
          <p:nvPr/>
        </p:nvSpPr>
        <p:spPr>
          <a:xfrm>
            <a:off x="3348149" y="9410501"/>
            <a:ext cx="2385900" cy="199505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Source 3</a:t>
            </a:r>
          </a:p>
        </p:txBody>
      </p:sp>
      <p:cxnSp>
        <p:nvCxnSpPr>
          <p:cNvPr id="3" name="Curved Connector 2">
            <a:extLst>
              <a:ext uri="{FF2B5EF4-FFF2-40B4-BE49-F238E27FC236}">
                <a16:creationId xmlns:a16="http://schemas.microsoft.com/office/drawing/2014/main" id="{4CF174D0-F41D-2A49-BE59-174B406D78B8}"/>
              </a:ext>
            </a:extLst>
          </p:cNvPr>
          <p:cNvCxnSpPr>
            <a:stCxn id="23" idx="6"/>
            <a:endCxn id="24" idx="1"/>
          </p:cNvCxnSpPr>
          <p:nvPr/>
        </p:nvCxnSpPr>
        <p:spPr>
          <a:xfrm flipV="1">
            <a:off x="5734049" y="8806324"/>
            <a:ext cx="2133601" cy="16017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urved Connector 27">
            <a:extLst>
              <a:ext uri="{FF2B5EF4-FFF2-40B4-BE49-F238E27FC236}">
                <a16:creationId xmlns:a16="http://schemas.microsoft.com/office/drawing/2014/main" id="{BCF4FCE2-424C-744D-8AA7-33FF0D1E21B4}"/>
              </a:ext>
            </a:extLst>
          </p:cNvPr>
          <p:cNvCxnSpPr>
            <a:cxnSpLocks/>
          </p:cNvCxnSpPr>
          <p:nvPr/>
        </p:nvCxnSpPr>
        <p:spPr>
          <a:xfrm flipV="1">
            <a:off x="9372599" y="7714398"/>
            <a:ext cx="2066926" cy="1091926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69C2BCDA-3D64-6A4A-A3B6-212B5B106B05}"/>
              </a:ext>
            </a:extLst>
          </p:cNvPr>
          <p:cNvCxnSpPr>
            <a:cxnSpLocks/>
            <a:endCxn id="22" idx="2"/>
          </p:cNvCxnSpPr>
          <p:nvPr/>
        </p:nvCxnSpPr>
        <p:spPr>
          <a:xfrm>
            <a:off x="12944475" y="7647605"/>
            <a:ext cx="2066927" cy="1762896"/>
          </a:xfrm>
          <a:prstGeom prst="curvedConnector3">
            <a:avLst/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>
            <a:extLst>
              <a:ext uri="{FF2B5EF4-FFF2-40B4-BE49-F238E27FC236}">
                <a16:creationId xmlns:a16="http://schemas.microsoft.com/office/drawing/2014/main" id="{768D0287-E810-8644-97A9-105934CF778C}"/>
              </a:ext>
            </a:extLst>
          </p:cNvPr>
          <p:cNvCxnSpPr>
            <a:cxnSpLocks/>
            <a:stCxn id="8" idx="6"/>
            <a:endCxn id="12" idx="1"/>
          </p:cNvCxnSpPr>
          <p:nvPr/>
        </p:nvCxnSpPr>
        <p:spPr>
          <a:xfrm flipV="1">
            <a:off x="5699732" y="5662151"/>
            <a:ext cx="2034569" cy="1664204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urved Connector 40">
            <a:extLst>
              <a:ext uri="{FF2B5EF4-FFF2-40B4-BE49-F238E27FC236}">
                <a16:creationId xmlns:a16="http://schemas.microsoft.com/office/drawing/2014/main" id="{1BFB8469-E6BC-964E-AD46-B4CD15C766D1}"/>
              </a:ext>
            </a:extLst>
          </p:cNvPr>
          <p:cNvCxnSpPr>
            <a:cxnSpLocks/>
          </p:cNvCxnSpPr>
          <p:nvPr/>
        </p:nvCxnSpPr>
        <p:spPr>
          <a:xfrm flipV="1">
            <a:off x="12929207" y="5662151"/>
            <a:ext cx="2082193" cy="1498779"/>
          </a:xfrm>
          <a:prstGeom prst="curvedConnector3">
            <a:avLst>
              <a:gd name="adj1" fmla="val 54575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3CCAA118-7AB6-7643-A8DD-16A12B8DC227}"/>
              </a:ext>
            </a:extLst>
          </p:cNvPr>
          <p:cNvCxnSpPr>
            <a:cxnSpLocks/>
          </p:cNvCxnSpPr>
          <p:nvPr/>
        </p:nvCxnSpPr>
        <p:spPr>
          <a:xfrm>
            <a:off x="9206893" y="5666452"/>
            <a:ext cx="2247901" cy="1475669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urved Connector 42">
            <a:extLst>
              <a:ext uri="{FF2B5EF4-FFF2-40B4-BE49-F238E27FC236}">
                <a16:creationId xmlns:a16="http://schemas.microsoft.com/office/drawing/2014/main" id="{F042B35C-C8FA-5740-B411-7047AB32706E}"/>
              </a:ext>
            </a:extLst>
          </p:cNvPr>
          <p:cNvCxnSpPr>
            <a:cxnSpLocks/>
            <a:stCxn id="9" idx="6"/>
          </p:cNvCxnSpPr>
          <p:nvPr/>
        </p:nvCxnSpPr>
        <p:spPr>
          <a:xfrm>
            <a:off x="5645306" y="4397082"/>
            <a:ext cx="2087174" cy="934220"/>
          </a:xfrm>
          <a:prstGeom prst="curvedConnector3">
            <a:avLst/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>
            <a:extLst>
              <a:ext uri="{FF2B5EF4-FFF2-40B4-BE49-F238E27FC236}">
                <a16:creationId xmlns:a16="http://schemas.microsoft.com/office/drawing/2014/main" id="{0B14C8FE-D78F-FC4C-905F-3A0C2616E00B}"/>
              </a:ext>
            </a:extLst>
          </p:cNvPr>
          <p:cNvCxnSpPr>
            <a:cxnSpLocks/>
          </p:cNvCxnSpPr>
          <p:nvPr/>
        </p:nvCxnSpPr>
        <p:spPr>
          <a:xfrm>
            <a:off x="9206893" y="5331302"/>
            <a:ext cx="2247901" cy="1475669"/>
          </a:xfrm>
          <a:prstGeom prst="curvedConnector3">
            <a:avLst>
              <a:gd name="adj1" fmla="val 63559"/>
            </a:avLst>
          </a:prstGeom>
          <a:ln w="38100">
            <a:solidFill>
              <a:srgbClr val="00A6DA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2CEA3AE1-2AFE-1745-AF9B-15C09C316ABC}"/>
              </a:ext>
            </a:extLst>
          </p:cNvPr>
          <p:cNvCxnSpPr>
            <a:cxnSpLocks/>
          </p:cNvCxnSpPr>
          <p:nvPr/>
        </p:nvCxnSpPr>
        <p:spPr>
          <a:xfrm flipV="1">
            <a:off x="12913029" y="5120489"/>
            <a:ext cx="2098371" cy="1686482"/>
          </a:xfrm>
          <a:prstGeom prst="curvedConnector3">
            <a:avLst>
              <a:gd name="adj1" fmla="val 40922"/>
            </a:avLst>
          </a:prstGeom>
          <a:ln w="38100">
            <a:solidFill>
              <a:srgbClr val="00A6DA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EC39184-8A72-8A4A-A328-99D40270DAA8}"/>
              </a:ext>
            </a:extLst>
          </p:cNvPr>
          <p:cNvSpPr/>
          <p:nvPr/>
        </p:nvSpPr>
        <p:spPr>
          <a:xfrm>
            <a:off x="11439525" y="657387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B1C3DA1-CED3-524D-A78F-D3E4C5DC14FC}"/>
              </a:ext>
            </a:extLst>
          </p:cNvPr>
          <p:cNvSpPr/>
          <p:nvPr/>
        </p:nvSpPr>
        <p:spPr>
          <a:xfrm>
            <a:off x="7734301" y="4909676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CD060-22E4-C048-9E3B-3BADF6FF5D3C}"/>
              </a:ext>
            </a:extLst>
          </p:cNvPr>
          <p:cNvSpPr/>
          <p:nvPr/>
        </p:nvSpPr>
        <p:spPr>
          <a:xfrm>
            <a:off x="7867650" y="8053849"/>
            <a:ext cx="1504950" cy="1504950"/>
          </a:xfrm>
          <a:prstGeom prst="rect">
            <a:avLst/>
          </a:prstGeom>
          <a:solidFill>
            <a:srgbClr val="8FD1E9"/>
          </a:solidFill>
          <a:ln w="28575">
            <a:solidFill>
              <a:srgbClr val="00A6DA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</a:t>
            </a:r>
          </a:p>
        </p:txBody>
      </p:sp>
    </p:spTree>
    <p:extLst>
      <p:ext uri="{BB962C8B-B14F-4D97-AF65-F5344CB8AC3E}">
        <p14:creationId xmlns:p14="http://schemas.microsoft.com/office/powerpoint/2010/main" val="73596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Elbow Connector 8"/>
          <p:cNvCxnSpPr/>
          <p:nvPr/>
        </p:nvCxnSpPr>
        <p:spPr>
          <a:xfrm>
            <a:off x="4743077" y="3539613"/>
            <a:ext cx="11745630" cy="6305882"/>
          </a:xfrm>
          <a:prstGeom prst="bentConnector3">
            <a:avLst>
              <a:gd name="adj1" fmla="val 25"/>
            </a:avLst>
          </a:prstGeom>
          <a:ln w="28575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5177770" y="9845494"/>
            <a:ext cx="121700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Time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126902" y="3805080"/>
            <a:ext cx="1563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CWND</a:t>
            </a:r>
          </a:p>
        </p:txBody>
      </p:sp>
      <p:sp>
        <p:nvSpPr>
          <p:cNvPr id="26" name="Arc 25"/>
          <p:cNvSpPr/>
          <p:nvPr/>
        </p:nvSpPr>
        <p:spPr>
          <a:xfrm flipH="1" flipV="1">
            <a:off x="4831252" y="6843246"/>
            <a:ext cx="9681176" cy="5928856"/>
          </a:xfrm>
          <a:prstGeom prst="arc">
            <a:avLst>
              <a:gd name="adj1" fmla="val 21556143"/>
              <a:gd name="adj2" fmla="val 5189980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sp>
        <p:nvSpPr>
          <p:cNvPr id="27" name="Arc 26"/>
          <p:cNvSpPr/>
          <p:nvPr/>
        </p:nvSpPr>
        <p:spPr>
          <a:xfrm>
            <a:off x="4218058" y="766917"/>
            <a:ext cx="10294372" cy="6076330"/>
          </a:xfrm>
          <a:prstGeom prst="arc">
            <a:avLst>
              <a:gd name="adj1" fmla="val 21597623"/>
              <a:gd name="adj2" fmla="val 5297363"/>
            </a:avLst>
          </a:prstGeom>
          <a:ln w="28575">
            <a:solidFill>
              <a:srgbClr val="00A6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6400"/>
          </a:p>
        </p:txBody>
      </p:sp>
      <p:cxnSp>
        <p:nvCxnSpPr>
          <p:cNvPr id="29" name="Straight Connector 28"/>
          <p:cNvCxnSpPr>
            <a:cxnSpLocks/>
          </p:cNvCxnSpPr>
          <p:nvPr/>
        </p:nvCxnSpPr>
        <p:spPr>
          <a:xfrm flipH="1" flipV="1">
            <a:off x="4743077" y="6843246"/>
            <a:ext cx="11505007" cy="1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453915" y="6473916"/>
            <a:ext cx="123623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 err="1">
                <a:latin typeface="+mn-lt"/>
              </a:rPr>
              <a:t>W</a:t>
            </a:r>
            <a:r>
              <a:rPr lang="en-US" sz="4000" i="1" baseline="-25000" dirty="0" err="1">
                <a:latin typeface="+mn-lt"/>
              </a:rPr>
              <a:t>max</a:t>
            </a:r>
            <a:endParaRPr lang="en-US" sz="4000" i="1" baseline="-250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79961659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Template4">
  <a:themeElements>
    <a:clrScheme name="New_Template4">
      <a:dk1>
        <a:srgbClr val="000000"/>
      </a:dk1>
      <a:lt1>
        <a:srgbClr val="FFFFFF"/>
      </a:lt1>
      <a:dk2>
        <a:srgbClr val="66635F"/>
      </a:dk2>
      <a:lt2>
        <a:srgbClr val="C9C3BA"/>
      </a:lt2>
      <a:accent1>
        <a:srgbClr val="738FAF"/>
      </a:accent1>
      <a:accent2>
        <a:srgbClr val="74B6A8"/>
      </a:accent2>
      <a:accent3>
        <a:srgbClr val="A0AA69"/>
      </a:accent3>
      <a:accent4>
        <a:srgbClr val="CBA968"/>
      </a:accent4>
      <a:accent5>
        <a:srgbClr val="D08A7A"/>
      </a:accent5>
      <a:accent6>
        <a:srgbClr val="9E95A9"/>
      </a:accent6>
      <a:hlink>
        <a:srgbClr val="0000FF"/>
      </a:hlink>
      <a:folHlink>
        <a:srgbClr val="FF00FF"/>
      </a:folHlink>
    </a:clrScheme>
    <a:fontScheme name="New_Template4">
      <a:majorFont>
        <a:latin typeface="Bodoni SvtyTwo ITC TT-Book"/>
        <a:ea typeface="Bodoni SvtyTwo ITC TT-Book"/>
        <a:cs typeface="Bodoni SvtyTwo ITC TT-Book"/>
      </a:majorFont>
      <a:minorFont>
        <a:latin typeface="Bodoni SvtyTwo ITC TT-Book"/>
        <a:ea typeface="Bodoni SvtyTwo ITC TT-Book"/>
        <a:cs typeface="Bodoni SvtyTwo ITC TT-Book"/>
      </a:minorFont>
    </a:fontScheme>
    <a:fmtScheme name="New_Template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4400" b="0" i="0" u="none" strike="noStrike" cap="none" spc="0" normalizeH="0" baseline="0">
            <a:ln>
              <a:noFill/>
            </a:ln>
            <a:gradFill flip="none" rotWithShape="1">
              <a:gsLst>
                <a:gs pos="0">
                  <a:schemeClr val="accent1">
                    <a:hueOff val="369194"/>
                    <a:satOff val="6343"/>
                    <a:lumOff val="-13963"/>
                  </a:schemeClr>
                </a:gs>
                <a:gs pos="100000">
                  <a:schemeClr val="accent1">
                    <a:hueOff val="-113918"/>
                    <a:satOff val="19024"/>
                    <a:lumOff val="19749"/>
                  </a:schemeClr>
                </a:gs>
              </a:gsLst>
              <a:lin ang="5400000" scaled="0"/>
            </a:gradFill>
            <a:effectLst>
              <a:outerShdw blurRad="25400" dist="33948" dir="2700000" rotWithShape="0">
                <a:srgbClr val="3B3936"/>
              </a:outerShdw>
            </a:effectLst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14141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414141"/>
            </a:solidFill>
            <a:effectLst/>
            <a:uFillTx/>
            <a:latin typeface="Palatino"/>
            <a:ea typeface="Palatino"/>
            <a:cs typeface="Palatino"/>
            <a:sym typeface="Palatin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1773</TotalTime>
  <Words>131</Words>
  <Application>Microsoft Macintosh PowerPoint</Application>
  <PresentationFormat>Custom</PresentationFormat>
  <Paragraphs>78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Helvetica Neue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for TCPCC</dc:title>
  <dc:creator>Bruce Davie</dc:creator>
  <cp:lastModifiedBy>Larry Peterson</cp:lastModifiedBy>
  <cp:revision>42</cp:revision>
  <cp:lastPrinted>2021-11-30T20:21:28Z</cp:lastPrinted>
  <dcterms:created xsi:type="dcterms:W3CDTF">2021-02-08T22:27:20Z</dcterms:created>
  <dcterms:modified xsi:type="dcterms:W3CDTF">2021-11-30T20:43:05Z</dcterms:modified>
</cp:coreProperties>
</file>