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A"/>
    <a:srgbClr val="DCF0F6"/>
    <a:srgbClr val="8FD1E9"/>
    <a:srgbClr val="3C5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03"/>
    <p:restoredTop sz="95875"/>
  </p:normalViewPr>
  <p:slideViewPr>
    <p:cSldViewPr snapToGrid="0" snapToObjects="1">
      <p:cViewPr varScale="1">
        <p:scale>
          <a:sx n="51" d="100"/>
          <a:sy n="51" d="100"/>
        </p:scale>
        <p:origin x="240" y="80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3998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6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87F7-F220-A348-83A7-9DAD1A4E8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A7CAF-BEEE-384D-9B7E-EB647439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9569-281C-FC47-8642-ACF2C032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8/3/22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8786-5CBF-444F-882F-21247C7C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0543C-5D54-4547-B7BF-51EA1307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7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2D3E-6F40-8143-B660-4E4F4104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588F5-26F4-EB4B-B0A9-B86C8000F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1970-810A-1741-BACA-89259DFF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8/3/22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B669-928C-464B-B94B-04D902A6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EBA7-F2E9-5B42-9511-365251E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7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C358-6272-1D46-9DA0-1DCC937F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BF7F7-8200-0645-85B6-04BBC60A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12C-6D1E-BF47-B3F2-BE321707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8/3/22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E966-DECB-FB43-9226-C2448306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A48C-6048-1443-9096-BF65A0F3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88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AF13-CA35-4D4E-9243-E2E57FAC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C38F-2CAA-924C-A3B5-8A891172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7042-666E-E646-86B5-371AB9E7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8/3/22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D233-8517-4046-90B7-28486A0D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237F-9087-5346-B575-9AF6E30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0557-B109-5B47-B5A9-26A80BDC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D79A-05B4-3B40-8068-ABB34008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9CA8-0048-7949-9CAC-04F2632F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8/3/22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9C12-B6CF-764E-8C89-89ED8CC7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875A-4E20-764B-9AE8-B4D10A1C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10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814B-60E3-634D-8CFC-78C4682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5B34-0D93-804C-8D5D-4E2112E22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5BFB-0867-1247-8DF9-C791909D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1A76-8F50-D042-8C58-B57C08C8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8/3/22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208F-19A9-3645-A987-7E2C4AAF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E57B-2148-C147-A4F1-27CB58CE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3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45C1-6E14-5442-868B-31237F97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4802-21D1-3E4C-9CF4-6FFE83D4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4C8A5-34FB-C347-B544-CF112B7A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0E334-5E3D-4441-8FD9-1C6AE0409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40D25-64B4-0C45-BB08-84E95442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30FA6-5360-FD4C-85EA-546A2EAD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8/3/22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CE3F6-4CC2-9C4B-8E55-CFD5707C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E1DF0-B9A3-9B47-8CC5-0A2C13F4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31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C41C-4DAB-C24E-9A7B-4DE6CAB1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D071-0F60-D74C-884B-6F41F99E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8/3/22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6BA41-3C9A-9A42-ADA4-E721C02A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B63D1-2E69-BE4D-934A-6B1E7DF7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6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3B817-8806-6740-866B-6EAD1AF6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8/3/22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9DCFA-7727-3142-8CC5-8AD6A450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F1016-3923-A24F-9BEB-62F2BCD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06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3CB6-AC7D-CA49-B3A0-89B26FC3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61D8-F8AC-9B4E-970B-32596351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B56E6-A266-A14B-A0B5-B35F8FA39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6A749-3557-224B-B3EA-5FB48885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8/3/22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29DC0-0ED0-1447-926A-E3F68272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154F9-03EE-3C4A-8220-6502BB9D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05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BC45-5DA1-D64A-BB0D-2CAD9B40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A2F7F-87CB-044B-8953-A431C056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16332-3F4F-FC40-8BE7-08FB3A9D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BA3CC-3AA7-2348-A8AA-F1FFAC7C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8/3/22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151AB-CA0A-5A41-AA69-CE2DFCA9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13409-4A80-2341-9150-6AABAE71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0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CEEB0-48F7-8542-A3FB-3F159C7B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E7E2-9D11-D741-8F30-6872C9C6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8440-0A56-A443-B2C9-D81BD11EA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F5E7-BF49-4F47-A424-503B82E4E0B0}" type="datetimeFigureOut">
              <a:rPr lang="en-AU" smtClean="0"/>
              <a:t>8/3/22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E2C4-B957-D048-A499-356F33CB5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562D-71AE-D140-B3ED-86B6B7F76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5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B635A7-C07A-7043-8EF9-7D743360C09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702629" y="1767840"/>
            <a:ext cx="52252" cy="729778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9DC84B63-BB3C-EA44-9C51-EA6690AD30F9}"/>
              </a:ext>
            </a:extLst>
          </p:cNvPr>
          <p:cNvSpPr/>
          <p:nvPr/>
        </p:nvSpPr>
        <p:spPr>
          <a:xfrm>
            <a:off x="4702629" y="2793544"/>
            <a:ext cx="12435840" cy="6272140"/>
          </a:xfrm>
          <a:custGeom>
            <a:avLst/>
            <a:gdLst>
              <a:gd name="connsiteX0" fmla="*/ 0 w 12305212"/>
              <a:gd name="connsiteY0" fmla="*/ 5984698 h 6219829"/>
              <a:gd name="connsiteX1" fmla="*/ 914400 w 12305212"/>
              <a:gd name="connsiteY1" fmla="*/ 5671189 h 6219829"/>
              <a:gd name="connsiteX2" fmla="*/ 2351314 w 12305212"/>
              <a:gd name="connsiteY2" fmla="*/ 4051395 h 6219829"/>
              <a:gd name="connsiteX3" fmla="*/ 3683726 w 12305212"/>
              <a:gd name="connsiteY3" fmla="*/ 2065841 h 6219829"/>
              <a:gd name="connsiteX4" fmla="*/ 5355772 w 12305212"/>
              <a:gd name="connsiteY4" fmla="*/ 472172 h 6219829"/>
              <a:gd name="connsiteX5" fmla="*/ 6662057 w 12305212"/>
              <a:gd name="connsiteY5" fmla="*/ 1909 h 6219829"/>
              <a:gd name="connsiteX6" fmla="*/ 7602583 w 12305212"/>
              <a:gd name="connsiteY6" fmla="*/ 367669 h 6219829"/>
              <a:gd name="connsiteX7" fmla="*/ 8255726 w 12305212"/>
              <a:gd name="connsiteY7" fmla="*/ 1700081 h 6219829"/>
              <a:gd name="connsiteX8" fmla="*/ 9300754 w 12305212"/>
              <a:gd name="connsiteY8" fmla="*/ 4991921 h 6219829"/>
              <a:gd name="connsiteX9" fmla="*/ 10711543 w 12305212"/>
              <a:gd name="connsiteY9" fmla="*/ 6010824 h 6219829"/>
              <a:gd name="connsiteX10" fmla="*/ 12305212 w 12305212"/>
              <a:gd name="connsiteY10" fmla="*/ 6219829 h 6219829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814354 w 12435840"/>
              <a:gd name="connsiteY3" fmla="*/ 206584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944983 w 12435840"/>
              <a:gd name="connsiteY3" fmla="*/ 224872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35840" h="6272140">
                <a:moveTo>
                  <a:pt x="0" y="6272081"/>
                </a:moveTo>
                <a:cubicBezTo>
                  <a:pt x="261257" y="6276435"/>
                  <a:pt x="631371" y="6041303"/>
                  <a:pt x="1045028" y="5671189"/>
                </a:cubicBezTo>
                <a:cubicBezTo>
                  <a:pt x="1458685" y="5301075"/>
                  <a:pt x="1998616" y="4621806"/>
                  <a:pt x="2481942" y="4051395"/>
                </a:cubicBezTo>
                <a:cubicBezTo>
                  <a:pt x="2965268" y="3480984"/>
                  <a:pt x="3444240" y="2845258"/>
                  <a:pt x="3944983" y="2248721"/>
                </a:cubicBezTo>
                <a:cubicBezTo>
                  <a:pt x="4445726" y="1652184"/>
                  <a:pt x="5011783" y="846641"/>
                  <a:pt x="5486400" y="472172"/>
                </a:cubicBezTo>
                <a:cubicBezTo>
                  <a:pt x="5961017" y="97703"/>
                  <a:pt x="6418217" y="19326"/>
                  <a:pt x="6792685" y="1909"/>
                </a:cubicBezTo>
                <a:cubicBezTo>
                  <a:pt x="7167153" y="-15508"/>
                  <a:pt x="7467600" y="84640"/>
                  <a:pt x="7733211" y="367669"/>
                </a:cubicBezTo>
                <a:cubicBezTo>
                  <a:pt x="7998823" y="650698"/>
                  <a:pt x="8103326" y="929372"/>
                  <a:pt x="8386354" y="1700081"/>
                </a:cubicBezTo>
                <a:cubicBezTo>
                  <a:pt x="8669383" y="2470790"/>
                  <a:pt x="9022079" y="4273464"/>
                  <a:pt x="9431382" y="4991921"/>
                </a:cubicBezTo>
                <a:cubicBezTo>
                  <a:pt x="9840685" y="5710378"/>
                  <a:pt x="10341428" y="5806173"/>
                  <a:pt x="10842171" y="6010824"/>
                </a:cubicBezTo>
                <a:cubicBezTo>
                  <a:pt x="11342914" y="6215475"/>
                  <a:pt x="11889377" y="6217652"/>
                  <a:pt x="12435840" y="6219829"/>
                </a:cubicBezTo>
              </a:path>
            </a:pathLst>
          </a:custGeom>
          <a:noFill/>
          <a:ln w="28575"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2C06-0E6A-5242-B210-B820D9414F72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4702629" y="9065625"/>
            <a:ext cx="13872754" cy="2177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4CF4C-E6F3-CD42-940A-63E54F727F8C}"/>
              </a:ext>
            </a:extLst>
          </p:cNvPr>
          <p:cNvSpPr txBox="1"/>
          <p:nvPr/>
        </p:nvSpPr>
        <p:spPr>
          <a:xfrm>
            <a:off x="10134188" y="9133392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Offered 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8DFD-B7FE-1B4B-B865-019E762F1BEE}"/>
              </a:ext>
            </a:extLst>
          </p:cNvPr>
          <p:cNvSpPr txBox="1"/>
          <p:nvPr/>
        </p:nvSpPr>
        <p:spPr>
          <a:xfrm rot="16200000">
            <a:off x="2906067" y="4752383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6082F1-66AE-C549-BD2E-53C5C496D070}"/>
              </a:ext>
            </a:extLst>
          </p:cNvPr>
          <p:cNvCxnSpPr/>
          <p:nvPr/>
        </p:nvCxnSpPr>
        <p:spPr>
          <a:xfrm>
            <a:off x="11318967" y="1345474"/>
            <a:ext cx="0" cy="774192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12434-0A65-C748-BC2B-781E993547B8}"/>
              </a:ext>
            </a:extLst>
          </p:cNvPr>
          <p:cNvSpPr txBox="1"/>
          <p:nvPr/>
        </p:nvSpPr>
        <p:spPr>
          <a:xfrm>
            <a:off x="11318967" y="1484734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Congestion Collapse →</a:t>
            </a:r>
          </a:p>
        </p:txBody>
      </p:sp>
    </p:spTree>
    <p:extLst>
      <p:ext uri="{BB962C8B-B14F-4D97-AF65-F5344CB8AC3E}">
        <p14:creationId xmlns:p14="http://schemas.microsoft.com/office/powerpoint/2010/main" val="181398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0DFDE-1861-AC40-80AC-85BECB4B74F1}"/>
              </a:ext>
            </a:extLst>
          </p:cNvPr>
          <p:cNvSpPr/>
          <p:nvPr/>
        </p:nvSpPr>
        <p:spPr>
          <a:xfrm>
            <a:off x="6160771" y="5192488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C692A-0F8C-EE46-8325-AD02980CB4AF}"/>
              </a:ext>
            </a:extLst>
          </p:cNvPr>
          <p:cNvSpPr/>
          <p:nvPr/>
        </p:nvSpPr>
        <p:spPr>
          <a:xfrm>
            <a:off x="8639176" y="52144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50000F-F5BC-A246-BD2A-3117E31B9261}"/>
              </a:ext>
            </a:extLst>
          </p:cNvPr>
          <p:cNvSpPr/>
          <p:nvPr/>
        </p:nvSpPr>
        <p:spPr>
          <a:xfrm>
            <a:off x="13595986" y="5216872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CE5D99-1281-C34D-BC05-3B9C9C5F4CAE}"/>
              </a:ext>
            </a:extLst>
          </p:cNvPr>
          <p:cNvSpPr/>
          <p:nvPr/>
        </p:nvSpPr>
        <p:spPr>
          <a:xfrm>
            <a:off x="11117581" y="52144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7E224E-D832-9E4A-8532-BF9E05B7F982}"/>
              </a:ext>
            </a:extLst>
          </p:cNvPr>
          <p:cNvCxnSpPr/>
          <p:nvPr/>
        </p:nvCxnSpPr>
        <p:spPr>
          <a:xfrm>
            <a:off x="5157216" y="5614416"/>
            <a:ext cx="10917175" cy="0"/>
          </a:xfrm>
          <a:prstGeom prst="straightConnector1">
            <a:avLst/>
          </a:prstGeom>
          <a:ln w="41275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49119D-097C-8D4D-88D7-EAF320570513}"/>
              </a:ext>
            </a:extLst>
          </p:cNvPr>
          <p:cNvGrpSpPr/>
          <p:nvPr/>
        </p:nvGrpSpPr>
        <p:grpSpPr>
          <a:xfrm>
            <a:off x="7288040" y="6307122"/>
            <a:ext cx="1746233" cy="1259423"/>
            <a:chOff x="7288040" y="6419088"/>
            <a:chExt cx="1746233" cy="1259423"/>
          </a:xfrm>
        </p:grpSpPr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C6053DBB-3E62-1E43-87CC-A84788684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C03ECB5-841E-EB4B-97F0-915057F42F93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4DF883-C2F3-1643-8A44-9A6E6BC6FB28}"/>
              </a:ext>
            </a:extLst>
          </p:cNvPr>
          <p:cNvGrpSpPr/>
          <p:nvPr/>
        </p:nvGrpSpPr>
        <p:grpSpPr>
          <a:xfrm>
            <a:off x="9795257" y="6311596"/>
            <a:ext cx="1746233" cy="1259423"/>
            <a:chOff x="7288040" y="6419088"/>
            <a:chExt cx="1746233" cy="1259423"/>
          </a:xfrm>
        </p:grpSpPr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5E7716ED-EEDA-DC4E-B272-41BCC7217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CFC094B-9D3D-E24D-B6AE-92E7C7425FDF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E70B9C-8EA7-0041-96A3-982C456CADC3}"/>
              </a:ext>
            </a:extLst>
          </p:cNvPr>
          <p:cNvGrpSpPr/>
          <p:nvPr/>
        </p:nvGrpSpPr>
        <p:grpSpPr>
          <a:xfrm>
            <a:off x="12306208" y="6307121"/>
            <a:ext cx="1746233" cy="1259423"/>
            <a:chOff x="7288040" y="6419088"/>
            <a:chExt cx="1746233" cy="1259423"/>
          </a:xfrm>
        </p:grpSpPr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BE7331EF-5722-2948-B41A-2F93EAD63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4221E33-F6E4-184B-924C-46CBAC6C76EB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56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720B91B-64B7-EB41-B1C5-0878238F37C8}"/>
              </a:ext>
            </a:extLst>
          </p:cNvPr>
          <p:cNvSpPr/>
          <p:nvPr/>
        </p:nvSpPr>
        <p:spPr>
          <a:xfrm>
            <a:off x="12967333" y="4998719"/>
            <a:ext cx="2099946" cy="2722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0DFDE-1861-AC40-80AC-85BECB4B74F1}"/>
              </a:ext>
            </a:extLst>
          </p:cNvPr>
          <p:cNvSpPr/>
          <p:nvPr/>
        </p:nvSpPr>
        <p:spPr>
          <a:xfrm>
            <a:off x="9550401" y="4998719"/>
            <a:ext cx="2099946" cy="2722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D51965-108E-C74A-BBC3-841B1EED7B75}"/>
              </a:ext>
            </a:extLst>
          </p:cNvPr>
          <p:cNvGrpSpPr/>
          <p:nvPr/>
        </p:nvGrpSpPr>
        <p:grpSpPr>
          <a:xfrm>
            <a:off x="9977120" y="5039359"/>
            <a:ext cx="1258069" cy="2580641"/>
            <a:chOff x="9977120" y="5039359"/>
            <a:chExt cx="1258069" cy="258064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57D643F-F271-0042-ACBB-E6BB1768929F}"/>
                </a:ext>
              </a:extLst>
            </p:cNvPr>
            <p:cNvGrpSpPr/>
            <p:nvPr/>
          </p:nvGrpSpPr>
          <p:grpSpPr>
            <a:xfrm>
              <a:off x="10149840" y="5192488"/>
              <a:ext cx="1077729" cy="984792"/>
              <a:chOff x="10160000" y="5192488"/>
              <a:chExt cx="1077729" cy="98479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52F09FF-83DD-D24B-88D4-14C6B259E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4629" y="5192488"/>
                <a:ext cx="673100" cy="984791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Triangle 1">
                <a:extLst>
                  <a:ext uri="{FF2B5EF4-FFF2-40B4-BE49-F238E27FC236}">
                    <a16:creationId xmlns:a16="http://schemas.microsoft.com/office/drawing/2014/main" id="{4D9E0069-ACB2-5546-A055-F5D91C516E6F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93D2AA-8DB4-7049-A097-DA32F63B1EE6}"/>
                </a:ext>
              </a:extLst>
            </p:cNvPr>
            <p:cNvGrpSpPr/>
            <p:nvPr/>
          </p:nvGrpSpPr>
          <p:grpSpPr>
            <a:xfrm flipV="1">
              <a:off x="10149840" y="6505627"/>
              <a:ext cx="1085349" cy="984792"/>
              <a:chOff x="10160000" y="5200877"/>
              <a:chExt cx="1085349" cy="98479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FD07D2A-F8D6-3F4B-B0F3-8E94FA1AB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4149" y="5200877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1B4AA908-30CA-3C43-B303-D907465B127B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ED55AF-1817-974F-A0F0-EF6D7AD175FA}"/>
                </a:ext>
              </a:extLst>
            </p:cNvPr>
            <p:cNvSpPr/>
            <p:nvPr/>
          </p:nvSpPr>
          <p:spPr>
            <a:xfrm>
              <a:off x="9977120" y="5039359"/>
              <a:ext cx="528320" cy="2580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29F38E-9B98-F64A-965F-B1860645318A}"/>
              </a:ext>
            </a:extLst>
          </p:cNvPr>
          <p:cNvGrpSpPr/>
          <p:nvPr/>
        </p:nvGrpSpPr>
        <p:grpSpPr>
          <a:xfrm flipH="1">
            <a:off x="13482320" y="5029199"/>
            <a:ext cx="1249680" cy="2580641"/>
            <a:chOff x="9977120" y="5039359"/>
            <a:chExt cx="1249680" cy="258064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8AB1E3-E345-0C42-90CD-81FCCF2D961D}"/>
                </a:ext>
              </a:extLst>
            </p:cNvPr>
            <p:cNvGrpSpPr/>
            <p:nvPr/>
          </p:nvGrpSpPr>
          <p:grpSpPr>
            <a:xfrm>
              <a:off x="10149840" y="5192488"/>
              <a:ext cx="1076960" cy="984792"/>
              <a:chOff x="10160000" y="5192488"/>
              <a:chExt cx="1076960" cy="98479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BF0B4C9-1E51-C846-850D-5A91F85A0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5760" y="5192488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riangle 47">
                <a:extLst>
                  <a:ext uri="{FF2B5EF4-FFF2-40B4-BE49-F238E27FC236}">
                    <a16:creationId xmlns:a16="http://schemas.microsoft.com/office/drawing/2014/main" id="{78BD00ED-E45D-A248-A91F-CC1438931059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C6FE1B1-57D4-9648-A2B9-3C361643AC13}"/>
                </a:ext>
              </a:extLst>
            </p:cNvPr>
            <p:cNvGrpSpPr/>
            <p:nvPr/>
          </p:nvGrpSpPr>
          <p:grpSpPr>
            <a:xfrm flipV="1">
              <a:off x="10149840" y="6514016"/>
              <a:ext cx="1076960" cy="984792"/>
              <a:chOff x="10160000" y="5192488"/>
              <a:chExt cx="1076960" cy="98479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5EA86C4-525B-5A4B-97C0-EF9B47232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5760" y="5192488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56FA9AB6-4EFA-5444-9E6A-94B4706E0EA0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77200-7D71-0242-9B66-8A10189272D7}"/>
                </a:ext>
              </a:extLst>
            </p:cNvPr>
            <p:cNvSpPr/>
            <p:nvPr/>
          </p:nvSpPr>
          <p:spPr>
            <a:xfrm>
              <a:off x="9977120" y="5039359"/>
              <a:ext cx="528320" cy="2580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E6E7CC-7DEC-384A-9AA0-285F75E08C1C}"/>
              </a:ext>
            </a:extLst>
          </p:cNvPr>
          <p:cNvSpPr txBox="1"/>
          <p:nvPr/>
        </p:nvSpPr>
        <p:spPr>
          <a:xfrm>
            <a:off x="9805124" y="7762233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7386C0-EEAB-A84E-BF6F-1F70A119C8D7}"/>
              </a:ext>
            </a:extLst>
          </p:cNvPr>
          <p:cNvSpPr txBox="1"/>
          <p:nvPr/>
        </p:nvSpPr>
        <p:spPr>
          <a:xfrm>
            <a:off x="13222056" y="7764325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6951933" y="3637279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7E175E6-D615-7449-8405-DEF7B788F042}"/>
              </a:ext>
            </a:extLst>
          </p:cNvPr>
          <p:cNvSpPr/>
          <p:nvPr/>
        </p:nvSpPr>
        <p:spPr>
          <a:xfrm>
            <a:off x="6957734" y="5684884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F20DCA-FC83-D045-B22E-7B0367A1FA7F}"/>
              </a:ext>
            </a:extLst>
          </p:cNvPr>
          <p:cNvSpPr/>
          <p:nvPr/>
        </p:nvSpPr>
        <p:spPr>
          <a:xfrm>
            <a:off x="6951933" y="7736177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024AB46-523F-8842-B502-1BF63C4AAFC6}"/>
              </a:ext>
            </a:extLst>
          </p:cNvPr>
          <p:cNvSpPr/>
          <p:nvPr/>
        </p:nvSpPr>
        <p:spPr>
          <a:xfrm>
            <a:off x="16298506" y="5684884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42D6BA-4E4D-404A-9660-91249A90EF63}"/>
              </a:ext>
            </a:extLst>
          </p:cNvPr>
          <p:cNvCxnSpPr/>
          <p:nvPr/>
        </p:nvCxnSpPr>
        <p:spPr>
          <a:xfrm>
            <a:off x="11772739" y="6344916"/>
            <a:ext cx="10823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300B1E-505F-554E-8A8C-5C213ADFD398}"/>
              </a:ext>
            </a:extLst>
          </p:cNvPr>
          <p:cNvCxnSpPr>
            <a:cxnSpLocks/>
          </p:cNvCxnSpPr>
          <p:nvPr/>
        </p:nvCxnSpPr>
        <p:spPr>
          <a:xfrm>
            <a:off x="9805124" y="5405120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3FB6B4D-931D-6944-BAFD-70698F0D93D8}"/>
              </a:ext>
            </a:extLst>
          </p:cNvPr>
          <p:cNvCxnSpPr>
            <a:cxnSpLocks/>
          </p:cNvCxnSpPr>
          <p:nvPr/>
        </p:nvCxnSpPr>
        <p:spPr>
          <a:xfrm>
            <a:off x="9805124" y="6333372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76FBDD-5FDC-A048-A188-D100B4D72855}"/>
              </a:ext>
            </a:extLst>
          </p:cNvPr>
          <p:cNvCxnSpPr>
            <a:cxnSpLocks/>
          </p:cNvCxnSpPr>
          <p:nvPr/>
        </p:nvCxnSpPr>
        <p:spPr>
          <a:xfrm>
            <a:off x="9805124" y="7206206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E1F51-91BC-5142-8D82-269470BF94B0}"/>
              </a:ext>
            </a:extLst>
          </p:cNvPr>
          <p:cNvCxnSpPr>
            <a:cxnSpLocks/>
          </p:cNvCxnSpPr>
          <p:nvPr/>
        </p:nvCxnSpPr>
        <p:spPr>
          <a:xfrm>
            <a:off x="14197015" y="5418975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6F76826-59F8-0444-9938-FE76FABE07B4}"/>
              </a:ext>
            </a:extLst>
          </p:cNvPr>
          <p:cNvCxnSpPr>
            <a:cxnSpLocks/>
          </p:cNvCxnSpPr>
          <p:nvPr/>
        </p:nvCxnSpPr>
        <p:spPr>
          <a:xfrm>
            <a:off x="14197015" y="6347227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6B535A-C7F0-E949-A8F4-3544967D1709}"/>
              </a:ext>
            </a:extLst>
          </p:cNvPr>
          <p:cNvCxnSpPr>
            <a:cxnSpLocks/>
          </p:cNvCxnSpPr>
          <p:nvPr/>
        </p:nvCxnSpPr>
        <p:spPr>
          <a:xfrm>
            <a:off x="14197015" y="7220061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E6992C1-DE36-DC47-A4C6-F06863C13E18}"/>
              </a:ext>
            </a:extLst>
          </p:cNvPr>
          <p:cNvSpPr/>
          <p:nvPr/>
        </p:nvSpPr>
        <p:spPr>
          <a:xfrm>
            <a:off x="16298506" y="3637279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C8773E-9FA8-164F-9034-3D1A8BEBEE0F}"/>
              </a:ext>
            </a:extLst>
          </p:cNvPr>
          <p:cNvSpPr/>
          <p:nvPr/>
        </p:nvSpPr>
        <p:spPr>
          <a:xfrm>
            <a:off x="16298506" y="7765728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FDBE96-E452-FE4F-974C-A2C5CB2BB1AB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8113995" y="4799341"/>
            <a:ext cx="1436406" cy="6196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71C1A3-E098-3642-B1CE-68CE65DBA981}"/>
              </a:ext>
            </a:extLst>
          </p:cNvPr>
          <p:cNvCxnSpPr>
            <a:cxnSpLocks/>
            <a:stCxn id="53" idx="6"/>
            <a:endCxn id="10" idx="1"/>
          </p:cNvCxnSpPr>
          <p:nvPr/>
        </p:nvCxnSpPr>
        <p:spPr>
          <a:xfrm flipV="1">
            <a:off x="8319174" y="6360156"/>
            <a:ext cx="1231227" cy="5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F28CA9-98F0-014B-AAF5-C4DBBB1019F0}"/>
              </a:ext>
            </a:extLst>
          </p:cNvPr>
          <p:cNvCxnSpPr>
            <a:cxnSpLocks/>
            <a:stCxn id="54" idx="7"/>
          </p:cNvCxnSpPr>
          <p:nvPr/>
        </p:nvCxnSpPr>
        <p:spPr>
          <a:xfrm flipV="1">
            <a:off x="8113995" y="7206206"/>
            <a:ext cx="1424322" cy="729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6E7DC8E-FF6D-314B-B642-169F6F7734D0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15061478" y="4799341"/>
            <a:ext cx="1436406" cy="658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C5BE53B-97E2-5C4F-A7E7-C0BDAAE65A73}"/>
              </a:ext>
            </a:extLst>
          </p:cNvPr>
          <p:cNvCxnSpPr>
            <a:cxnSpLocks/>
            <a:stCxn id="51" idx="3"/>
            <a:endCxn id="55" idx="2"/>
          </p:cNvCxnSpPr>
          <p:nvPr/>
        </p:nvCxnSpPr>
        <p:spPr>
          <a:xfrm>
            <a:off x="15067279" y="6360156"/>
            <a:ext cx="1231227" cy="5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68B459F-D02B-2D49-B1D1-4C84471FCEB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5073944" y="7268378"/>
            <a:ext cx="1423940" cy="696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B479BB-3D85-C440-A5C6-6B540227C856}"/>
              </a:ext>
            </a:extLst>
          </p:cNvPr>
          <p:cNvCxnSpPr>
            <a:cxnSpLocks/>
          </p:cNvCxnSpPr>
          <p:nvPr/>
        </p:nvCxnSpPr>
        <p:spPr>
          <a:xfrm>
            <a:off x="12967333" y="6176471"/>
            <a:ext cx="0" cy="329156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446805D-5517-2144-87AF-F750315FDDEE}"/>
              </a:ext>
            </a:extLst>
          </p:cNvPr>
          <p:cNvCxnSpPr>
            <a:cxnSpLocks/>
          </p:cNvCxnSpPr>
          <p:nvPr/>
        </p:nvCxnSpPr>
        <p:spPr>
          <a:xfrm>
            <a:off x="11675514" y="6167120"/>
            <a:ext cx="0" cy="331668"/>
          </a:xfrm>
          <a:prstGeom prst="line">
            <a:avLst/>
          </a:prstGeom>
          <a:ln w="1016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3D15A13-F426-0C4C-9F98-CB92EE5C9F3D}"/>
              </a:ext>
            </a:extLst>
          </p:cNvPr>
          <p:cNvCxnSpPr>
            <a:cxnSpLocks/>
          </p:cNvCxnSpPr>
          <p:nvPr/>
        </p:nvCxnSpPr>
        <p:spPr>
          <a:xfrm>
            <a:off x="11226800" y="6503856"/>
            <a:ext cx="2255520" cy="0"/>
          </a:xfrm>
          <a:prstGeom prst="line">
            <a:avLst/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2C383F-E0F4-F84B-B943-CDDF731CB092}"/>
              </a:ext>
            </a:extLst>
          </p:cNvPr>
          <p:cNvCxnSpPr>
            <a:cxnSpLocks/>
          </p:cNvCxnSpPr>
          <p:nvPr/>
        </p:nvCxnSpPr>
        <p:spPr>
          <a:xfrm>
            <a:off x="11226800" y="6167120"/>
            <a:ext cx="2255520" cy="0"/>
          </a:xfrm>
          <a:prstGeom prst="line">
            <a:avLst/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6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2804642" y="5842630"/>
            <a:ext cx="2296745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9DEB202-0FE9-BE42-9EFF-B666D5372720}"/>
              </a:ext>
            </a:extLst>
          </p:cNvPr>
          <p:cNvSpPr/>
          <p:nvPr/>
        </p:nvSpPr>
        <p:spPr>
          <a:xfrm>
            <a:off x="16952098" y="5842630"/>
            <a:ext cx="2273631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6F3FE5B-1C22-F14F-AE67-6D96A513FC25}"/>
              </a:ext>
            </a:extLst>
          </p:cNvPr>
          <p:cNvSpPr/>
          <p:nvPr/>
        </p:nvSpPr>
        <p:spPr>
          <a:xfrm>
            <a:off x="6665495" y="5029200"/>
            <a:ext cx="5149516" cy="3874168"/>
          </a:xfrm>
          <a:prstGeom prst="cloud">
            <a:avLst/>
          </a:prstGeom>
          <a:solidFill>
            <a:srgbClr val="8FD1E9"/>
          </a:solidFill>
          <a:ln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FB1C65-07E1-474E-BC61-C3DA9D19B1AF}"/>
              </a:ext>
            </a:extLst>
          </p:cNvPr>
          <p:cNvGrpSpPr/>
          <p:nvPr/>
        </p:nvGrpSpPr>
        <p:grpSpPr>
          <a:xfrm>
            <a:off x="13379119" y="4693163"/>
            <a:ext cx="1995055" cy="2934858"/>
            <a:chOff x="13379119" y="4693163"/>
            <a:chExt cx="1995055" cy="293485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98B536-02A9-734C-8DCF-784A8A362781}"/>
                </a:ext>
              </a:extLst>
            </p:cNvPr>
            <p:cNvGrpSpPr/>
            <p:nvPr/>
          </p:nvGrpSpPr>
          <p:grpSpPr>
            <a:xfrm>
              <a:off x="13379119" y="6304547"/>
              <a:ext cx="1995055" cy="1323474"/>
              <a:chOff x="12563155" y="6304547"/>
              <a:chExt cx="1995055" cy="132347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2061AF8-C913-574B-BE71-AABFD43BB0A3}"/>
                  </a:ext>
                </a:extLst>
              </p:cNvPr>
              <p:cNvSpPr/>
              <p:nvPr/>
            </p:nvSpPr>
            <p:spPr>
              <a:xfrm>
                <a:off x="12563155" y="6304547"/>
                <a:ext cx="1995055" cy="1323474"/>
              </a:xfrm>
              <a:prstGeom prst="rect">
                <a:avLst/>
              </a:prstGeom>
              <a:solidFill>
                <a:srgbClr val="8FD1E9"/>
              </a:solidFill>
              <a:ln w="28575">
                <a:solidFill>
                  <a:srgbClr val="00A6D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0393AC2-D78E-BD4F-9FAA-B6FBDDF82F12}"/>
                  </a:ext>
                </a:extLst>
              </p:cNvPr>
              <p:cNvSpPr/>
              <p:nvPr/>
            </p:nvSpPr>
            <p:spPr>
              <a:xfrm>
                <a:off x="12682376" y="6665495"/>
                <a:ext cx="1756611" cy="6015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29A40D1-B0E2-3244-8741-0A16517F3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74292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61A16E9-FB74-9C40-A1AA-FAFBDDDBE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7621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930CAA4-3B77-374D-958B-F0661279A2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36886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998B737-4C3A-D74F-A2B7-E2912DC69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4170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660C7EF-60B8-6247-9DB5-DD3B19792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59373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4C17DDB-6E5E-9146-B49D-CC283AA25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2386" y="6622126"/>
                <a:ext cx="0" cy="688316"/>
              </a:xfrm>
              <a:prstGeom prst="line">
                <a:avLst/>
              </a:prstGeom>
              <a:ln w="63500" cap="flat">
                <a:solidFill>
                  <a:srgbClr val="8FD1E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E2AE539-9F98-8845-95DB-734268077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9456" y="4693163"/>
              <a:ext cx="1334381" cy="17918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9BA206-EB3A-B240-BDE8-7008E74F08F3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>
            <a:off x="5101387" y="6966284"/>
            <a:ext cx="1580081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43B1FA-6659-9647-BD74-8B5779EB6C42}"/>
              </a:ext>
            </a:extLst>
          </p:cNvPr>
          <p:cNvCxnSpPr>
            <a:cxnSpLocks/>
            <a:stCxn id="9" idx="0"/>
            <a:endCxn id="58" idx="1"/>
          </p:cNvCxnSpPr>
          <p:nvPr/>
        </p:nvCxnSpPr>
        <p:spPr>
          <a:xfrm>
            <a:off x="11810720" y="6966284"/>
            <a:ext cx="1568399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ED15F6-1CB0-E748-A078-895AEE99460C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15374174" y="6966284"/>
            <a:ext cx="1577924" cy="14498"/>
          </a:xfrm>
          <a:prstGeom prst="straightConnector1">
            <a:avLst/>
          </a:prstGeom>
          <a:ln w="38100">
            <a:solidFill>
              <a:srgbClr val="00A6DA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3D3838-9E35-0F48-95D0-3A37068FCD76}"/>
              </a:ext>
            </a:extLst>
          </p:cNvPr>
          <p:cNvSpPr txBox="1"/>
          <p:nvPr/>
        </p:nvSpPr>
        <p:spPr>
          <a:xfrm>
            <a:off x="13392935" y="7633798"/>
            <a:ext cx="2129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Basestation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0C3D3E3B-6CAC-1146-8452-E7C5364D7EBB}"/>
              </a:ext>
            </a:extLst>
          </p:cNvPr>
          <p:cNvSpPr/>
          <p:nvPr/>
        </p:nvSpPr>
        <p:spPr>
          <a:xfrm rot="5400000">
            <a:off x="16089592" y="5763905"/>
            <a:ext cx="329047" cy="5511555"/>
          </a:xfrm>
          <a:prstGeom prst="rightBrace">
            <a:avLst>
              <a:gd name="adj1" fmla="val 8333"/>
              <a:gd name="adj2" fmla="val 495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B3CB9A2-26A0-1145-A034-49E48EAD52F1}"/>
              </a:ext>
            </a:extLst>
          </p:cNvPr>
          <p:cNvSpPr txBox="1"/>
          <p:nvPr/>
        </p:nvSpPr>
        <p:spPr>
          <a:xfrm>
            <a:off x="14319130" y="8662447"/>
            <a:ext cx="3869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Radio Access Network</a:t>
            </a:r>
          </a:p>
        </p:txBody>
      </p:sp>
    </p:spTree>
    <p:extLst>
      <p:ext uri="{BB962C8B-B14F-4D97-AF65-F5344CB8AC3E}">
        <p14:creationId xmlns:p14="http://schemas.microsoft.com/office/powerpoint/2010/main" val="313904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5287055" y="3159664"/>
            <a:ext cx="2006085" cy="13234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061AF8-C913-574B-BE71-AABFD43BB0A3}"/>
              </a:ext>
            </a:extLst>
          </p:cNvPr>
          <p:cNvSpPr/>
          <p:nvPr/>
        </p:nvSpPr>
        <p:spPr>
          <a:xfrm>
            <a:off x="5298085" y="5258298"/>
            <a:ext cx="1995055" cy="13234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B2E92B-CC19-534D-B08F-71077DFA9615}"/>
              </a:ext>
            </a:extLst>
          </p:cNvPr>
          <p:cNvSpPr/>
          <p:nvPr/>
        </p:nvSpPr>
        <p:spPr>
          <a:xfrm>
            <a:off x="5287055" y="7356933"/>
            <a:ext cx="2006085" cy="1323474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On-Ramp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Shim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A6A5A3-D21D-2549-BDB2-78AA0227DD84}"/>
              </a:ext>
            </a:extLst>
          </p:cNvPr>
          <p:cNvSpPr/>
          <p:nvPr/>
        </p:nvSpPr>
        <p:spPr>
          <a:xfrm>
            <a:off x="10987942" y="5258298"/>
            <a:ext cx="1995055" cy="13234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8C2FFA-7C6A-D548-8A54-B95CDD6E23BB}"/>
              </a:ext>
            </a:extLst>
          </p:cNvPr>
          <p:cNvSpPr/>
          <p:nvPr/>
        </p:nvSpPr>
        <p:spPr>
          <a:xfrm>
            <a:off x="10987943" y="7356933"/>
            <a:ext cx="1995055" cy="1323474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On-Ramp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Shim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AE9419-A1E2-B045-BC00-DD61D903B23D}"/>
              </a:ext>
            </a:extLst>
          </p:cNvPr>
          <p:cNvSpPr/>
          <p:nvPr/>
        </p:nvSpPr>
        <p:spPr>
          <a:xfrm>
            <a:off x="10987942" y="3159664"/>
            <a:ext cx="1995055" cy="13234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699A96-20C1-1744-BD18-9C3ECCB09F78}"/>
              </a:ext>
            </a:extLst>
          </p:cNvPr>
          <p:cNvCxnSpPr>
            <a:stCxn id="28" idx="4"/>
            <a:endCxn id="58" idx="0"/>
          </p:cNvCxnSpPr>
          <p:nvPr/>
        </p:nvCxnSpPr>
        <p:spPr>
          <a:xfrm>
            <a:off x="6290098" y="4483138"/>
            <a:ext cx="5515" cy="77516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8D4681-06C4-C04C-8D22-B074A6354442}"/>
              </a:ext>
            </a:extLst>
          </p:cNvPr>
          <p:cNvCxnSpPr>
            <a:cxnSpLocks/>
            <a:stCxn id="58" idx="2"/>
            <a:endCxn id="24" idx="0"/>
          </p:cNvCxnSpPr>
          <p:nvPr/>
        </p:nvCxnSpPr>
        <p:spPr>
          <a:xfrm flipH="1">
            <a:off x="6290098" y="6581772"/>
            <a:ext cx="5515" cy="775161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C8CEAE-3E3B-914F-8B35-51AAA952DB0A}"/>
              </a:ext>
            </a:extLst>
          </p:cNvPr>
          <p:cNvCxnSpPr/>
          <p:nvPr/>
        </p:nvCxnSpPr>
        <p:spPr>
          <a:xfrm>
            <a:off x="11985469" y="4483138"/>
            <a:ext cx="5515" cy="77516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5C654-0C8B-E948-87A3-7F873CBCFF24}"/>
              </a:ext>
            </a:extLst>
          </p:cNvPr>
          <p:cNvCxnSpPr>
            <a:cxnSpLocks/>
          </p:cNvCxnSpPr>
          <p:nvPr/>
        </p:nvCxnSpPr>
        <p:spPr>
          <a:xfrm flipH="1">
            <a:off x="11985469" y="6581771"/>
            <a:ext cx="5515" cy="775161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CBB4A72-88E3-6046-B607-6E6B4A117045}"/>
              </a:ext>
            </a:extLst>
          </p:cNvPr>
          <p:cNvCxnSpPr>
            <a:cxnSpLocks/>
            <a:stCxn id="24" idx="2"/>
            <a:endCxn id="26" idx="2"/>
          </p:cNvCxnSpPr>
          <p:nvPr/>
        </p:nvCxnSpPr>
        <p:spPr>
          <a:xfrm rot="16200000" flipH="1">
            <a:off x="9137784" y="5832720"/>
            <a:ext cx="12700" cy="5695373"/>
          </a:xfrm>
          <a:prstGeom prst="bentConnector3">
            <a:avLst>
              <a:gd name="adj1" fmla="val 5600000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E63567-7F77-084E-B153-4E634EF03861}"/>
              </a:ext>
            </a:extLst>
          </p:cNvPr>
          <p:cNvSpPr txBox="1"/>
          <p:nvPr/>
        </p:nvSpPr>
        <p:spPr>
          <a:xfrm>
            <a:off x="8607941" y="8818843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Data </a:t>
            </a:r>
            <a:r>
              <a:rPr lang="en-US" dirty="0">
                <a:latin typeface="+mn-lt"/>
                <a:sym typeface="Wingdings" pitchFamily="2" charset="2"/>
              </a:rPr>
              <a:t> </a:t>
            </a:r>
            <a:endParaRPr lang="en-US" dirty="0">
              <a:latin typeface="+mn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C5084E-DBB5-294A-897E-1C28981FE985}"/>
              </a:ext>
            </a:extLst>
          </p:cNvPr>
          <p:cNvSpPr txBox="1"/>
          <p:nvPr/>
        </p:nvSpPr>
        <p:spPr>
          <a:xfrm>
            <a:off x="8165168" y="9408704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  <a:sym typeface="Wingdings" pitchFamily="2" charset="2"/>
              </a:rPr>
              <a:t> Acks </a:t>
            </a:r>
            <a:endParaRPr lang="en-US" dirty="0">
              <a:latin typeface="+mn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17BA405-9F9F-3C4B-BB8D-5564FFE3FDFD}"/>
              </a:ext>
            </a:extLst>
          </p:cNvPr>
          <p:cNvSpPr txBox="1"/>
          <p:nvPr/>
        </p:nvSpPr>
        <p:spPr>
          <a:xfrm>
            <a:off x="7316340" y="6476154"/>
            <a:ext cx="2066591" cy="1135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800" dirty="0">
                <a:latin typeface="+mn-lt"/>
              </a:rPr>
              <a:t>Hold packets</a:t>
            </a:r>
          </a:p>
          <a:p>
            <a:pPr algn="l">
              <a:lnSpc>
                <a:spcPct val="80000"/>
              </a:lnSpc>
            </a:pPr>
            <a:r>
              <a:rPr lang="en-US" sz="2800" dirty="0">
                <a:latin typeface="+mn-lt"/>
              </a:rPr>
              <a:t>when OWD </a:t>
            </a:r>
          </a:p>
          <a:p>
            <a:pPr algn="l">
              <a:lnSpc>
                <a:spcPct val="80000"/>
              </a:lnSpc>
            </a:pPr>
            <a:r>
              <a:rPr lang="en-US" sz="2800" dirty="0">
                <a:latin typeface="+mn-lt"/>
              </a:rPr>
              <a:t>is too high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57F94C1C-FFD6-7A42-AA16-A4E09F223E75}"/>
              </a:ext>
            </a:extLst>
          </p:cNvPr>
          <p:cNvCxnSpPr>
            <a:cxnSpLocks/>
            <a:stCxn id="72" idx="2"/>
            <a:endCxn id="24" idx="3"/>
          </p:cNvCxnSpPr>
          <p:nvPr/>
        </p:nvCxnSpPr>
        <p:spPr>
          <a:xfrm rot="5400000">
            <a:off x="7617657" y="7286691"/>
            <a:ext cx="407462" cy="1056496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26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B635A7-C07A-7043-8EF9-7D743360C09C}"/>
              </a:ext>
            </a:extLst>
          </p:cNvPr>
          <p:cNvCxnSpPr>
            <a:cxnSpLocks/>
          </p:cNvCxnSpPr>
          <p:nvPr/>
        </p:nvCxnSpPr>
        <p:spPr>
          <a:xfrm flipH="1">
            <a:off x="4702629" y="3927110"/>
            <a:ext cx="20270" cy="2495492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2C06-0E6A-5242-B210-B820D9414F72}"/>
              </a:ext>
            </a:extLst>
          </p:cNvPr>
          <p:cNvCxnSpPr>
            <a:cxnSpLocks/>
          </p:cNvCxnSpPr>
          <p:nvPr/>
        </p:nvCxnSpPr>
        <p:spPr>
          <a:xfrm flipH="1">
            <a:off x="4702629" y="6414262"/>
            <a:ext cx="7980438" cy="834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4CF4C-E6F3-CD42-940A-63E54F727F8C}"/>
              </a:ext>
            </a:extLst>
          </p:cNvPr>
          <p:cNvSpPr txBox="1"/>
          <p:nvPr/>
        </p:nvSpPr>
        <p:spPr>
          <a:xfrm>
            <a:off x="8041583" y="6564006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8DFD-B7FE-1B4B-B865-019E762F1BEE}"/>
              </a:ext>
            </a:extLst>
          </p:cNvPr>
          <p:cNvSpPr txBox="1"/>
          <p:nvPr/>
        </p:nvSpPr>
        <p:spPr>
          <a:xfrm rot="16200000">
            <a:off x="3011868" y="4693977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Queue Length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FF7D95-B152-E945-BD02-E2B035257018}"/>
              </a:ext>
            </a:extLst>
          </p:cNvPr>
          <p:cNvGrpSpPr/>
          <p:nvPr/>
        </p:nvGrpSpPr>
        <p:grpSpPr>
          <a:xfrm>
            <a:off x="4861034" y="6133113"/>
            <a:ext cx="110362" cy="278526"/>
            <a:chOff x="4861034" y="8776136"/>
            <a:chExt cx="110362" cy="278526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88C3479-665D-D94E-829E-A18E5D7F3480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9C38CB4-AD84-724E-8C75-1577340588A7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B120BE-4BE3-9D43-AB0F-23FB1B21DCF4}"/>
              </a:ext>
            </a:extLst>
          </p:cNvPr>
          <p:cNvGrpSpPr/>
          <p:nvPr/>
        </p:nvGrpSpPr>
        <p:grpSpPr>
          <a:xfrm>
            <a:off x="4976649" y="5859845"/>
            <a:ext cx="110362" cy="278526"/>
            <a:chOff x="4861034" y="8776136"/>
            <a:chExt cx="110362" cy="278526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1CDE013-CA4D-BD46-91AC-4F3D91DCE4D8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6C388F8-7758-6F46-92BD-2877A633BACB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A14F3D-9D43-4A47-96DC-FD79BFF2117E}"/>
              </a:ext>
            </a:extLst>
          </p:cNvPr>
          <p:cNvGrpSpPr/>
          <p:nvPr/>
        </p:nvGrpSpPr>
        <p:grpSpPr>
          <a:xfrm>
            <a:off x="5081749" y="5313312"/>
            <a:ext cx="225977" cy="551794"/>
            <a:chOff x="4861034" y="8502868"/>
            <a:chExt cx="225977" cy="55179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BC0D3AF-8A11-324C-B540-4BBB024E5FA8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A50359A-AA7C-504D-8F6E-E64EFB2AB0E7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5741FD6-7C72-5842-918B-408B894F6E89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4A1BE19-0265-4945-9965-47BA82BDA3EA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A07C2797-23F6-4344-94F4-84CCBE946654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BA944D2-CF02-274D-8438-36CE21B0E74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EBC6F0-F3BB-B84E-80AD-CE8D71EFD1A3}"/>
              </a:ext>
            </a:extLst>
          </p:cNvPr>
          <p:cNvGrpSpPr/>
          <p:nvPr/>
        </p:nvGrpSpPr>
        <p:grpSpPr>
          <a:xfrm>
            <a:off x="5302464" y="4766777"/>
            <a:ext cx="225977" cy="551794"/>
            <a:chOff x="4861034" y="8502868"/>
            <a:chExt cx="225977" cy="5517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6020F1C-07A2-264F-AB4B-078F00F4D126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274088B-A424-764C-9C47-ADDDA15052B7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67011170-BDB9-EB43-AD40-DD51BA0225D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FC4F424-905E-1441-8D2B-7F01318A2AD6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862EE940-3514-DA4F-9036-9717F70B69D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08FD892-F2DA-024E-9AC0-85940DF635B4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932B31-DDFC-9B47-926D-07C9BBB27EA1}"/>
              </a:ext>
            </a:extLst>
          </p:cNvPr>
          <p:cNvGrpSpPr/>
          <p:nvPr/>
        </p:nvGrpSpPr>
        <p:grpSpPr>
          <a:xfrm>
            <a:off x="5523179" y="4220242"/>
            <a:ext cx="225977" cy="551794"/>
            <a:chOff x="4861034" y="8502868"/>
            <a:chExt cx="225977" cy="55179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01133F7-4A1F-8845-8E04-50D7D086179F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FF789D1B-05C9-DE46-BE14-4B905D100829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AD68DFCC-05CA-B74D-B936-AE1731AC7DF1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598E9CE-78FA-9C43-A78A-76925563188B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754B17D5-72CE-2948-A861-FF07F4B36F24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B28D70C6-68C5-A146-8254-1F2E227D9789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5DDFBC8-E5C3-BC4B-8103-BD08C9AAC373}"/>
              </a:ext>
            </a:extLst>
          </p:cNvPr>
          <p:cNvGrpSpPr/>
          <p:nvPr/>
        </p:nvGrpSpPr>
        <p:grpSpPr>
          <a:xfrm>
            <a:off x="5746823" y="4220233"/>
            <a:ext cx="590625" cy="551795"/>
            <a:chOff x="5746823" y="6863256"/>
            <a:chExt cx="590625" cy="55179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5CA69A8-666D-3046-AB7F-6873F4F4259F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DE0B0E6F-05B4-EA4A-A884-6297E2A9855F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EA5A9B11-D3D7-F04B-9E77-DF34B74E3A17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FB98B2B-804E-5B40-8C76-21EE881BB9B1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BFE808E6-9AA3-B94F-8C2F-B47A4722F1F3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6FE95D9-8BF1-E84B-9391-22C80F7A2821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FEA281B-5047-B54F-A2FC-A02CE75AF4AC}"/>
              </a:ext>
            </a:extLst>
          </p:cNvPr>
          <p:cNvGrpSpPr/>
          <p:nvPr/>
        </p:nvGrpSpPr>
        <p:grpSpPr>
          <a:xfrm>
            <a:off x="8926038" y="6144081"/>
            <a:ext cx="110362" cy="278526"/>
            <a:chOff x="4861034" y="8776136"/>
            <a:chExt cx="110362" cy="278526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8F9B101-C779-7A4F-8C8B-9C977ACEA8F7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A651280-557C-9844-83E8-F19F5E6D9590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AE05A28-B779-254D-9E61-F771BBAEAB49}"/>
              </a:ext>
            </a:extLst>
          </p:cNvPr>
          <p:cNvGrpSpPr/>
          <p:nvPr/>
        </p:nvGrpSpPr>
        <p:grpSpPr>
          <a:xfrm>
            <a:off x="9041653" y="5870813"/>
            <a:ext cx="110362" cy="278526"/>
            <a:chOff x="4861034" y="8776136"/>
            <a:chExt cx="110362" cy="278526"/>
          </a:xfrm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CB05B53-FC1C-9148-A113-30E917EFDFC6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AD97D15-6930-D943-8D1E-5CC28FFB0A49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39FEBCB-A920-5745-A4B3-899BF139FDDE}"/>
              </a:ext>
            </a:extLst>
          </p:cNvPr>
          <p:cNvGrpSpPr/>
          <p:nvPr/>
        </p:nvGrpSpPr>
        <p:grpSpPr>
          <a:xfrm>
            <a:off x="9146753" y="5324280"/>
            <a:ext cx="225977" cy="551794"/>
            <a:chOff x="4861034" y="8502868"/>
            <a:chExt cx="225977" cy="551794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37A6468-78AB-AC46-A1F4-489C2010B2EE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6331A548-CB21-B54E-9AD3-CCDCC67B6E12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9FAF3B53-5405-A545-A9E0-693379E72FFD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1EAFEC6-214A-8048-B83E-7FB248134127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8FA8E87F-D282-BD46-B31A-B2E8360D1CDE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779F1A48-38C1-B546-B364-53579A962E68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EEE2663-E313-884D-BD5B-F48A57DB28F2}"/>
              </a:ext>
            </a:extLst>
          </p:cNvPr>
          <p:cNvGrpSpPr/>
          <p:nvPr/>
        </p:nvGrpSpPr>
        <p:grpSpPr>
          <a:xfrm>
            <a:off x="9367468" y="4777745"/>
            <a:ext cx="225977" cy="551794"/>
            <a:chOff x="4861034" y="8502868"/>
            <a:chExt cx="225977" cy="55179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AA69985-D1E4-F747-8F4E-2D04BDEC2818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7136D072-9760-BB43-9E16-888996D8B595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E4B85F14-08B2-2F40-AA43-A813D2F1D654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971168C-D741-D548-BF6E-8ABCC9ED7F39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C5C8E80D-A417-4649-9CD7-47A7D74D68A0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B6ED58D5-306C-F74C-AF52-1CBB8C18B7D9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FF7DA7C-0917-BF4D-818D-6E2CE02E0BF0}"/>
              </a:ext>
            </a:extLst>
          </p:cNvPr>
          <p:cNvGrpSpPr/>
          <p:nvPr/>
        </p:nvGrpSpPr>
        <p:grpSpPr>
          <a:xfrm>
            <a:off x="9588183" y="4231210"/>
            <a:ext cx="225977" cy="551794"/>
            <a:chOff x="4861034" y="8502868"/>
            <a:chExt cx="225977" cy="551794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ED44A1B-82BE-8B4A-803D-9DD276C0DBE2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2E6243EC-BE2D-B447-9409-23D46797DF16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4C3661D5-BA85-5841-9819-E40A9FB0FA76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3F42E8C-4FCD-8E46-B4CA-F70D54925180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FAB21668-A50B-DA47-8577-A3F0C1F302E5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78FB860B-7038-4644-90EF-F98417DBCA7E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D783DD8-A99B-A64F-A687-9641752958AD}"/>
              </a:ext>
            </a:extLst>
          </p:cNvPr>
          <p:cNvGrpSpPr/>
          <p:nvPr/>
        </p:nvGrpSpPr>
        <p:grpSpPr>
          <a:xfrm>
            <a:off x="6329444" y="4764913"/>
            <a:ext cx="590625" cy="551795"/>
            <a:chOff x="5746823" y="6863256"/>
            <a:chExt cx="590625" cy="55179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E6B61D8-FCFC-0B47-B8AC-7EFF451B5996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B71D3738-1299-474C-8159-B249FAAB8D61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17D275E0-62BF-4B4C-BA99-21F817997B67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77F4131-238C-FB4C-89A1-C0FBFE6C7DBF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E050D7C5-1ED1-9E4D-B1E9-C49761A97D4F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29BA709-6B6C-8C4A-AE36-0D0E0FD47F53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EC4153D-189D-0B46-B6D4-4D0E39149D09}"/>
              </a:ext>
            </a:extLst>
          </p:cNvPr>
          <p:cNvGrpSpPr/>
          <p:nvPr/>
        </p:nvGrpSpPr>
        <p:grpSpPr>
          <a:xfrm>
            <a:off x="6915894" y="5316639"/>
            <a:ext cx="590625" cy="551795"/>
            <a:chOff x="5746823" y="6863256"/>
            <a:chExt cx="590625" cy="551795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3FDEA22-366C-7842-9B2B-5BB84BD6D499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81C27017-4C83-E549-A1AC-C8BB54E139F4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A7FA7D02-C13B-7040-BC73-961DAC2DAACE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BC3778D-EBFC-4B47-B75B-0E2DB2A2B237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FF8E52D0-E15B-C141-BA79-CE4EAAB4D2A6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1C6BD0F7-DA9C-E247-8700-2F51082B4409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DC2971-B063-4F4C-885A-B152CBB3EC1F}"/>
              </a:ext>
            </a:extLst>
          </p:cNvPr>
          <p:cNvGrpSpPr/>
          <p:nvPr/>
        </p:nvGrpSpPr>
        <p:grpSpPr>
          <a:xfrm>
            <a:off x="7502342" y="5862576"/>
            <a:ext cx="590625" cy="551795"/>
            <a:chOff x="5746823" y="6863256"/>
            <a:chExt cx="590625" cy="55179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E1857FC-8E00-A343-8090-CC472EC42CC4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AA82E8F4-4189-ED44-8F77-060DA6587064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A287B544-2E9F-2A46-8E7C-4F86418859DD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8CE35AC-360A-5F4C-A582-4C0764EC00AD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1B8FE40C-B9DD-E842-88CE-6FF70D865E11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936256C9-525C-5144-A85C-6C527FAC2A0A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E87F251-97B3-384E-9D2E-61CA4CEC4B1E}"/>
              </a:ext>
            </a:extLst>
          </p:cNvPr>
          <p:cNvGrpSpPr/>
          <p:nvPr/>
        </p:nvGrpSpPr>
        <p:grpSpPr>
          <a:xfrm>
            <a:off x="9786434" y="4233833"/>
            <a:ext cx="590625" cy="551795"/>
            <a:chOff x="5746823" y="6863256"/>
            <a:chExt cx="590625" cy="55179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B78C92E-7136-1847-96D6-4A6F1387948D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463AC932-CC91-C146-A83B-D3E9EE1E4D8D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8659A83B-9AA6-864E-B538-175E7AF13FC7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380AAAB-BA73-A44B-87D8-E34FD199513C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7E2B403-116E-1243-8031-0CE1F76155FB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519803F7-158F-A74B-AE50-EB7991412438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4FCDAFA-F0BF-3049-B45F-E866228C9104}"/>
              </a:ext>
            </a:extLst>
          </p:cNvPr>
          <p:cNvGrpSpPr/>
          <p:nvPr/>
        </p:nvGrpSpPr>
        <p:grpSpPr>
          <a:xfrm>
            <a:off x="10369055" y="4778513"/>
            <a:ext cx="590625" cy="551795"/>
            <a:chOff x="5746823" y="6863256"/>
            <a:chExt cx="590625" cy="551795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A9CF1500-2756-B84A-9A61-29E5642E4153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BBA5D8EA-0C2B-8140-8CB3-2BD02FADD37B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10920971-2F69-D249-B51F-61A23AD16C44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C41CA3B2-C985-FE4D-851B-5518E8312925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443081BF-A468-3647-AF6B-3D55691F2B98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01EA0942-1F40-7C4F-9CC0-FEF8C4E990E5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3AACD78-FC3D-1A4D-9695-13314DDC4E3E}"/>
              </a:ext>
            </a:extLst>
          </p:cNvPr>
          <p:cNvGrpSpPr/>
          <p:nvPr/>
        </p:nvGrpSpPr>
        <p:grpSpPr>
          <a:xfrm>
            <a:off x="10955505" y="5330239"/>
            <a:ext cx="590625" cy="551795"/>
            <a:chOff x="5746823" y="6863256"/>
            <a:chExt cx="590625" cy="551795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8941160-1C50-7740-B691-778931697DC6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C057C5BB-3350-B94E-A527-1A2D1038A365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C9F5D3F7-22D5-D44A-B12F-E731A74CD16A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466C185-E1DA-CA45-B820-0AAADBFD027D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6AEE5B82-7499-2D49-855B-8FFC50D89465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22C60F70-AD0E-504D-AD5B-F53A1898C566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931947A-C422-0443-8F6A-E4AA87AE9EA9}"/>
              </a:ext>
            </a:extLst>
          </p:cNvPr>
          <p:cNvGrpSpPr/>
          <p:nvPr/>
        </p:nvGrpSpPr>
        <p:grpSpPr>
          <a:xfrm>
            <a:off x="11541953" y="5876176"/>
            <a:ext cx="590625" cy="551795"/>
            <a:chOff x="5746823" y="6863256"/>
            <a:chExt cx="590625" cy="55179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4A068E9-9AE6-1348-BBE3-45C42329ACD0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492AB647-3B7A-A745-8263-7F974AC3BA7A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59EFAD5F-2CBA-B54F-BC3C-4E9F7A579EF6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51FFC9D-EF9B-9740-B7DC-6F1A271B5AAB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F28CF6F0-6D42-F940-9BA1-6F6D24777663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89AE7EEA-C7F8-8E42-852C-13C01F1A0C8D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D7EEF52-E85E-CA44-A1B6-DE5B6F708874}"/>
              </a:ext>
            </a:extLst>
          </p:cNvPr>
          <p:cNvCxnSpPr>
            <a:cxnSpLocks/>
          </p:cNvCxnSpPr>
          <p:nvPr/>
        </p:nvCxnSpPr>
        <p:spPr>
          <a:xfrm>
            <a:off x="5763756" y="2829309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48A3BD3-A786-3B49-9F3C-615915F3382B}"/>
              </a:ext>
            </a:extLst>
          </p:cNvPr>
          <p:cNvCxnSpPr>
            <a:cxnSpLocks/>
          </p:cNvCxnSpPr>
          <p:nvPr/>
        </p:nvCxnSpPr>
        <p:spPr>
          <a:xfrm>
            <a:off x="8100692" y="2829691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15D4FDA-CBDE-0F4A-95C3-85B1D9721A10}"/>
              </a:ext>
            </a:extLst>
          </p:cNvPr>
          <p:cNvCxnSpPr>
            <a:cxnSpLocks/>
          </p:cNvCxnSpPr>
          <p:nvPr/>
        </p:nvCxnSpPr>
        <p:spPr>
          <a:xfrm>
            <a:off x="8914273" y="2827343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E17C4E34-071C-EA4A-B8B3-90EA2E18332E}"/>
              </a:ext>
            </a:extLst>
          </p:cNvPr>
          <p:cNvSpPr txBox="1"/>
          <p:nvPr/>
        </p:nvSpPr>
        <p:spPr>
          <a:xfrm>
            <a:off x="4322488" y="2838151"/>
            <a:ext cx="1521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Absorbing </a:t>
            </a:r>
            <a:br>
              <a:rPr lang="en-AU" sz="2400" dirty="0">
                <a:latin typeface="+mn-lt"/>
                <a:cs typeface="Microsoft Sans Serif" panose="020B0604020202020204" pitchFamily="34" charset="0"/>
              </a:rPr>
            </a:br>
            <a:r>
              <a:rPr lang="en-AU" sz="2400" dirty="0">
                <a:latin typeface="+mn-lt"/>
                <a:cs typeface="Microsoft Sans Serif" panose="020B0604020202020204" pitchFamily="34" charset="0"/>
              </a:rPr>
              <a:t>Burst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65DABA3-10F8-3349-A529-C9858D3C41E0}"/>
              </a:ext>
            </a:extLst>
          </p:cNvPr>
          <p:cNvSpPr txBox="1"/>
          <p:nvPr/>
        </p:nvSpPr>
        <p:spPr>
          <a:xfrm>
            <a:off x="6268879" y="2835039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Draining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D79BE05-624C-4F44-B46D-32A4B23096D4}"/>
              </a:ext>
            </a:extLst>
          </p:cNvPr>
          <p:cNvSpPr txBox="1"/>
          <p:nvPr/>
        </p:nvSpPr>
        <p:spPr>
          <a:xfrm>
            <a:off x="8055844" y="2844341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Empty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4C97981-13B3-E442-8106-28981D1AF50B}"/>
              </a:ext>
            </a:extLst>
          </p:cNvPr>
          <p:cNvSpPr txBox="1"/>
          <p:nvPr/>
        </p:nvSpPr>
        <p:spPr>
          <a:xfrm>
            <a:off x="7064366" y="7244169"/>
            <a:ext cx="2787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(a) Good Queue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DA2B985-4CBD-BD4B-943B-FA1BE580C0BD}"/>
              </a:ext>
            </a:extLst>
          </p:cNvPr>
          <p:cNvCxnSpPr>
            <a:cxnSpLocks/>
          </p:cNvCxnSpPr>
          <p:nvPr/>
        </p:nvCxnSpPr>
        <p:spPr>
          <a:xfrm flipH="1">
            <a:off x="4702629" y="9652149"/>
            <a:ext cx="20270" cy="2495492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061E2AC-9BBD-D545-BE32-7BEB8B5AD800}"/>
              </a:ext>
            </a:extLst>
          </p:cNvPr>
          <p:cNvCxnSpPr>
            <a:cxnSpLocks/>
          </p:cNvCxnSpPr>
          <p:nvPr/>
        </p:nvCxnSpPr>
        <p:spPr>
          <a:xfrm flipH="1">
            <a:off x="4702629" y="12139301"/>
            <a:ext cx="7980438" cy="834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56D2F757-4B8F-5B4C-AD0A-817E530663C0}"/>
              </a:ext>
            </a:extLst>
          </p:cNvPr>
          <p:cNvSpPr txBox="1"/>
          <p:nvPr/>
        </p:nvSpPr>
        <p:spPr>
          <a:xfrm>
            <a:off x="8041583" y="12267276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Time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0D48AAA-3627-084F-BB4C-3B50D941473B}"/>
              </a:ext>
            </a:extLst>
          </p:cNvPr>
          <p:cNvSpPr txBox="1"/>
          <p:nvPr/>
        </p:nvSpPr>
        <p:spPr>
          <a:xfrm rot="16200000">
            <a:off x="3011867" y="10419016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Queue Length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098BF9D-1E2A-2446-ABD9-FA6E95BC38B2}"/>
              </a:ext>
            </a:extLst>
          </p:cNvPr>
          <p:cNvGrpSpPr/>
          <p:nvPr/>
        </p:nvGrpSpPr>
        <p:grpSpPr>
          <a:xfrm>
            <a:off x="4861034" y="11858152"/>
            <a:ext cx="110362" cy="278526"/>
            <a:chOff x="4861034" y="8776136"/>
            <a:chExt cx="110362" cy="278526"/>
          </a:xfrm>
        </p:grpSpPr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2A2BF320-4AF5-3241-A4E3-E9A181F2ADCE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6D0C1CCF-67D9-4344-8990-23FA99608F5C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B5204D3-420C-3144-8EF3-1769F11BF191}"/>
              </a:ext>
            </a:extLst>
          </p:cNvPr>
          <p:cNvGrpSpPr/>
          <p:nvPr/>
        </p:nvGrpSpPr>
        <p:grpSpPr>
          <a:xfrm>
            <a:off x="4976649" y="11584884"/>
            <a:ext cx="110362" cy="278526"/>
            <a:chOff x="4861034" y="8776136"/>
            <a:chExt cx="110362" cy="278526"/>
          </a:xfrm>
        </p:grpSpPr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1358A6F4-9258-0E45-9F62-5B2DF88EED02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173A5657-5CB9-E347-91E4-A913E32F12AD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33F01A2-8010-804D-A37F-095E6988FD6D}"/>
              </a:ext>
            </a:extLst>
          </p:cNvPr>
          <p:cNvGrpSpPr/>
          <p:nvPr/>
        </p:nvGrpSpPr>
        <p:grpSpPr>
          <a:xfrm>
            <a:off x="5081749" y="11038351"/>
            <a:ext cx="225977" cy="551794"/>
            <a:chOff x="4861034" y="8502868"/>
            <a:chExt cx="225977" cy="55179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5BF1AD70-8EFB-9C4C-A7B4-73E7D60CC136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EF8A1345-FFD1-3F4C-A768-0A18A904C785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CFEF3DE7-AEB2-084F-9451-0B1E91FC35AC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ACB71C49-51E5-E849-BC2F-87D9F708C939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038C4B45-F7BC-4245-9174-B4E33D047C82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7DB1E920-C736-9B41-A78D-97980E324F76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4D911F9-A3F9-2443-97CA-5699AFCA9A65}"/>
              </a:ext>
            </a:extLst>
          </p:cNvPr>
          <p:cNvGrpSpPr/>
          <p:nvPr/>
        </p:nvGrpSpPr>
        <p:grpSpPr>
          <a:xfrm>
            <a:off x="5302464" y="10491816"/>
            <a:ext cx="225977" cy="551794"/>
            <a:chOff x="4861034" y="8502868"/>
            <a:chExt cx="225977" cy="551794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BBDACC56-9036-1445-93A3-B145CC56019F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8D5640BB-7AB8-8C4D-8472-ECD3AB9887BD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BA29ABF7-413A-CB4A-A8D2-B0E1760A0964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0D4866E1-88E5-4444-9662-66E0441E50D1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167FB1BC-5682-C04E-AECE-B7B40566A2B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CEA3ACBC-E71C-8247-B8CB-71936872736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6DD739A-76AC-6D4C-804F-C72467B48606}"/>
              </a:ext>
            </a:extLst>
          </p:cNvPr>
          <p:cNvGrpSpPr/>
          <p:nvPr/>
        </p:nvGrpSpPr>
        <p:grpSpPr>
          <a:xfrm>
            <a:off x="5523179" y="9945281"/>
            <a:ext cx="225977" cy="551794"/>
            <a:chOff x="4861034" y="8502868"/>
            <a:chExt cx="225977" cy="551794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BA3F4FB-200E-A347-AC9B-073AD27C30A3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069B68DA-4FAB-FC48-92FE-CAF4BE3C4BCF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4F20E559-5335-4846-85E1-AD83E0B7876B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8F2434E9-572F-9D41-AFCC-80C72098E9E2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57EA525F-E451-0A47-AB91-9BF3CA4A469A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1E5EBBA1-A5F6-8747-BCDC-DAB377A4F9D0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1950044-3BD8-854C-8E57-C37F8343C669}"/>
              </a:ext>
            </a:extLst>
          </p:cNvPr>
          <p:cNvGrpSpPr/>
          <p:nvPr/>
        </p:nvGrpSpPr>
        <p:grpSpPr>
          <a:xfrm>
            <a:off x="5746823" y="9945272"/>
            <a:ext cx="590625" cy="551795"/>
            <a:chOff x="5746823" y="6863256"/>
            <a:chExt cx="590625" cy="551795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45C1AF39-9BFA-3C45-BB65-35372AF9F334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6A86699C-0E50-BB4B-929A-2EA4D255E19E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4AA48A46-3061-FA46-B6AE-D36C1E11ACF6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9EF4D79E-DE95-554F-99FA-35DF48E32DF8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0D74E5D7-E4CF-F745-874B-A531F529F23D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BE72BFF5-0FA9-A442-93EA-5A2564B069FD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A34632D-C597-884F-903A-17283D432F20}"/>
              </a:ext>
            </a:extLst>
          </p:cNvPr>
          <p:cNvGrpSpPr/>
          <p:nvPr/>
        </p:nvGrpSpPr>
        <p:grpSpPr>
          <a:xfrm>
            <a:off x="8472665" y="10486454"/>
            <a:ext cx="225977" cy="551794"/>
            <a:chOff x="4861034" y="8502868"/>
            <a:chExt cx="225977" cy="551794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8E86C6AF-D9B4-5E46-BCE7-6490BF0A7552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6E2AB928-7FB2-884C-B83A-773851A0527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BACD73AA-D1A0-6941-9B51-6C40383352B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D3A06216-D6FF-A646-83D9-4E1245A8C3EC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2F3A316C-52FD-4C4E-84A3-6ADCF047B2C5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5D945F46-6D36-954C-B071-2EE30B5542D3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543E89A-F31F-504B-854A-38817B5FF865}"/>
              </a:ext>
            </a:extLst>
          </p:cNvPr>
          <p:cNvGrpSpPr/>
          <p:nvPr/>
        </p:nvGrpSpPr>
        <p:grpSpPr>
          <a:xfrm>
            <a:off x="8693380" y="9939919"/>
            <a:ext cx="225977" cy="551794"/>
            <a:chOff x="4861034" y="8502868"/>
            <a:chExt cx="225977" cy="551794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A1109D6C-9325-444A-8D1F-364E3F61FA5E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A4760C5F-8AD2-F945-8054-8518DC9B2B7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EFE6AA26-0313-C844-9916-6372EC4641F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4F94CFBF-6699-A94E-A738-35E2EB688C56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C187AAC2-3811-4F4B-A0CD-2F7FEBD27CFA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B6A39271-C4FB-7845-A4AB-82C35BE347AF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79CB105-029F-A941-A526-223222822AFB}"/>
              </a:ext>
            </a:extLst>
          </p:cNvPr>
          <p:cNvGrpSpPr/>
          <p:nvPr/>
        </p:nvGrpSpPr>
        <p:grpSpPr>
          <a:xfrm>
            <a:off x="6329444" y="10489952"/>
            <a:ext cx="590625" cy="551795"/>
            <a:chOff x="5746823" y="6863256"/>
            <a:chExt cx="590625" cy="551795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A3EA015F-0787-E242-9458-50933D7CE762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9F56A763-BB29-F642-B08A-ACECF3CCBEA8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67D6B0DF-88FF-9149-87BD-AD0C2C5826FB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F346029F-A68B-A643-A7FA-621A2E8F72F8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D8DF1234-EF02-DB4E-990D-EC33CCD7CCB6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7EDA36C6-62FE-E045-A6EB-5AFDE8BF85C1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116D575A-80AD-194A-A3AE-BE6F7B298167}"/>
              </a:ext>
            </a:extLst>
          </p:cNvPr>
          <p:cNvGrpSpPr/>
          <p:nvPr/>
        </p:nvGrpSpPr>
        <p:grpSpPr>
          <a:xfrm>
            <a:off x="8885099" y="9939276"/>
            <a:ext cx="590625" cy="551795"/>
            <a:chOff x="5746823" y="6863256"/>
            <a:chExt cx="590625" cy="551795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618DBF42-A80B-994A-870A-4E2346ED5DA2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25ECBD07-DC8D-5040-8C4C-27554E2AABFC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32C57244-73B3-4E48-B615-43EB3CE34707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BD9997B6-DA67-864B-9328-B45322DAF2ED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F5DE405A-F4DB-BB48-A1B7-D6665FDA9780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B73492D5-1D66-2340-8480-61693E88AB43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673A59D-32EB-3946-B49B-914212F94605}"/>
              </a:ext>
            </a:extLst>
          </p:cNvPr>
          <p:cNvGrpSpPr/>
          <p:nvPr/>
        </p:nvGrpSpPr>
        <p:grpSpPr>
          <a:xfrm>
            <a:off x="9470989" y="10493754"/>
            <a:ext cx="590625" cy="551795"/>
            <a:chOff x="5746823" y="6863256"/>
            <a:chExt cx="590625" cy="551795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1FDDE278-832E-524C-BE6C-C688C0789EB0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07AA9961-15EF-524A-98B3-0180E86C7FFA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F812D3AB-DB54-6B47-86A6-4FD0A057B179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9A8EF88B-F813-BF4B-A47D-C1AF40685D3B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FC803DE5-D263-A047-BF93-60FD8997D479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9081B6B6-6C90-3C47-9C13-1AE13483910C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199CEC7B-CC72-C640-A8BA-7BFEB00449B8}"/>
              </a:ext>
            </a:extLst>
          </p:cNvPr>
          <p:cNvCxnSpPr>
            <a:cxnSpLocks/>
          </p:cNvCxnSpPr>
          <p:nvPr/>
        </p:nvCxnSpPr>
        <p:spPr>
          <a:xfrm>
            <a:off x="5763756" y="8554348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14E7A514-CE02-744A-8030-6D4DF6D64B79}"/>
              </a:ext>
            </a:extLst>
          </p:cNvPr>
          <p:cNvCxnSpPr>
            <a:cxnSpLocks/>
          </p:cNvCxnSpPr>
          <p:nvPr/>
        </p:nvCxnSpPr>
        <p:spPr>
          <a:xfrm>
            <a:off x="6932536" y="8565311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D2FC731E-5672-BE40-B7EB-8482C8E8CEF8}"/>
              </a:ext>
            </a:extLst>
          </p:cNvPr>
          <p:cNvSpPr txBox="1"/>
          <p:nvPr/>
        </p:nvSpPr>
        <p:spPr>
          <a:xfrm>
            <a:off x="4300717" y="8563190"/>
            <a:ext cx="1521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Absorbing </a:t>
            </a:r>
            <a:br>
              <a:rPr lang="en-AU" sz="2400" dirty="0">
                <a:latin typeface="+mn-lt"/>
                <a:cs typeface="Microsoft Sans Serif" panose="020B0604020202020204" pitchFamily="34" charset="0"/>
              </a:rPr>
            </a:br>
            <a:r>
              <a:rPr lang="en-AU" sz="2400" dirty="0">
                <a:latin typeface="+mn-lt"/>
                <a:cs typeface="Microsoft Sans Serif" panose="020B0604020202020204" pitchFamily="34" charset="0"/>
              </a:rPr>
              <a:t>Burst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FBD0BB9E-128A-CA44-923B-93C350FF8DDA}"/>
              </a:ext>
            </a:extLst>
          </p:cNvPr>
          <p:cNvSpPr txBox="1"/>
          <p:nvPr/>
        </p:nvSpPr>
        <p:spPr>
          <a:xfrm>
            <a:off x="5738388" y="8560078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Draining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FE49B02D-5521-524A-93FF-60D4E3176D4C}"/>
              </a:ext>
            </a:extLst>
          </p:cNvPr>
          <p:cNvSpPr txBox="1"/>
          <p:nvPr/>
        </p:nvSpPr>
        <p:spPr>
          <a:xfrm>
            <a:off x="7434892" y="13157648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(b) Bad Queue</a:t>
            </a: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0C0D662-BAE0-4649-A52D-B603255A97A4}"/>
              </a:ext>
            </a:extLst>
          </p:cNvPr>
          <p:cNvGrpSpPr/>
          <p:nvPr/>
        </p:nvGrpSpPr>
        <p:grpSpPr>
          <a:xfrm>
            <a:off x="6916782" y="10896927"/>
            <a:ext cx="379604" cy="147582"/>
            <a:chOff x="6916782" y="11854851"/>
            <a:chExt cx="379604" cy="147582"/>
          </a:xfrm>
        </p:grpSpPr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B1312EFB-FB07-944C-BCD1-5FAF90073AF6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BBF8D156-6F40-C549-8EDF-BE4E73584ED1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5BCFCB54-92EA-9D47-B728-BAA6EED3736C}"/>
              </a:ext>
            </a:extLst>
          </p:cNvPr>
          <p:cNvGrpSpPr/>
          <p:nvPr/>
        </p:nvGrpSpPr>
        <p:grpSpPr>
          <a:xfrm>
            <a:off x="7291250" y="10895837"/>
            <a:ext cx="379604" cy="147582"/>
            <a:chOff x="6916782" y="11854851"/>
            <a:chExt cx="379604" cy="147582"/>
          </a:xfrm>
        </p:grpSpPr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B6A0AC3C-004B-9445-9AC0-412D04F86DE7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11DCC9BB-4281-A746-BE0A-254C7CB41A11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E6D14BB4-6258-3C4A-9C87-CD8167EA635E}"/>
              </a:ext>
            </a:extLst>
          </p:cNvPr>
          <p:cNvGrpSpPr/>
          <p:nvPr/>
        </p:nvGrpSpPr>
        <p:grpSpPr>
          <a:xfrm>
            <a:off x="7665720" y="10898013"/>
            <a:ext cx="379604" cy="147582"/>
            <a:chOff x="6916782" y="11854851"/>
            <a:chExt cx="379604" cy="147582"/>
          </a:xfrm>
        </p:grpSpPr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402F4431-0740-B44D-BDA9-357E69D435E1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CBE4FAF4-1150-2C49-98A4-942C0E3CC28F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5397082-02D2-1944-B6B4-B27E4EA11DBD}"/>
              </a:ext>
            </a:extLst>
          </p:cNvPr>
          <p:cNvGrpSpPr/>
          <p:nvPr/>
        </p:nvGrpSpPr>
        <p:grpSpPr>
          <a:xfrm>
            <a:off x="8043456" y="10896922"/>
            <a:ext cx="379604" cy="147582"/>
            <a:chOff x="6916782" y="11854851"/>
            <a:chExt cx="379604" cy="147582"/>
          </a:xfrm>
        </p:grpSpPr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40A1742E-3C2B-B645-81C6-A66A115813AD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81DA74E9-B4ED-1948-9A7B-C457C7D3221A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BB7C1050-C13B-7740-A63B-C6B4193C6F08}"/>
              </a:ext>
            </a:extLst>
          </p:cNvPr>
          <p:cNvCxnSpPr/>
          <p:nvPr/>
        </p:nvCxnSpPr>
        <p:spPr>
          <a:xfrm flipH="1">
            <a:off x="8414658" y="11041650"/>
            <a:ext cx="6050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B92D3C14-652A-7747-A54D-59C2BF463909}"/>
              </a:ext>
            </a:extLst>
          </p:cNvPr>
          <p:cNvGrpSpPr/>
          <p:nvPr/>
        </p:nvGrpSpPr>
        <p:grpSpPr>
          <a:xfrm>
            <a:off x="11623181" y="10492349"/>
            <a:ext cx="225977" cy="551794"/>
            <a:chOff x="4861034" y="8502868"/>
            <a:chExt cx="225977" cy="551794"/>
          </a:xfrm>
        </p:grpSpPr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1A6DF9CA-8ACA-8C40-916B-8D42AF218510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39B2124B-3264-BD42-97F7-9653AF18059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39A15B44-38B4-6B41-B694-5E624176764F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026D9E7F-DA6A-2744-8E23-2BA893757134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806B1E35-0B2A-944C-9440-0EA750F748B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CAEEEDA2-4A5A-B44E-998A-B6EAC2599C6A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E16289E-3E1D-E34D-AF6A-7E4DA9DDB2F0}"/>
              </a:ext>
            </a:extLst>
          </p:cNvPr>
          <p:cNvGrpSpPr/>
          <p:nvPr/>
        </p:nvGrpSpPr>
        <p:grpSpPr>
          <a:xfrm>
            <a:off x="10067298" y="10902822"/>
            <a:ext cx="379604" cy="147582"/>
            <a:chOff x="6916782" y="11854851"/>
            <a:chExt cx="379604" cy="147582"/>
          </a:xfrm>
        </p:grpSpPr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50BB64B7-469C-224E-897D-788D5FC58E0E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F45BBAB4-7B57-0748-B19D-4A1B80E88861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FFF874D2-D128-3048-8CDE-25CF474CF1C6}"/>
              </a:ext>
            </a:extLst>
          </p:cNvPr>
          <p:cNvGrpSpPr/>
          <p:nvPr/>
        </p:nvGrpSpPr>
        <p:grpSpPr>
          <a:xfrm>
            <a:off x="10441766" y="10901732"/>
            <a:ext cx="379604" cy="147582"/>
            <a:chOff x="6916782" y="11854851"/>
            <a:chExt cx="379604" cy="147582"/>
          </a:xfrm>
        </p:grpSpPr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DDCEA9C6-52B1-2448-95AB-F09E1486DE28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3C87C3CD-81B5-0240-9FC0-69F0FBC11C12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72CC4D6-591C-3E43-9AFC-023ACF4B68D8}"/>
              </a:ext>
            </a:extLst>
          </p:cNvPr>
          <p:cNvGrpSpPr/>
          <p:nvPr/>
        </p:nvGrpSpPr>
        <p:grpSpPr>
          <a:xfrm>
            <a:off x="10816236" y="10903908"/>
            <a:ext cx="379604" cy="147582"/>
            <a:chOff x="6916782" y="11854851"/>
            <a:chExt cx="379604" cy="147582"/>
          </a:xfrm>
        </p:grpSpPr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B870CCF6-6A34-B541-894D-6D2A2E475AB8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08E39299-ABEF-7442-A2AE-262E1D813693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7500751B-62BD-6F4D-9060-248A25CE1891}"/>
              </a:ext>
            </a:extLst>
          </p:cNvPr>
          <p:cNvGrpSpPr/>
          <p:nvPr/>
        </p:nvGrpSpPr>
        <p:grpSpPr>
          <a:xfrm>
            <a:off x="11193972" y="10902817"/>
            <a:ext cx="379604" cy="147582"/>
            <a:chOff x="6916782" y="11854851"/>
            <a:chExt cx="379604" cy="147582"/>
          </a:xfrm>
        </p:grpSpPr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9F93A79D-0C6C-BD46-AF7B-EF6A05E90297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3ED4DCFF-078E-9B49-A039-30926FFC7F3B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FD024722-EA53-C447-B089-EB3E9329EFD0}"/>
              </a:ext>
            </a:extLst>
          </p:cNvPr>
          <p:cNvCxnSpPr/>
          <p:nvPr/>
        </p:nvCxnSpPr>
        <p:spPr>
          <a:xfrm flipH="1">
            <a:off x="11565174" y="11047545"/>
            <a:ext cx="6050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85A45EC5-5287-144F-9693-828659D3F599}"/>
              </a:ext>
            </a:extLst>
          </p:cNvPr>
          <p:cNvSpPr txBox="1"/>
          <p:nvPr/>
        </p:nvSpPr>
        <p:spPr>
          <a:xfrm>
            <a:off x="7758383" y="8561224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Congestion</a:t>
            </a:r>
          </a:p>
        </p:txBody>
      </p:sp>
    </p:spTree>
    <p:extLst>
      <p:ext uri="{BB962C8B-B14F-4D97-AF65-F5344CB8AC3E}">
        <p14:creationId xmlns:p14="http://schemas.microsoft.com/office/powerpoint/2010/main" val="305620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AE73204-3BCC-984C-A958-83D10E81F640}"/>
              </a:ext>
            </a:extLst>
          </p:cNvPr>
          <p:cNvGrpSpPr/>
          <p:nvPr/>
        </p:nvGrpSpPr>
        <p:grpSpPr>
          <a:xfrm>
            <a:off x="7378369" y="8435872"/>
            <a:ext cx="1995055" cy="1323474"/>
            <a:chOff x="12563155" y="6304547"/>
            <a:chExt cx="1995055" cy="1323474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977B4678-7155-F947-9B78-541E27D980A1}"/>
                </a:ext>
              </a:extLst>
            </p:cNvPr>
            <p:cNvSpPr/>
            <p:nvPr/>
          </p:nvSpPr>
          <p:spPr>
            <a:xfrm>
              <a:off x="12563155" y="6304547"/>
              <a:ext cx="1995055" cy="1323474"/>
            </a:xfrm>
            <a:prstGeom prst="rect">
              <a:avLst/>
            </a:prstGeom>
            <a:solidFill>
              <a:srgbClr val="8FD1E9"/>
            </a:solidFill>
            <a:ln w="28575">
              <a:solidFill>
                <a:srgbClr val="00A6D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CDB35446-8119-7E43-AF35-86543343F719}"/>
                </a:ext>
              </a:extLst>
            </p:cNvPr>
            <p:cNvSpPr/>
            <p:nvPr/>
          </p:nvSpPr>
          <p:spPr>
            <a:xfrm>
              <a:off x="12682376" y="666549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12216D4-30EF-9044-961C-CD39D781CEC4}"/>
                </a:ext>
              </a:extLst>
            </p:cNvPr>
            <p:cNvCxnSpPr>
              <a:cxnSpLocks/>
            </p:cNvCxnSpPr>
            <p:nvPr/>
          </p:nvCxnSpPr>
          <p:spPr>
            <a:xfrm>
              <a:off x="14174292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52A86E75-9358-104A-BF82-3DDC768CE625}"/>
                </a:ext>
              </a:extLst>
            </p:cNvPr>
            <p:cNvCxnSpPr>
              <a:cxnSpLocks/>
            </p:cNvCxnSpPr>
            <p:nvPr/>
          </p:nvCxnSpPr>
          <p:spPr>
            <a:xfrm>
              <a:off x="13917621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C9DB177-64DD-9341-ABF1-F799B2EA8346}"/>
                </a:ext>
              </a:extLst>
            </p:cNvPr>
            <p:cNvCxnSpPr>
              <a:cxnSpLocks/>
            </p:cNvCxnSpPr>
            <p:nvPr/>
          </p:nvCxnSpPr>
          <p:spPr>
            <a:xfrm>
              <a:off x="13636886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A27D5B59-9758-AF4A-812C-BAB04E86BEEB}"/>
                </a:ext>
              </a:extLst>
            </p:cNvPr>
            <p:cNvCxnSpPr>
              <a:cxnSpLocks/>
            </p:cNvCxnSpPr>
            <p:nvPr/>
          </p:nvCxnSpPr>
          <p:spPr>
            <a:xfrm>
              <a:off x="13364170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11E7ACE-0872-4F4D-BBD0-34375B799D28}"/>
                </a:ext>
              </a:extLst>
            </p:cNvPr>
            <p:cNvCxnSpPr>
              <a:cxnSpLocks/>
            </p:cNvCxnSpPr>
            <p:nvPr/>
          </p:nvCxnSpPr>
          <p:spPr>
            <a:xfrm>
              <a:off x="13059373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03ABC45-1F7C-CA41-8B89-951850E4A297}"/>
                </a:ext>
              </a:extLst>
            </p:cNvPr>
            <p:cNvCxnSpPr>
              <a:cxnSpLocks/>
            </p:cNvCxnSpPr>
            <p:nvPr/>
          </p:nvCxnSpPr>
          <p:spPr>
            <a:xfrm>
              <a:off x="12682386" y="6622126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CCD85769-AAAD-5940-9AE7-8AAEF0A00493}"/>
              </a:ext>
            </a:extLst>
          </p:cNvPr>
          <p:cNvCxnSpPr>
            <a:cxnSpLocks/>
            <a:endCxn id="258" idx="1"/>
          </p:cNvCxnSpPr>
          <p:nvPr/>
        </p:nvCxnSpPr>
        <p:spPr>
          <a:xfrm>
            <a:off x="5809970" y="9097609"/>
            <a:ext cx="1568399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D0D738A2-AF2E-DE4B-A208-09C7D8C7CE87}"/>
              </a:ext>
            </a:extLst>
          </p:cNvPr>
          <p:cNvSpPr txBox="1"/>
          <p:nvPr/>
        </p:nvSpPr>
        <p:spPr>
          <a:xfrm>
            <a:off x="7776906" y="9776772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Router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57F129F-0751-C74A-A78B-03D7F07B82A5}"/>
              </a:ext>
            </a:extLst>
          </p:cNvPr>
          <p:cNvGrpSpPr/>
          <p:nvPr/>
        </p:nvGrpSpPr>
        <p:grpSpPr>
          <a:xfrm>
            <a:off x="12243998" y="8435872"/>
            <a:ext cx="1995055" cy="1323474"/>
            <a:chOff x="12563155" y="6304547"/>
            <a:chExt cx="1995055" cy="1323474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08FE718-2C5F-984D-A472-85F08972BD36}"/>
                </a:ext>
              </a:extLst>
            </p:cNvPr>
            <p:cNvSpPr/>
            <p:nvPr/>
          </p:nvSpPr>
          <p:spPr>
            <a:xfrm>
              <a:off x="12563155" y="6304547"/>
              <a:ext cx="1995055" cy="1323474"/>
            </a:xfrm>
            <a:prstGeom prst="rect">
              <a:avLst/>
            </a:prstGeom>
            <a:solidFill>
              <a:srgbClr val="8FD1E9"/>
            </a:solidFill>
            <a:ln w="28575">
              <a:solidFill>
                <a:srgbClr val="00A6D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C5119B83-6273-7045-AC73-C77F43523EF5}"/>
                </a:ext>
              </a:extLst>
            </p:cNvPr>
            <p:cNvSpPr/>
            <p:nvPr/>
          </p:nvSpPr>
          <p:spPr>
            <a:xfrm>
              <a:off x="12682376" y="666549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908289A-4E8B-B54F-AC36-A6AD83A6CEDD}"/>
                </a:ext>
              </a:extLst>
            </p:cNvPr>
            <p:cNvCxnSpPr>
              <a:cxnSpLocks/>
            </p:cNvCxnSpPr>
            <p:nvPr/>
          </p:nvCxnSpPr>
          <p:spPr>
            <a:xfrm>
              <a:off x="14174292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3552447-F3D7-D24B-881B-93A6169ABDFE}"/>
                </a:ext>
              </a:extLst>
            </p:cNvPr>
            <p:cNvCxnSpPr>
              <a:cxnSpLocks/>
            </p:cNvCxnSpPr>
            <p:nvPr/>
          </p:nvCxnSpPr>
          <p:spPr>
            <a:xfrm>
              <a:off x="13917621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22319193-DB75-554A-AFA5-C3B2A5FE4958}"/>
                </a:ext>
              </a:extLst>
            </p:cNvPr>
            <p:cNvCxnSpPr>
              <a:cxnSpLocks/>
            </p:cNvCxnSpPr>
            <p:nvPr/>
          </p:nvCxnSpPr>
          <p:spPr>
            <a:xfrm>
              <a:off x="13636886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5A8A8DD9-2E29-6743-BBBF-62E1A779CB53}"/>
                </a:ext>
              </a:extLst>
            </p:cNvPr>
            <p:cNvCxnSpPr>
              <a:cxnSpLocks/>
            </p:cNvCxnSpPr>
            <p:nvPr/>
          </p:nvCxnSpPr>
          <p:spPr>
            <a:xfrm>
              <a:off x="13364170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5F8FA610-CFEC-BE4F-A2E8-AEDCBDB3C4AF}"/>
                </a:ext>
              </a:extLst>
            </p:cNvPr>
            <p:cNvCxnSpPr>
              <a:cxnSpLocks/>
            </p:cNvCxnSpPr>
            <p:nvPr/>
          </p:nvCxnSpPr>
          <p:spPr>
            <a:xfrm>
              <a:off x="13059373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59EAD7C2-0A38-1642-B857-76299A1E5C7F}"/>
                </a:ext>
              </a:extLst>
            </p:cNvPr>
            <p:cNvCxnSpPr>
              <a:cxnSpLocks/>
            </p:cNvCxnSpPr>
            <p:nvPr/>
          </p:nvCxnSpPr>
          <p:spPr>
            <a:xfrm>
              <a:off x="12682386" y="6622126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027E5710-D6EA-764B-9A44-BB2160EA5635}"/>
              </a:ext>
            </a:extLst>
          </p:cNvPr>
          <p:cNvCxnSpPr>
            <a:cxnSpLocks/>
          </p:cNvCxnSpPr>
          <p:nvPr/>
        </p:nvCxnSpPr>
        <p:spPr>
          <a:xfrm flipV="1">
            <a:off x="14239053" y="9090360"/>
            <a:ext cx="1577924" cy="14498"/>
          </a:xfrm>
          <a:prstGeom prst="straightConnector1">
            <a:avLst/>
          </a:prstGeom>
          <a:ln w="38100">
            <a:solidFill>
              <a:srgbClr val="00A6DA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C9A5B77-DC2C-DD45-927F-9484CDA0F89F}"/>
              </a:ext>
            </a:extLst>
          </p:cNvPr>
          <p:cNvSpPr txBox="1"/>
          <p:nvPr/>
        </p:nvSpPr>
        <p:spPr>
          <a:xfrm>
            <a:off x="12660169" y="9748197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Router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57841F-10C1-7E41-97B3-B4F7C6EC58F2}"/>
              </a:ext>
            </a:extLst>
          </p:cNvPr>
          <p:cNvGrpSpPr/>
          <p:nvPr/>
        </p:nvGrpSpPr>
        <p:grpSpPr>
          <a:xfrm>
            <a:off x="3795310" y="5943601"/>
            <a:ext cx="1995055" cy="4705797"/>
            <a:chOff x="3795310" y="5943601"/>
            <a:chExt cx="1995055" cy="4705797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6535AA6B-F35C-8349-95C9-DB14C93D6362}"/>
                </a:ext>
              </a:extLst>
            </p:cNvPr>
            <p:cNvGrpSpPr/>
            <p:nvPr/>
          </p:nvGrpSpPr>
          <p:grpSpPr>
            <a:xfrm>
              <a:off x="3795310" y="5943601"/>
              <a:ext cx="1995055" cy="3787170"/>
              <a:chOff x="12563155" y="3840851"/>
              <a:chExt cx="1995055" cy="3787170"/>
            </a:xfrm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BCAA0987-EF9F-0A44-97B4-505D2D48879F}"/>
                  </a:ext>
                </a:extLst>
              </p:cNvPr>
              <p:cNvSpPr/>
              <p:nvPr/>
            </p:nvSpPr>
            <p:spPr>
              <a:xfrm>
                <a:off x="12563155" y="3840851"/>
                <a:ext cx="1995055" cy="3787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92FD17D2-444D-2444-8AD2-EDFD5C9FF7E3}"/>
                  </a:ext>
                </a:extLst>
              </p:cNvPr>
              <p:cNvSpPr/>
              <p:nvPr/>
            </p:nvSpPr>
            <p:spPr>
              <a:xfrm>
                <a:off x="12682376" y="6665495"/>
                <a:ext cx="1756611" cy="6015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BC9175AF-6F78-CC4E-BA18-3F847FE8E4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74292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9F955B39-9641-C747-857B-8264C11DE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7621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185E3212-F405-9C45-B11D-562DDB14D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36886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8D5B2E9E-9881-474F-898F-A5E0A1AD9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4170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22241B0F-2DB5-994B-BAD2-D11D6A3A1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59373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FE7CC20E-8A1D-094A-A05F-018AE4DFB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2386" y="6622126"/>
                <a:ext cx="0" cy="688316"/>
              </a:xfrm>
              <a:prstGeom prst="line">
                <a:avLst/>
              </a:prstGeom>
              <a:ln w="63500" cap="flat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3AA0C65-A635-8A46-ABCF-D66060FFA964}"/>
                </a:ext>
              </a:extLst>
            </p:cNvPr>
            <p:cNvSpPr/>
            <p:nvPr/>
          </p:nvSpPr>
          <p:spPr>
            <a:xfrm>
              <a:off x="3949026" y="6300787"/>
              <a:ext cx="1687620" cy="1114425"/>
            </a:xfrm>
            <a:prstGeom prst="ellipse">
              <a:avLst/>
            </a:prstGeom>
            <a:solidFill>
              <a:srgbClr val="DCF0F6"/>
            </a:solidFill>
            <a:ln>
              <a:solidFill>
                <a:srgbClr val="00B0F0"/>
              </a:solidFill>
            </a:ln>
            <a:effectLst>
              <a:outerShdw blurRad="50800" dist="38100" dir="2700000" algn="ctr" rotWithShape="0">
                <a:srgbClr val="00A6DA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TCP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D80BF01B-9F2C-854D-9FE2-1B3B80888D05}"/>
                </a:ext>
              </a:extLst>
            </p:cNvPr>
            <p:cNvSpPr txBox="1"/>
            <p:nvPr/>
          </p:nvSpPr>
          <p:spPr>
            <a:xfrm>
              <a:off x="4035257" y="9759346"/>
              <a:ext cx="1515158" cy="8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Sending</a:t>
              </a:r>
            </a:p>
            <a:p>
              <a:pPr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Host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11704788-3ED5-9446-8BB3-50689583A362}"/>
                </a:ext>
              </a:extLst>
            </p:cNvPr>
            <p:cNvSpPr txBox="1"/>
            <p:nvPr/>
          </p:nvSpPr>
          <p:spPr>
            <a:xfrm>
              <a:off x="4262744" y="9377134"/>
              <a:ext cx="1072730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Ingress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9CB6C15-2295-E140-89AF-20F3013EB000}"/>
                </a:ext>
              </a:extLst>
            </p:cNvPr>
            <p:cNvCxnSpPr>
              <a:stCxn id="15" idx="4"/>
              <a:endCxn id="298" idx="0"/>
            </p:cNvCxnSpPr>
            <p:nvPr/>
          </p:nvCxnSpPr>
          <p:spPr>
            <a:xfrm>
              <a:off x="4792836" y="7415212"/>
              <a:ext cx="1" cy="135303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5E1C671-70BF-CF43-8787-CF741F99DC2E}"/>
                </a:ext>
              </a:extLst>
            </p:cNvPr>
            <p:cNvSpPr txBox="1"/>
            <p:nvPr/>
          </p:nvSpPr>
          <p:spPr>
            <a:xfrm>
              <a:off x="4761885" y="7870856"/>
              <a:ext cx="885179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Write</a:t>
              </a:r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5E6322B0-9100-FC43-8170-C145697CB859}"/>
              </a:ext>
            </a:extLst>
          </p:cNvPr>
          <p:cNvGrpSpPr/>
          <p:nvPr/>
        </p:nvGrpSpPr>
        <p:grpSpPr>
          <a:xfrm>
            <a:off x="15828570" y="5943601"/>
            <a:ext cx="1995055" cy="4705797"/>
            <a:chOff x="3795310" y="5943601"/>
            <a:chExt cx="1995055" cy="4705797"/>
          </a:xfrm>
        </p:grpSpPr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8CE5B2AE-9E0C-134F-AA3F-FED6929A1FD6}"/>
                </a:ext>
              </a:extLst>
            </p:cNvPr>
            <p:cNvGrpSpPr/>
            <p:nvPr/>
          </p:nvGrpSpPr>
          <p:grpSpPr>
            <a:xfrm>
              <a:off x="3795310" y="5943601"/>
              <a:ext cx="1995055" cy="3787170"/>
              <a:chOff x="12563155" y="3840851"/>
              <a:chExt cx="1995055" cy="3787170"/>
            </a:xfrm>
          </p:grpSpPr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F774B288-15DD-724D-A424-B3FBFD475ED1}"/>
                  </a:ext>
                </a:extLst>
              </p:cNvPr>
              <p:cNvSpPr/>
              <p:nvPr/>
            </p:nvSpPr>
            <p:spPr>
              <a:xfrm>
                <a:off x="12563155" y="3840851"/>
                <a:ext cx="1995055" cy="3787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09C91BE2-34AB-0A42-B6F5-600E5C1E6F65}"/>
                  </a:ext>
                </a:extLst>
              </p:cNvPr>
              <p:cNvSpPr/>
              <p:nvPr/>
            </p:nvSpPr>
            <p:spPr>
              <a:xfrm>
                <a:off x="12682376" y="6665495"/>
                <a:ext cx="1756611" cy="6015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F59C8261-807A-FC42-AB06-3D35B7E72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74292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552249D4-2F2B-0C45-8313-CD843F549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7621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380EB117-BEF7-364A-855E-4270968DF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36886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7BDC140F-1E49-6C46-BF83-E7C9A66DE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4170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C3FED7DC-8261-9E4C-88A7-F80F2D49C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59373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DD6D0C7C-67E2-FA46-9CCA-C75D73DA1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2386" y="6622126"/>
                <a:ext cx="0" cy="688316"/>
              </a:xfrm>
              <a:prstGeom prst="line">
                <a:avLst/>
              </a:prstGeom>
              <a:ln w="63500" cap="flat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508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7CBCAB9F-CA12-E549-AB32-4E3BB619499A}"/>
                </a:ext>
              </a:extLst>
            </p:cNvPr>
            <p:cNvSpPr/>
            <p:nvPr/>
          </p:nvSpPr>
          <p:spPr>
            <a:xfrm>
              <a:off x="3949026" y="6300787"/>
              <a:ext cx="1687620" cy="1114425"/>
            </a:xfrm>
            <a:prstGeom prst="ellipse">
              <a:avLst/>
            </a:prstGeom>
            <a:solidFill>
              <a:srgbClr val="DCF0F6"/>
            </a:solidFill>
            <a:ln>
              <a:solidFill>
                <a:srgbClr val="00B0F0"/>
              </a:solidFill>
            </a:ln>
            <a:effectLst>
              <a:outerShdw blurRad="50800" dist="38100" dir="2700000" algn="ctr" rotWithShape="0">
                <a:srgbClr val="00A6DA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TCP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66876C06-8FC0-C248-A9E5-63CD8F47F427}"/>
                </a:ext>
              </a:extLst>
            </p:cNvPr>
            <p:cNvSpPr txBox="1"/>
            <p:nvPr/>
          </p:nvSpPr>
          <p:spPr>
            <a:xfrm>
              <a:off x="3906218" y="9759346"/>
              <a:ext cx="1773242" cy="8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Receiving</a:t>
              </a:r>
            </a:p>
            <a:p>
              <a:pPr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Host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528B1106-EBB7-2B4E-902F-C915AF8F3C4D}"/>
                </a:ext>
              </a:extLst>
            </p:cNvPr>
            <p:cNvSpPr txBox="1"/>
            <p:nvPr/>
          </p:nvSpPr>
          <p:spPr>
            <a:xfrm>
              <a:off x="4305223" y="9377134"/>
              <a:ext cx="987771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Egress</a:t>
              </a:r>
            </a:p>
          </p:txBody>
        </p: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B396E20E-A4F9-DF4F-B3AC-B8EA996F2934}"/>
                </a:ext>
              </a:extLst>
            </p:cNvPr>
            <p:cNvCxnSpPr>
              <a:stCxn id="349" idx="4"/>
              <a:endCxn id="355" idx="0"/>
            </p:cNvCxnSpPr>
            <p:nvPr/>
          </p:nvCxnSpPr>
          <p:spPr>
            <a:xfrm>
              <a:off x="4792836" y="7415212"/>
              <a:ext cx="1" cy="135303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8D1C7BE5-39BD-1948-9E6B-B112B90654C8}"/>
                </a:ext>
              </a:extLst>
            </p:cNvPr>
            <p:cNvSpPr txBox="1"/>
            <p:nvPr/>
          </p:nvSpPr>
          <p:spPr>
            <a:xfrm>
              <a:off x="4777299" y="7870856"/>
              <a:ext cx="816250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Read</a:t>
              </a:r>
            </a:p>
          </p:txBody>
        </p:sp>
      </p:grp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FC247C81-8896-6341-A43C-8CECD38AA0B9}"/>
              </a:ext>
            </a:extLst>
          </p:cNvPr>
          <p:cNvCxnSpPr>
            <a:cxnSpLocks/>
          </p:cNvCxnSpPr>
          <p:nvPr/>
        </p:nvCxnSpPr>
        <p:spPr>
          <a:xfrm>
            <a:off x="9373424" y="9109220"/>
            <a:ext cx="924236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B2F0C220-F614-634A-953C-4FD3DA7BA7B0}"/>
              </a:ext>
            </a:extLst>
          </p:cNvPr>
          <p:cNvCxnSpPr>
            <a:cxnSpLocks/>
          </p:cNvCxnSpPr>
          <p:nvPr/>
        </p:nvCxnSpPr>
        <p:spPr>
          <a:xfrm>
            <a:off x="11319762" y="9109220"/>
            <a:ext cx="924236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C995AAE8-0B17-5F47-A4A6-C34EF8002888}"/>
              </a:ext>
            </a:extLst>
          </p:cNvPr>
          <p:cNvCxnSpPr>
            <a:cxnSpLocks/>
          </p:cNvCxnSpPr>
          <p:nvPr/>
        </p:nvCxnSpPr>
        <p:spPr>
          <a:xfrm>
            <a:off x="10516969" y="9109220"/>
            <a:ext cx="578660" cy="0"/>
          </a:xfrm>
          <a:prstGeom prst="straightConnector1">
            <a:avLst/>
          </a:prstGeom>
          <a:ln w="38100">
            <a:solidFill>
              <a:srgbClr val="00A6DA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01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2804642" y="5842630"/>
            <a:ext cx="2296745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9DEB202-0FE9-BE42-9EFF-B666D5372720}"/>
              </a:ext>
            </a:extLst>
          </p:cNvPr>
          <p:cNvSpPr/>
          <p:nvPr/>
        </p:nvSpPr>
        <p:spPr>
          <a:xfrm>
            <a:off x="16952098" y="5842630"/>
            <a:ext cx="2273631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6F3FE5B-1C22-F14F-AE67-6D96A513FC25}"/>
              </a:ext>
            </a:extLst>
          </p:cNvPr>
          <p:cNvSpPr/>
          <p:nvPr/>
        </p:nvSpPr>
        <p:spPr>
          <a:xfrm>
            <a:off x="6665495" y="5029200"/>
            <a:ext cx="5149516" cy="3874168"/>
          </a:xfrm>
          <a:prstGeom prst="cloud">
            <a:avLst/>
          </a:prstGeom>
          <a:solidFill>
            <a:srgbClr val="8FD1E9"/>
          </a:solidFill>
          <a:ln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98B536-02A9-734C-8DCF-784A8A362781}"/>
              </a:ext>
            </a:extLst>
          </p:cNvPr>
          <p:cNvGrpSpPr/>
          <p:nvPr/>
        </p:nvGrpSpPr>
        <p:grpSpPr>
          <a:xfrm>
            <a:off x="13379119" y="6304547"/>
            <a:ext cx="1995055" cy="1323474"/>
            <a:chOff x="12563155" y="6304547"/>
            <a:chExt cx="1995055" cy="132347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2061AF8-C913-574B-BE71-AABFD43BB0A3}"/>
                </a:ext>
              </a:extLst>
            </p:cNvPr>
            <p:cNvSpPr/>
            <p:nvPr/>
          </p:nvSpPr>
          <p:spPr>
            <a:xfrm>
              <a:off x="12563155" y="6304547"/>
              <a:ext cx="1995055" cy="1323474"/>
            </a:xfrm>
            <a:prstGeom prst="rect">
              <a:avLst/>
            </a:prstGeom>
            <a:solidFill>
              <a:srgbClr val="8FD1E9"/>
            </a:solidFill>
            <a:ln w="28575">
              <a:solidFill>
                <a:srgbClr val="00A6D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0393AC2-D78E-BD4F-9FAA-B6FBDDF82F12}"/>
                </a:ext>
              </a:extLst>
            </p:cNvPr>
            <p:cNvSpPr/>
            <p:nvPr/>
          </p:nvSpPr>
          <p:spPr>
            <a:xfrm>
              <a:off x="12682376" y="666549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29A40D1-B0E2-3244-8741-0A16517F3C07}"/>
                </a:ext>
              </a:extLst>
            </p:cNvPr>
            <p:cNvCxnSpPr>
              <a:cxnSpLocks/>
            </p:cNvCxnSpPr>
            <p:nvPr/>
          </p:nvCxnSpPr>
          <p:spPr>
            <a:xfrm>
              <a:off x="14174292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61A16E9-FB74-9C40-A1AA-FAFBDDDBEE62}"/>
                </a:ext>
              </a:extLst>
            </p:cNvPr>
            <p:cNvCxnSpPr>
              <a:cxnSpLocks/>
            </p:cNvCxnSpPr>
            <p:nvPr/>
          </p:nvCxnSpPr>
          <p:spPr>
            <a:xfrm>
              <a:off x="13917621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930CAA4-3B77-374D-958B-F0661279A217}"/>
                </a:ext>
              </a:extLst>
            </p:cNvPr>
            <p:cNvCxnSpPr>
              <a:cxnSpLocks/>
            </p:cNvCxnSpPr>
            <p:nvPr/>
          </p:nvCxnSpPr>
          <p:spPr>
            <a:xfrm>
              <a:off x="13636886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998B737-4C3A-D74F-A2B7-E2912DC69C5B}"/>
                </a:ext>
              </a:extLst>
            </p:cNvPr>
            <p:cNvCxnSpPr>
              <a:cxnSpLocks/>
            </p:cNvCxnSpPr>
            <p:nvPr/>
          </p:nvCxnSpPr>
          <p:spPr>
            <a:xfrm>
              <a:off x="13364170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60C7EF-60B8-6247-9DB5-DD3B19792502}"/>
                </a:ext>
              </a:extLst>
            </p:cNvPr>
            <p:cNvCxnSpPr>
              <a:cxnSpLocks/>
            </p:cNvCxnSpPr>
            <p:nvPr/>
          </p:nvCxnSpPr>
          <p:spPr>
            <a:xfrm>
              <a:off x="13059373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4C17DDB-6E5E-9146-B49D-CC283AA25059}"/>
                </a:ext>
              </a:extLst>
            </p:cNvPr>
            <p:cNvCxnSpPr>
              <a:cxnSpLocks/>
            </p:cNvCxnSpPr>
            <p:nvPr/>
          </p:nvCxnSpPr>
          <p:spPr>
            <a:xfrm>
              <a:off x="12682386" y="6622126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9BA206-EB3A-B240-BDE8-7008E74F08F3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>
            <a:off x="5101387" y="6966284"/>
            <a:ext cx="1580081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43B1FA-6659-9647-BD74-8B5779EB6C42}"/>
              </a:ext>
            </a:extLst>
          </p:cNvPr>
          <p:cNvCxnSpPr>
            <a:cxnSpLocks/>
            <a:stCxn id="9" idx="0"/>
            <a:endCxn id="58" idx="1"/>
          </p:cNvCxnSpPr>
          <p:nvPr/>
        </p:nvCxnSpPr>
        <p:spPr>
          <a:xfrm>
            <a:off x="11810720" y="6966284"/>
            <a:ext cx="1568399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ED15F6-1CB0-E748-A078-895AEE99460C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15374174" y="6966284"/>
            <a:ext cx="1577924" cy="14498"/>
          </a:xfrm>
          <a:prstGeom prst="straightConnector1">
            <a:avLst/>
          </a:prstGeom>
          <a:ln w="38100">
            <a:solidFill>
              <a:srgbClr val="00A6DA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3D3838-9E35-0F48-95D0-3A37068FCD76}"/>
              </a:ext>
            </a:extLst>
          </p:cNvPr>
          <p:cNvSpPr txBox="1"/>
          <p:nvPr/>
        </p:nvSpPr>
        <p:spPr>
          <a:xfrm>
            <a:off x="13246263" y="7633798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 Router</a:t>
            </a:r>
          </a:p>
        </p:txBody>
      </p:sp>
    </p:spTree>
    <p:extLst>
      <p:ext uri="{BB962C8B-B14F-4D97-AF65-F5344CB8AC3E}">
        <p14:creationId xmlns:p14="http://schemas.microsoft.com/office/powerpoint/2010/main" val="352328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0727" y="3657600"/>
            <a:ext cx="2299855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0727" y="5943599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40727" y="822959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8534400" y="5638799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023272" y="5943599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6040582" y="4350328"/>
            <a:ext cx="2785987" cy="158064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6040583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6040583" y="7341683"/>
            <a:ext cx="2785986" cy="1580643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10529455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49684B-609F-A14B-935E-EB5575326536}"/>
              </a:ext>
            </a:extLst>
          </p:cNvPr>
          <p:cNvSpPr txBox="1"/>
          <p:nvPr/>
        </p:nvSpPr>
        <p:spPr>
          <a:xfrm>
            <a:off x="9947980" y="7930233"/>
            <a:ext cx="3656770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Optional 10ms Delay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34B1E8-572B-6348-8F19-C170EC3CCE15}"/>
              </a:ext>
            </a:extLst>
          </p:cNvPr>
          <p:cNvCxnSpPr>
            <a:cxnSpLocks/>
          </p:cNvCxnSpPr>
          <p:nvPr/>
        </p:nvCxnSpPr>
        <p:spPr>
          <a:xfrm flipV="1">
            <a:off x="11776365" y="6803136"/>
            <a:ext cx="0" cy="107223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4872" y="3632338"/>
            <a:ext cx="2299855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64872" y="593096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4872" y="822959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7481455" y="5626168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693237" y="5930968"/>
            <a:ext cx="2299856" cy="1385455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5264727" y="4325066"/>
            <a:ext cx="2508897" cy="159327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5264728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5264728" y="7329052"/>
            <a:ext cx="2508896" cy="1593274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9476510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209820" y="5626167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3" name="Straight Arrow Connector 2"/>
          <p:cNvCxnSpPr>
            <a:stCxn id="15" idx="3"/>
            <a:endCxn id="11" idx="2"/>
          </p:cNvCxnSpPr>
          <p:nvPr/>
        </p:nvCxnSpPr>
        <p:spPr>
          <a:xfrm flipV="1">
            <a:off x="13993093" y="6623694"/>
            <a:ext cx="2216727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446863" y="593096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8" name="Straight Arrow Connector 17"/>
          <p:cNvCxnSpPr>
            <a:stCxn id="11" idx="6"/>
            <a:endCxn id="16" idx="1"/>
          </p:cNvCxnSpPr>
          <p:nvPr/>
        </p:nvCxnSpPr>
        <p:spPr>
          <a:xfrm>
            <a:off x="18204875" y="6623694"/>
            <a:ext cx="2241988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94346" y="4396327"/>
            <a:ext cx="1579278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10-Gbps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46434" y="7843471"/>
            <a:ext cx="3910045" cy="107721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10-Mbps or 100-Mbps</a:t>
            </a:r>
          </a:p>
          <a:p>
            <a:r>
              <a:rPr lang="en-US" dirty="0">
                <a:latin typeface="+mn-lt"/>
              </a:rPr>
              <a:t>10ms or 40ms Delay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 flipV="1">
            <a:off x="15101456" y="6734823"/>
            <a:ext cx="1" cy="1051498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0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8083E5-3478-FE4C-97CA-23CEC7A4431C}"/>
              </a:ext>
            </a:extLst>
          </p:cNvPr>
          <p:cNvSpPr/>
          <p:nvPr/>
        </p:nvSpPr>
        <p:spPr>
          <a:xfrm>
            <a:off x="18516600" y="306324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56F66-AF23-C447-A023-3A8875C49EC3}"/>
              </a:ext>
            </a:extLst>
          </p:cNvPr>
          <p:cNvSpPr/>
          <p:nvPr/>
        </p:nvSpPr>
        <p:spPr>
          <a:xfrm>
            <a:off x="17503140" y="273558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84AF3-77C0-5A49-A8A4-170F7804E32E}"/>
              </a:ext>
            </a:extLst>
          </p:cNvPr>
          <p:cNvSpPr/>
          <p:nvPr/>
        </p:nvSpPr>
        <p:spPr>
          <a:xfrm>
            <a:off x="16482060" y="306324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6CFF6-C4F9-4247-B9AF-26A60CE36D75}"/>
              </a:ext>
            </a:extLst>
          </p:cNvPr>
          <p:cNvSpPr/>
          <p:nvPr/>
        </p:nvSpPr>
        <p:spPr>
          <a:xfrm>
            <a:off x="15495270" y="316992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FE8AA-234D-1242-AAA2-ED7CACF41909}"/>
              </a:ext>
            </a:extLst>
          </p:cNvPr>
          <p:cNvSpPr/>
          <p:nvPr/>
        </p:nvSpPr>
        <p:spPr>
          <a:xfrm>
            <a:off x="14439900" y="458792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C0DF7C-61BF-8F4B-84C6-7BA353966410}"/>
              </a:ext>
            </a:extLst>
          </p:cNvPr>
          <p:cNvSpPr/>
          <p:nvPr/>
        </p:nvSpPr>
        <p:spPr>
          <a:xfrm>
            <a:off x="13403580" y="476318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CBB9B9-1F8C-7049-8683-32DBF5656FA4}"/>
              </a:ext>
            </a:extLst>
          </p:cNvPr>
          <p:cNvSpPr/>
          <p:nvPr/>
        </p:nvSpPr>
        <p:spPr>
          <a:xfrm>
            <a:off x="12443460" y="5166359"/>
            <a:ext cx="411480" cy="3649637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C74C1-F269-3541-B452-0CEC17FBD00B}"/>
              </a:ext>
            </a:extLst>
          </p:cNvPr>
          <p:cNvSpPr/>
          <p:nvPr/>
        </p:nvSpPr>
        <p:spPr>
          <a:xfrm>
            <a:off x="11407140" y="5943600"/>
            <a:ext cx="411480" cy="32421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7D19C-A744-D145-B6AD-6F5E463463F0}"/>
              </a:ext>
            </a:extLst>
          </p:cNvPr>
          <p:cNvSpPr/>
          <p:nvPr/>
        </p:nvSpPr>
        <p:spPr>
          <a:xfrm>
            <a:off x="10393680" y="6697980"/>
            <a:ext cx="411480" cy="268587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11E6E1-667D-2542-A7D0-D5A97FE62E70}"/>
              </a:ext>
            </a:extLst>
          </p:cNvPr>
          <p:cNvSpPr/>
          <p:nvPr/>
        </p:nvSpPr>
        <p:spPr>
          <a:xfrm>
            <a:off x="9380220" y="7551420"/>
            <a:ext cx="426720" cy="18324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4D3F9-CEA8-9C49-8359-46455C170FD8}"/>
              </a:ext>
            </a:extLst>
          </p:cNvPr>
          <p:cNvSpPr/>
          <p:nvPr/>
        </p:nvSpPr>
        <p:spPr>
          <a:xfrm>
            <a:off x="17000220" y="2781300"/>
            <a:ext cx="411480" cy="14935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415209-BC31-734F-A292-372E11C64B4D}"/>
              </a:ext>
            </a:extLst>
          </p:cNvPr>
          <p:cNvSpPr/>
          <p:nvPr/>
        </p:nvSpPr>
        <p:spPr>
          <a:xfrm>
            <a:off x="8324850" y="8587740"/>
            <a:ext cx="411480" cy="9906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FA479-D736-E743-825C-1E76A71832EC}"/>
              </a:ext>
            </a:extLst>
          </p:cNvPr>
          <p:cNvSpPr/>
          <p:nvPr/>
        </p:nvSpPr>
        <p:spPr>
          <a:xfrm>
            <a:off x="7326630" y="9162878"/>
            <a:ext cx="411480" cy="7126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2AA01E-AF45-5D40-B834-4B83D9CBCA49}"/>
              </a:ext>
            </a:extLst>
          </p:cNvPr>
          <p:cNvSpPr/>
          <p:nvPr/>
        </p:nvSpPr>
        <p:spPr>
          <a:xfrm>
            <a:off x="8850630" y="7852238"/>
            <a:ext cx="422910" cy="5221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FA70C-29A6-1A49-8943-D6BBAB57E8CE}"/>
              </a:ext>
            </a:extLst>
          </p:cNvPr>
          <p:cNvSpPr/>
          <p:nvPr/>
        </p:nvSpPr>
        <p:spPr>
          <a:xfrm>
            <a:off x="6332220" y="10046798"/>
            <a:ext cx="415290" cy="28592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3B00CC-0D21-3446-85CD-00064B5CFA70}"/>
              </a:ext>
            </a:extLst>
          </p:cNvPr>
          <p:cNvSpPr/>
          <p:nvPr/>
        </p:nvSpPr>
        <p:spPr>
          <a:xfrm flipV="1">
            <a:off x="6785610" y="9486900"/>
            <a:ext cx="411480" cy="2743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C4B77A-5F48-D84B-8C0C-766612204AE7}"/>
              </a:ext>
            </a:extLst>
          </p:cNvPr>
          <p:cNvSpPr/>
          <p:nvPr/>
        </p:nvSpPr>
        <p:spPr>
          <a:xfrm>
            <a:off x="5295900" y="10629900"/>
            <a:ext cx="411480" cy="22098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/>
          <p:nvPr/>
        </p:nvCxnSpPr>
        <p:spPr>
          <a:xfrm flipV="1">
            <a:off x="5052060" y="2781300"/>
            <a:ext cx="11109960" cy="828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2423160"/>
            <a:ext cx="0" cy="8663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A9727B-355A-B84F-A4D3-F940A25B992E}"/>
              </a:ext>
            </a:extLst>
          </p:cNvPr>
          <p:cNvCxnSpPr/>
          <p:nvPr/>
        </p:nvCxnSpPr>
        <p:spPr>
          <a:xfrm>
            <a:off x="10805160" y="6697980"/>
            <a:ext cx="0" cy="4366260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10A680-A65D-9745-9FD7-AB28CBACE28F}"/>
              </a:ext>
            </a:extLst>
          </p:cNvPr>
          <p:cNvCxnSpPr>
            <a:cxnSpLocks/>
          </p:cNvCxnSpPr>
          <p:nvPr/>
        </p:nvCxnSpPr>
        <p:spPr>
          <a:xfrm flipV="1">
            <a:off x="10805160" y="6721183"/>
            <a:ext cx="3851910" cy="33947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2E6C4D-D221-5145-8318-B7587876AA06}"/>
              </a:ext>
            </a:extLst>
          </p:cNvPr>
          <p:cNvCxnSpPr>
            <a:cxnSpLocks/>
          </p:cNvCxnSpPr>
          <p:nvPr/>
        </p:nvCxnSpPr>
        <p:spPr>
          <a:xfrm flipH="1">
            <a:off x="4732020" y="24231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9EDD6-DDBE-7C47-9B2B-35FB48153AF5}"/>
              </a:ext>
            </a:extLst>
          </p:cNvPr>
          <p:cNvCxnSpPr>
            <a:cxnSpLocks/>
          </p:cNvCxnSpPr>
          <p:nvPr/>
        </p:nvCxnSpPr>
        <p:spPr>
          <a:xfrm flipH="1">
            <a:off x="4732020" y="3261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40128D-3B4B-C747-A8D6-62C4244F785B}"/>
              </a:ext>
            </a:extLst>
          </p:cNvPr>
          <p:cNvCxnSpPr>
            <a:cxnSpLocks/>
          </p:cNvCxnSpPr>
          <p:nvPr/>
        </p:nvCxnSpPr>
        <p:spPr>
          <a:xfrm flipH="1">
            <a:off x="4732020" y="41452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E3D4B1-5CAB-AF43-B29A-7C73D21B72FF}"/>
              </a:ext>
            </a:extLst>
          </p:cNvPr>
          <p:cNvCxnSpPr>
            <a:cxnSpLocks/>
          </p:cNvCxnSpPr>
          <p:nvPr/>
        </p:nvCxnSpPr>
        <p:spPr>
          <a:xfrm flipH="1">
            <a:off x="4732020" y="50063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A7586B-7924-8B41-928C-A6FC491A6C63}"/>
              </a:ext>
            </a:extLst>
          </p:cNvPr>
          <p:cNvCxnSpPr>
            <a:cxnSpLocks/>
          </p:cNvCxnSpPr>
          <p:nvPr/>
        </p:nvCxnSpPr>
        <p:spPr>
          <a:xfrm flipH="1">
            <a:off x="4732020" y="58445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614C5B-FD15-914C-9BAE-6653BFC7FA47}"/>
              </a:ext>
            </a:extLst>
          </p:cNvPr>
          <p:cNvCxnSpPr>
            <a:cxnSpLocks/>
          </p:cNvCxnSpPr>
          <p:nvPr/>
        </p:nvCxnSpPr>
        <p:spPr>
          <a:xfrm flipH="1">
            <a:off x="4732020" y="675132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BFF52E-3417-6E4F-889E-792CCF5D0A31}"/>
              </a:ext>
            </a:extLst>
          </p:cNvPr>
          <p:cNvCxnSpPr>
            <a:cxnSpLocks/>
          </p:cNvCxnSpPr>
          <p:nvPr/>
        </p:nvCxnSpPr>
        <p:spPr>
          <a:xfrm flipH="1">
            <a:off x="4732020" y="76123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6221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03227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A7B899A-7E4A-2E45-BD0C-6FDDDA6D2DEF}"/>
              </a:ext>
            </a:extLst>
          </p:cNvPr>
          <p:cNvSpPr txBox="1"/>
          <p:nvPr/>
        </p:nvSpPr>
        <p:spPr>
          <a:xfrm>
            <a:off x="7335841" y="11294804"/>
            <a:ext cx="393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DD4029-54E3-E24F-8E87-887AF5C9BC9C}"/>
              </a:ext>
            </a:extLst>
          </p:cNvPr>
          <p:cNvSpPr txBox="1"/>
          <p:nvPr/>
        </p:nvSpPr>
        <p:spPr>
          <a:xfrm>
            <a:off x="976148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F9F927-3DAB-704F-9828-7F2AC1601DE4}"/>
              </a:ext>
            </a:extLst>
          </p:cNvPr>
          <p:cNvSpPr txBox="1"/>
          <p:nvPr/>
        </p:nvSpPr>
        <p:spPr>
          <a:xfrm>
            <a:off x="122913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C0CA9D-8383-DA41-84C0-1AEC05134FC1}"/>
              </a:ext>
            </a:extLst>
          </p:cNvPr>
          <p:cNvSpPr txBox="1"/>
          <p:nvPr/>
        </p:nvSpPr>
        <p:spPr>
          <a:xfrm>
            <a:off x="148440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6896D6-0831-3E4F-BA33-45AE2F58447D}"/>
              </a:ext>
            </a:extLst>
          </p:cNvPr>
          <p:cNvSpPr txBox="1"/>
          <p:nvPr/>
        </p:nvSpPr>
        <p:spPr>
          <a:xfrm>
            <a:off x="173967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1BE7B3-DDAF-874F-86BD-6419E2809BDC}"/>
              </a:ext>
            </a:extLst>
          </p:cNvPr>
          <p:cNvSpPr txBox="1"/>
          <p:nvPr/>
        </p:nvSpPr>
        <p:spPr>
          <a:xfrm>
            <a:off x="19925363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30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6C6056-B4AE-8A49-9C45-F3B9BE8EE9DB}"/>
              </a:ext>
            </a:extLst>
          </p:cNvPr>
          <p:cNvSpPr txBox="1"/>
          <p:nvPr/>
        </p:nvSpPr>
        <p:spPr>
          <a:xfrm>
            <a:off x="3940700" y="908021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200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E5BB4-77B9-F24D-B06C-C1F54B074217}"/>
              </a:ext>
            </a:extLst>
          </p:cNvPr>
          <p:cNvSpPr txBox="1"/>
          <p:nvPr/>
        </p:nvSpPr>
        <p:spPr>
          <a:xfrm>
            <a:off x="3940700" y="733523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400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176057-99E1-C845-B8BC-53423CCDE647}"/>
              </a:ext>
            </a:extLst>
          </p:cNvPr>
          <p:cNvSpPr txBox="1"/>
          <p:nvPr/>
        </p:nvSpPr>
        <p:spPr>
          <a:xfrm>
            <a:off x="3940700" y="555215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600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54D55C-CDB6-184B-8F65-11AEAE5F3E2C}"/>
              </a:ext>
            </a:extLst>
          </p:cNvPr>
          <p:cNvSpPr txBox="1"/>
          <p:nvPr/>
        </p:nvSpPr>
        <p:spPr>
          <a:xfrm>
            <a:off x="3940700" y="385289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800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CCEA1F-ECBD-DD4A-8029-EC1B64CAC233}"/>
              </a:ext>
            </a:extLst>
          </p:cNvPr>
          <p:cNvSpPr txBox="1"/>
          <p:nvPr/>
        </p:nvSpPr>
        <p:spPr>
          <a:xfrm>
            <a:off x="3732311" y="217649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1000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9716119" y="12046004"/>
            <a:ext cx="578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Congestion Window (Packets)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200705" y="6415262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Rate (Mbps)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CEAD85-3AA3-4745-849A-3354F69B2504}"/>
              </a:ext>
            </a:extLst>
          </p:cNvPr>
          <p:cNvSpPr txBox="1"/>
          <p:nvPr/>
        </p:nvSpPr>
        <p:spPr>
          <a:xfrm>
            <a:off x="14338660" y="8550449"/>
            <a:ext cx="3865161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  <a:latin typeface="+mn-lt"/>
              </a:rPr>
              <a:t>Decrease</a:t>
            </a:r>
          </a:p>
          <a:p>
            <a:pPr algn="l">
              <a:lnSpc>
                <a:spcPct val="90000"/>
              </a:lnSpc>
            </a:pPr>
            <a:r>
              <a:rPr lang="en-US" sz="3600" dirty="0" err="1">
                <a:solidFill>
                  <a:schemeClr val="tx1"/>
                </a:solidFill>
                <a:latin typeface="+mn-lt"/>
              </a:rPr>
              <a:t>CongestionWindow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2F16EE-6070-2D4F-A6AF-B608F68BDFCB}"/>
              </a:ext>
            </a:extLst>
          </p:cNvPr>
          <p:cNvSpPr txBox="1"/>
          <p:nvPr/>
        </p:nvSpPr>
        <p:spPr>
          <a:xfrm>
            <a:off x="9031344" y="4028688"/>
            <a:ext cx="3865161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  <a:latin typeface="+mn-lt"/>
              </a:rPr>
              <a:t>Increase</a:t>
            </a:r>
          </a:p>
          <a:p>
            <a:pPr algn="r">
              <a:lnSpc>
                <a:spcPct val="90000"/>
              </a:lnSpc>
            </a:pPr>
            <a:r>
              <a:rPr lang="en-US" sz="3600" dirty="0" err="1">
                <a:solidFill>
                  <a:schemeClr val="tx1"/>
                </a:solidFill>
                <a:latin typeface="+mn-lt"/>
              </a:rPr>
              <a:t>CongestionWindow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173ADD29-A84A-334C-8936-EF8A05E69527}"/>
              </a:ext>
            </a:extLst>
          </p:cNvPr>
          <p:cNvSpPr/>
          <p:nvPr/>
        </p:nvSpPr>
        <p:spPr>
          <a:xfrm>
            <a:off x="12458852" y="5261953"/>
            <a:ext cx="352861" cy="358140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C061E789-AFFA-2041-A335-599129F5204A}"/>
              </a:ext>
            </a:extLst>
          </p:cNvPr>
          <p:cNvSpPr/>
          <p:nvPr/>
        </p:nvSpPr>
        <p:spPr>
          <a:xfrm>
            <a:off x="14488325" y="6518910"/>
            <a:ext cx="352861" cy="358140"/>
          </a:xfrm>
          <a:prstGeom prst="diamond">
            <a:avLst/>
          </a:prstGeom>
          <a:solidFill>
            <a:srgbClr val="00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>
            <a:cxnSpLocks/>
          </p:cNvCxnSpPr>
          <p:nvPr/>
        </p:nvCxnSpPr>
        <p:spPr>
          <a:xfrm flipV="1">
            <a:off x="5052060" y="9083755"/>
            <a:ext cx="4987291" cy="1980485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7979313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83475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2729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11313514" y="11727029"/>
            <a:ext cx="25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Data in flight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674656" y="9049433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Throughput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1BCD20-6863-9C49-A395-6D6AF6D20FE1}"/>
              </a:ext>
            </a:extLst>
          </p:cNvPr>
          <p:cNvCxnSpPr>
            <a:cxnSpLocks/>
          </p:cNvCxnSpPr>
          <p:nvPr/>
        </p:nvCxnSpPr>
        <p:spPr>
          <a:xfrm flipV="1">
            <a:off x="10061592" y="9068782"/>
            <a:ext cx="6284596" cy="14973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080403-558F-FA43-B1DF-E2E8F0A745B1}"/>
              </a:ext>
            </a:extLst>
          </p:cNvPr>
          <p:cNvCxnSpPr>
            <a:cxnSpLocks/>
          </p:cNvCxnSpPr>
          <p:nvPr/>
        </p:nvCxnSpPr>
        <p:spPr>
          <a:xfrm>
            <a:off x="5052060" y="3897612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A0879B-8CC2-214F-A527-FE4DFEFC87FC}"/>
              </a:ext>
            </a:extLst>
          </p:cNvPr>
          <p:cNvCxnSpPr>
            <a:cxnSpLocks/>
          </p:cNvCxnSpPr>
          <p:nvPr/>
        </p:nvCxnSpPr>
        <p:spPr>
          <a:xfrm flipH="1">
            <a:off x="5052060" y="6982539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1AA18DB-11F1-EC4A-BFFB-D909C24661D5}"/>
              </a:ext>
            </a:extLst>
          </p:cNvPr>
          <p:cNvCxnSpPr>
            <a:cxnSpLocks/>
          </p:cNvCxnSpPr>
          <p:nvPr/>
        </p:nvCxnSpPr>
        <p:spPr>
          <a:xfrm flipH="1">
            <a:off x="4777740" y="439173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D347B5-D5E8-E44C-A62F-0E267C20D011}"/>
              </a:ext>
            </a:extLst>
          </p:cNvPr>
          <p:cNvCxnSpPr>
            <a:cxnSpLocks/>
          </p:cNvCxnSpPr>
          <p:nvPr/>
        </p:nvCxnSpPr>
        <p:spPr>
          <a:xfrm flipH="1">
            <a:off x="4777740" y="52756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937515A-CB77-E84B-807E-1BA614385C81}"/>
              </a:ext>
            </a:extLst>
          </p:cNvPr>
          <p:cNvCxnSpPr>
            <a:cxnSpLocks/>
          </p:cNvCxnSpPr>
          <p:nvPr/>
        </p:nvCxnSpPr>
        <p:spPr>
          <a:xfrm flipH="1">
            <a:off x="4777740" y="61138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85F0792-A2BE-8548-A6FE-D0D1159D08E2}"/>
              </a:ext>
            </a:extLst>
          </p:cNvPr>
          <p:cNvCxnSpPr>
            <a:cxnSpLocks/>
          </p:cNvCxnSpPr>
          <p:nvPr/>
        </p:nvCxnSpPr>
        <p:spPr>
          <a:xfrm>
            <a:off x="757809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5614E4-51BB-7146-995D-5260BD9C3CE8}"/>
              </a:ext>
            </a:extLst>
          </p:cNvPr>
          <p:cNvCxnSpPr>
            <a:cxnSpLocks/>
          </p:cNvCxnSpPr>
          <p:nvPr/>
        </p:nvCxnSpPr>
        <p:spPr>
          <a:xfrm>
            <a:off x="1010793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B260FC-79FC-EB4B-A710-55973BE4C9CE}"/>
              </a:ext>
            </a:extLst>
          </p:cNvPr>
          <p:cNvCxnSpPr>
            <a:cxnSpLocks/>
          </p:cNvCxnSpPr>
          <p:nvPr/>
        </p:nvCxnSpPr>
        <p:spPr>
          <a:xfrm>
            <a:off x="126377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4603482-E165-4244-A188-56B615542C16}"/>
              </a:ext>
            </a:extLst>
          </p:cNvPr>
          <p:cNvCxnSpPr>
            <a:cxnSpLocks/>
          </p:cNvCxnSpPr>
          <p:nvPr/>
        </p:nvCxnSpPr>
        <p:spPr>
          <a:xfrm>
            <a:off x="151904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93F6CC-FD86-5F41-9DC3-A65833B2209F}"/>
              </a:ext>
            </a:extLst>
          </p:cNvPr>
          <p:cNvCxnSpPr>
            <a:cxnSpLocks/>
          </p:cNvCxnSpPr>
          <p:nvPr/>
        </p:nvCxnSpPr>
        <p:spPr>
          <a:xfrm>
            <a:off x="177431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1A7C5C-441B-694B-A198-4EAB2C61484E}"/>
              </a:ext>
            </a:extLst>
          </p:cNvPr>
          <p:cNvCxnSpPr>
            <a:cxnSpLocks/>
          </p:cNvCxnSpPr>
          <p:nvPr/>
        </p:nvCxnSpPr>
        <p:spPr>
          <a:xfrm>
            <a:off x="2027301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D0BB5F-D223-C448-8DC5-17F244CBF1B7}"/>
              </a:ext>
            </a:extLst>
          </p:cNvPr>
          <p:cNvSpPr txBox="1"/>
          <p:nvPr/>
        </p:nvSpPr>
        <p:spPr>
          <a:xfrm rot="16200000">
            <a:off x="3476191" y="4967732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RTT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209245-D614-DE48-B115-5D563929AFA8}"/>
              </a:ext>
            </a:extLst>
          </p:cNvPr>
          <p:cNvCxnSpPr>
            <a:cxnSpLocks/>
          </p:cNvCxnSpPr>
          <p:nvPr/>
        </p:nvCxnSpPr>
        <p:spPr>
          <a:xfrm flipV="1">
            <a:off x="5052060" y="6723217"/>
            <a:ext cx="5048250" cy="5089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0C155E-A6E7-794D-B06C-2488AADF882C}"/>
              </a:ext>
            </a:extLst>
          </p:cNvPr>
          <p:cNvCxnSpPr>
            <a:cxnSpLocks/>
          </p:cNvCxnSpPr>
          <p:nvPr/>
        </p:nvCxnSpPr>
        <p:spPr>
          <a:xfrm flipV="1">
            <a:off x="10082857" y="4732849"/>
            <a:ext cx="6284596" cy="1994804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AD57B8-3EA5-4B4A-A177-7013BF30E320}"/>
              </a:ext>
            </a:extLst>
          </p:cNvPr>
          <p:cNvCxnSpPr/>
          <p:nvPr/>
        </p:nvCxnSpPr>
        <p:spPr>
          <a:xfrm>
            <a:off x="10082857" y="4391739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F7F6DEB-9F6A-EA49-A926-4C1E06F15B01}"/>
              </a:ext>
            </a:extLst>
          </p:cNvPr>
          <p:cNvSpPr txBox="1"/>
          <p:nvPr/>
        </p:nvSpPr>
        <p:spPr>
          <a:xfrm>
            <a:off x="8382548" y="10051800"/>
            <a:ext cx="302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6EC9C5-DEF5-084C-9AD5-28F81ECAD6E2}"/>
              </a:ext>
            </a:extLst>
          </p:cNvPr>
          <p:cNvSpPr txBox="1"/>
          <p:nvPr/>
        </p:nvSpPr>
        <p:spPr>
          <a:xfrm>
            <a:off x="13389432" y="10052732"/>
            <a:ext cx="5254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 + Buffer Depth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B8CD21-F621-CF4E-88A0-6C11EF3DEE0A}"/>
              </a:ext>
            </a:extLst>
          </p:cNvPr>
          <p:cNvCxnSpPr/>
          <p:nvPr/>
        </p:nvCxnSpPr>
        <p:spPr>
          <a:xfrm>
            <a:off x="16359610" y="4374017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3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1248B1-9CFC-2342-9A91-CCF686D6B2CF}"/>
              </a:ext>
            </a:extLst>
          </p:cNvPr>
          <p:cNvCxnSpPr>
            <a:cxnSpLocks/>
          </p:cNvCxnSpPr>
          <p:nvPr/>
        </p:nvCxnSpPr>
        <p:spPr>
          <a:xfrm flipH="1">
            <a:off x="5094604" y="885719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4D10E3-527D-1D4D-8279-B83931E15BFC}"/>
              </a:ext>
            </a:extLst>
          </p:cNvPr>
          <p:cNvCxnSpPr>
            <a:cxnSpLocks/>
          </p:cNvCxnSpPr>
          <p:nvPr/>
        </p:nvCxnSpPr>
        <p:spPr>
          <a:xfrm flipH="1">
            <a:off x="5094604" y="1777182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3C33F3-DF2A-904C-8B74-7754FA06760C}"/>
              </a:ext>
            </a:extLst>
          </p:cNvPr>
          <p:cNvCxnSpPr>
            <a:cxnSpLocks/>
          </p:cNvCxnSpPr>
          <p:nvPr/>
        </p:nvCxnSpPr>
        <p:spPr>
          <a:xfrm flipH="1">
            <a:off x="5076037" y="317323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5A5327-4189-9948-A654-1286E92BED21}"/>
              </a:ext>
            </a:extLst>
          </p:cNvPr>
          <p:cNvCxnSpPr>
            <a:cxnSpLocks/>
          </p:cNvCxnSpPr>
          <p:nvPr/>
        </p:nvCxnSpPr>
        <p:spPr>
          <a:xfrm flipH="1">
            <a:off x="5076037" y="460273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82BDF5-A800-2246-A844-296956FA8E06}"/>
              </a:ext>
            </a:extLst>
          </p:cNvPr>
          <p:cNvCxnSpPr>
            <a:cxnSpLocks/>
          </p:cNvCxnSpPr>
          <p:nvPr/>
        </p:nvCxnSpPr>
        <p:spPr>
          <a:xfrm flipH="1">
            <a:off x="5094604" y="7444413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0D4B69-47BA-DE47-BDD1-17DF6AA7DB22}"/>
              </a:ext>
            </a:extLst>
          </p:cNvPr>
          <p:cNvCxnSpPr>
            <a:cxnSpLocks/>
          </p:cNvCxnSpPr>
          <p:nvPr/>
        </p:nvCxnSpPr>
        <p:spPr>
          <a:xfrm flipH="1">
            <a:off x="5076037" y="602971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960652-DC5F-DE4A-86E2-D4914DFC18FD}"/>
              </a:ext>
            </a:extLst>
          </p:cNvPr>
          <p:cNvSpPr/>
          <p:nvPr/>
        </p:nvSpPr>
        <p:spPr>
          <a:xfrm>
            <a:off x="2794749" y="1296719"/>
            <a:ext cx="2483894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blurRad="7619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Startup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7A5C3-2E0B-2944-9FDF-F9274A27CD22}"/>
              </a:ext>
            </a:extLst>
          </p:cNvPr>
          <p:cNvCxnSpPr>
            <a:cxnSpLocks/>
          </p:cNvCxnSpPr>
          <p:nvPr/>
        </p:nvCxnSpPr>
        <p:spPr>
          <a:xfrm>
            <a:off x="3944676" y="2257646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tailEnd type="triangle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4776FB2-70E4-574F-9915-92D760D10647}"/>
              </a:ext>
            </a:extLst>
          </p:cNvPr>
          <p:cNvSpPr/>
          <p:nvPr/>
        </p:nvSpPr>
        <p:spPr>
          <a:xfrm>
            <a:off x="2794750" y="10243546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ProbeRTT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D892C-9674-A84E-AFBA-525A0E648950}"/>
              </a:ext>
            </a:extLst>
          </p:cNvPr>
          <p:cNvSpPr/>
          <p:nvPr/>
        </p:nvSpPr>
        <p:spPr>
          <a:xfrm>
            <a:off x="2794750" y="8376733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ProbeBW:UP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F7487-3020-F14F-8F9D-0A5AEAB6CB94}"/>
              </a:ext>
            </a:extLst>
          </p:cNvPr>
          <p:cNvSpPr/>
          <p:nvPr/>
        </p:nvSpPr>
        <p:spPr>
          <a:xfrm>
            <a:off x="2794750" y="6963950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ProbeBW:REFILL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2DF0E7-90D4-4645-8EAB-6E3FFFF416E0}"/>
              </a:ext>
            </a:extLst>
          </p:cNvPr>
          <p:cNvSpPr/>
          <p:nvPr/>
        </p:nvSpPr>
        <p:spPr>
          <a:xfrm>
            <a:off x="2794750" y="5549248"/>
            <a:ext cx="2483895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ProbeBW:CRUISE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90F49-FB55-6B46-B09E-D84FAEFA111A}"/>
              </a:ext>
            </a:extLst>
          </p:cNvPr>
          <p:cNvSpPr/>
          <p:nvPr/>
        </p:nvSpPr>
        <p:spPr>
          <a:xfrm>
            <a:off x="2794751" y="4122273"/>
            <a:ext cx="2483894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ProbeBW:DOWN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631B1-83D3-1544-9655-721A61A8673D}"/>
              </a:ext>
            </a:extLst>
          </p:cNvPr>
          <p:cNvSpPr/>
          <p:nvPr/>
        </p:nvSpPr>
        <p:spPr>
          <a:xfrm>
            <a:off x="2794752" y="2709496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Drain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B84DD9-2F07-514E-9907-E7EDB1B60D6E}"/>
              </a:ext>
            </a:extLst>
          </p:cNvPr>
          <p:cNvCxnSpPr>
            <a:cxnSpLocks/>
          </p:cNvCxnSpPr>
          <p:nvPr/>
        </p:nvCxnSpPr>
        <p:spPr>
          <a:xfrm>
            <a:off x="3955889" y="3670423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66F4E2-8CEC-9A4D-997B-4A907A070217}"/>
              </a:ext>
            </a:extLst>
          </p:cNvPr>
          <p:cNvCxnSpPr>
            <a:cxnSpLocks/>
          </p:cNvCxnSpPr>
          <p:nvPr/>
        </p:nvCxnSpPr>
        <p:spPr>
          <a:xfrm>
            <a:off x="3957456" y="5083200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4A627A-5B6F-9047-B809-85289FEDBFE4}"/>
              </a:ext>
            </a:extLst>
          </p:cNvPr>
          <p:cNvCxnSpPr>
            <a:cxnSpLocks/>
          </p:cNvCxnSpPr>
          <p:nvPr/>
        </p:nvCxnSpPr>
        <p:spPr>
          <a:xfrm>
            <a:off x="1817225" y="4602736"/>
            <a:ext cx="977524" cy="0"/>
          </a:xfrm>
          <a:prstGeom prst="straightConnector1">
            <a:avLst/>
          </a:prstGeom>
          <a:ln w="28575">
            <a:solidFill>
              <a:srgbClr val="00A6DA"/>
            </a:solidFill>
            <a:headEnd w="med" len="lg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6374A0-0C64-864A-BE1C-A712E23D3F10}"/>
              </a:ext>
            </a:extLst>
          </p:cNvPr>
          <p:cNvCxnSpPr>
            <a:cxnSpLocks/>
          </p:cNvCxnSpPr>
          <p:nvPr/>
        </p:nvCxnSpPr>
        <p:spPr>
          <a:xfrm>
            <a:off x="3944676" y="7924877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2B0612-315F-114D-9C43-8653815AC2F8}"/>
              </a:ext>
            </a:extLst>
          </p:cNvPr>
          <p:cNvCxnSpPr>
            <a:cxnSpLocks/>
          </p:cNvCxnSpPr>
          <p:nvPr/>
        </p:nvCxnSpPr>
        <p:spPr>
          <a:xfrm>
            <a:off x="3944676" y="6510175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3DB04B-CBC5-2342-ACA6-7B84B3B96D24}"/>
              </a:ext>
            </a:extLst>
          </p:cNvPr>
          <p:cNvCxnSpPr>
            <a:cxnSpLocks/>
          </p:cNvCxnSpPr>
          <p:nvPr/>
        </p:nvCxnSpPr>
        <p:spPr>
          <a:xfrm>
            <a:off x="6053561" y="179159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339263-1B27-464B-B91D-F9A28E38605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278643" y="10724009"/>
            <a:ext cx="793486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F8DB8D-F194-CF41-8162-E1F4D980D567}"/>
              </a:ext>
            </a:extLst>
          </p:cNvPr>
          <p:cNvCxnSpPr>
            <a:cxnSpLocks/>
          </p:cNvCxnSpPr>
          <p:nvPr/>
        </p:nvCxnSpPr>
        <p:spPr>
          <a:xfrm flipH="1">
            <a:off x="2307918" y="9796675"/>
            <a:ext cx="1636758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B39492-2F68-0C48-A822-5CA8D01AFB9A}"/>
              </a:ext>
            </a:extLst>
          </p:cNvPr>
          <p:cNvCxnSpPr>
            <a:cxnSpLocks/>
          </p:cNvCxnSpPr>
          <p:nvPr/>
        </p:nvCxnSpPr>
        <p:spPr>
          <a:xfrm>
            <a:off x="1807581" y="179801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39EB4B-49AB-CE46-8CCA-B40023AC6837}"/>
              </a:ext>
            </a:extLst>
          </p:cNvPr>
          <p:cNvCxnSpPr>
            <a:cxnSpLocks/>
          </p:cNvCxnSpPr>
          <p:nvPr/>
        </p:nvCxnSpPr>
        <p:spPr>
          <a:xfrm>
            <a:off x="1807581" y="1801114"/>
            <a:ext cx="977524" cy="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6A4E6A-FBBE-6D49-A2D5-7D2391819933}"/>
              </a:ext>
            </a:extLst>
          </p:cNvPr>
          <p:cNvCxnSpPr>
            <a:cxnSpLocks/>
          </p:cNvCxnSpPr>
          <p:nvPr/>
        </p:nvCxnSpPr>
        <p:spPr>
          <a:xfrm flipV="1">
            <a:off x="2315271" y="4594438"/>
            <a:ext cx="4555" cy="5202237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86BDC-ED0D-8D4B-B0CC-FE09375012E7}"/>
              </a:ext>
            </a:extLst>
          </p:cNvPr>
          <p:cNvCxnSpPr>
            <a:cxnSpLocks/>
          </p:cNvCxnSpPr>
          <p:nvPr/>
        </p:nvCxnSpPr>
        <p:spPr>
          <a:xfrm>
            <a:off x="3944314" y="9344825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C503B3-A1B3-5447-BBA6-ADDD35E5ADCB}"/>
              </a:ext>
            </a:extLst>
          </p:cNvPr>
          <p:cNvCxnSpPr>
            <a:cxnSpLocks/>
          </p:cNvCxnSpPr>
          <p:nvPr/>
        </p:nvCxnSpPr>
        <p:spPr>
          <a:xfrm>
            <a:off x="1807581" y="10724009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AFBE2E-6390-864E-B702-5A43FA5600FD}"/>
              </a:ext>
            </a:extLst>
          </p:cNvPr>
          <p:cNvCxnSpPr>
            <a:cxnSpLocks/>
          </p:cNvCxnSpPr>
          <p:nvPr/>
        </p:nvCxnSpPr>
        <p:spPr>
          <a:xfrm>
            <a:off x="3955889" y="844869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705727" y="7888104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705727" y="3179747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1459901" y="553392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606145" y="5533925"/>
            <a:ext cx="1995055" cy="1995053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4BFBA0-3C05-3548-A1F3-D3C8EB54C7ED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5742219" y="4882631"/>
            <a:ext cx="1861739" cy="1181285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7A1272-6219-384B-897B-05D39559B170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5742220" y="7050505"/>
            <a:ext cx="1863925" cy="1129768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285C85-23D4-494F-AF12-05B9B0A54ED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601201" y="6531452"/>
            <a:ext cx="1858700" cy="0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4B4726-53A6-4948-B0B0-C7CB68ADF979}"/>
              </a:ext>
            </a:extLst>
          </p:cNvPr>
          <p:cNvGrpSpPr/>
          <p:nvPr/>
        </p:nvGrpSpPr>
        <p:grpSpPr>
          <a:xfrm>
            <a:off x="7725366" y="6183823"/>
            <a:ext cx="1756611" cy="688316"/>
            <a:chOff x="7844589" y="8822750"/>
            <a:chExt cx="1756611" cy="68831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375614-AEDD-0046-BC5E-F7E30161B1DA}"/>
                </a:ext>
              </a:extLst>
            </p:cNvPr>
            <p:cNvSpPr/>
            <p:nvPr/>
          </p:nvSpPr>
          <p:spPr>
            <a:xfrm>
              <a:off x="7844589" y="887128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652C0D2-FEBE-7542-A36B-A8E6BF1504EA}"/>
                </a:ext>
              </a:extLst>
            </p:cNvPr>
            <p:cNvCxnSpPr>
              <a:cxnSpLocks/>
            </p:cNvCxnSpPr>
            <p:nvPr/>
          </p:nvCxnSpPr>
          <p:spPr>
            <a:xfrm>
              <a:off x="9336505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6DDF50-79AE-A244-95A1-9D55C8C56DFF}"/>
                </a:ext>
              </a:extLst>
            </p:cNvPr>
            <p:cNvCxnSpPr>
              <a:cxnSpLocks/>
            </p:cNvCxnSpPr>
            <p:nvPr/>
          </p:nvCxnSpPr>
          <p:spPr>
            <a:xfrm>
              <a:off x="9079834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BE8C6C-B07E-CA4F-8336-175E0A522955}"/>
                </a:ext>
              </a:extLst>
            </p:cNvPr>
            <p:cNvCxnSpPr>
              <a:cxnSpLocks/>
            </p:cNvCxnSpPr>
            <p:nvPr/>
          </p:nvCxnSpPr>
          <p:spPr>
            <a:xfrm>
              <a:off x="8799099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0C82EB-8CE1-934B-9608-DEB4E1F35EBE}"/>
                </a:ext>
              </a:extLst>
            </p:cNvPr>
            <p:cNvCxnSpPr>
              <a:cxnSpLocks/>
            </p:cNvCxnSpPr>
            <p:nvPr/>
          </p:nvCxnSpPr>
          <p:spPr>
            <a:xfrm>
              <a:off x="8526383" y="8855244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F47094-E15A-C245-955E-179D1868CFF1}"/>
                </a:ext>
              </a:extLst>
            </p:cNvPr>
            <p:cNvCxnSpPr>
              <a:cxnSpLocks/>
            </p:cNvCxnSpPr>
            <p:nvPr/>
          </p:nvCxnSpPr>
          <p:spPr>
            <a:xfrm>
              <a:off x="8221586" y="8855244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FF3E01-4F9E-044E-BDAA-772508C9B79C}"/>
                </a:ext>
              </a:extLst>
            </p:cNvPr>
            <p:cNvCxnSpPr>
              <a:cxnSpLocks/>
            </p:cNvCxnSpPr>
            <p:nvPr/>
          </p:nvCxnSpPr>
          <p:spPr>
            <a:xfrm>
              <a:off x="7844599" y="8822750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C4C2B63-0569-8745-A133-4C0046AC6CF4}"/>
              </a:ext>
            </a:extLst>
          </p:cNvPr>
          <p:cNvSpPr txBox="1"/>
          <p:nvPr/>
        </p:nvSpPr>
        <p:spPr>
          <a:xfrm>
            <a:off x="7990424" y="6809319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(Queue)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891E5-C1F6-0149-B3D7-51B4DFC4B76C}"/>
              </a:ext>
            </a:extLst>
          </p:cNvPr>
          <p:cNvSpPr txBox="1"/>
          <p:nvPr/>
        </p:nvSpPr>
        <p:spPr>
          <a:xfrm>
            <a:off x="9823477" y="6551647"/>
            <a:ext cx="1430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 Mbps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D60951-48F4-6644-B01A-120E263DA380}"/>
              </a:ext>
            </a:extLst>
          </p:cNvPr>
          <p:cNvSpPr txBox="1"/>
          <p:nvPr/>
        </p:nvSpPr>
        <p:spPr>
          <a:xfrm>
            <a:off x="5876941" y="6292909"/>
            <a:ext cx="1547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 Gbps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2B2926-6C39-4B4E-BED1-5488E92AE48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0551" y="5862179"/>
            <a:ext cx="373524" cy="43073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3D0521-C1B1-2A4B-A89A-18A4C2EF5B03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6650551" y="6877684"/>
            <a:ext cx="373524" cy="39477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08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313832" y="6328828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259407" y="3399555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4954252" y="440997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284959-BD22-3848-B8F2-EB4372DCFDF7}"/>
              </a:ext>
            </a:extLst>
          </p:cNvPr>
          <p:cNvSpPr/>
          <p:nvPr/>
        </p:nvSpPr>
        <p:spPr>
          <a:xfrm>
            <a:off x="15011402" y="8412974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02FEEC-83FE-2045-ADE0-7EAD48B15961}"/>
              </a:ext>
            </a:extLst>
          </p:cNvPr>
          <p:cNvSpPr/>
          <p:nvPr/>
        </p:nvSpPr>
        <p:spPr>
          <a:xfrm>
            <a:off x="3348149" y="9410501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3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4CF174D0-F41D-2A49-BE59-174B406D78B8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 flipV="1">
            <a:off x="5734049" y="8806324"/>
            <a:ext cx="2133601" cy="16017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CF4FCE2-424C-744D-8AA7-33FF0D1E21B4}"/>
              </a:ext>
            </a:extLst>
          </p:cNvPr>
          <p:cNvCxnSpPr>
            <a:cxnSpLocks/>
          </p:cNvCxnSpPr>
          <p:nvPr/>
        </p:nvCxnSpPr>
        <p:spPr>
          <a:xfrm flipV="1">
            <a:off x="9372599" y="7714398"/>
            <a:ext cx="2066926" cy="1091926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9C2BCDA-3D64-6A4A-A3B6-212B5B106B05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2944475" y="7647605"/>
            <a:ext cx="2066927" cy="1762896"/>
          </a:xfrm>
          <a:prstGeom prst="curvedConnector3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68D0287-E810-8644-97A9-105934CF778C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 flipV="1">
            <a:off x="5699732" y="5662151"/>
            <a:ext cx="2034569" cy="16642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1BFB8469-E6BC-964E-AD46-B4CD15C766D1}"/>
              </a:ext>
            </a:extLst>
          </p:cNvPr>
          <p:cNvCxnSpPr>
            <a:cxnSpLocks/>
          </p:cNvCxnSpPr>
          <p:nvPr/>
        </p:nvCxnSpPr>
        <p:spPr>
          <a:xfrm flipV="1">
            <a:off x="12929207" y="5662151"/>
            <a:ext cx="2082193" cy="1498779"/>
          </a:xfrm>
          <a:prstGeom prst="curvedConnector3">
            <a:avLst>
              <a:gd name="adj1" fmla="val 54575"/>
            </a:avLst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CAA118-7AB6-7643-A8DD-16A12B8DC227}"/>
              </a:ext>
            </a:extLst>
          </p:cNvPr>
          <p:cNvCxnSpPr>
            <a:cxnSpLocks/>
          </p:cNvCxnSpPr>
          <p:nvPr/>
        </p:nvCxnSpPr>
        <p:spPr>
          <a:xfrm>
            <a:off x="9206893" y="5666452"/>
            <a:ext cx="2247901" cy="1475669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042B35C-C8FA-5740-B411-7047AB32706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645306" y="4397082"/>
            <a:ext cx="2087174" cy="934220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0B14C8FE-D78F-FC4C-905F-3A0C2616E00B}"/>
              </a:ext>
            </a:extLst>
          </p:cNvPr>
          <p:cNvCxnSpPr>
            <a:cxnSpLocks/>
          </p:cNvCxnSpPr>
          <p:nvPr/>
        </p:nvCxnSpPr>
        <p:spPr>
          <a:xfrm>
            <a:off x="9206893" y="5331302"/>
            <a:ext cx="2247901" cy="1475669"/>
          </a:xfrm>
          <a:prstGeom prst="curvedConnector3">
            <a:avLst>
              <a:gd name="adj1" fmla="val 63559"/>
            </a:avLst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2CEA3AE1-2AFE-1745-AF9B-15C09C316ABC}"/>
              </a:ext>
            </a:extLst>
          </p:cNvPr>
          <p:cNvCxnSpPr>
            <a:cxnSpLocks/>
          </p:cNvCxnSpPr>
          <p:nvPr/>
        </p:nvCxnSpPr>
        <p:spPr>
          <a:xfrm flipV="1">
            <a:off x="12913029" y="5120489"/>
            <a:ext cx="2098371" cy="1686482"/>
          </a:xfrm>
          <a:prstGeom prst="curvedConnector3">
            <a:avLst>
              <a:gd name="adj1" fmla="val 40922"/>
            </a:avLst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EC39184-8A72-8A4A-A328-99D40270DAA8}"/>
              </a:ext>
            </a:extLst>
          </p:cNvPr>
          <p:cNvSpPr/>
          <p:nvPr/>
        </p:nvSpPr>
        <p:spPr>
          <a:xfrm>
            <a:off x="11439525" y="657387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734301" y="49096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CD060-22E4-C048-9E3B-3BADF6FF5D3C}"/>
              </a:ext>
            </a:extLst>
          </p:cNvPr>
          <p:cNvSpPr/>
          <p:nvPr/>
        </p:nvSpPr>
        <p:spPr>
          <a:xfrm>
            <a:off x="7867650" y="805384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73596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/>
          <p:nvPr/>
        </p:nvCxnSpPr>
        <p:spPr>
          <a:xfrm>
            <a:off x="4743077" y="3539613"/>
            <a:ext cx="11745630" cy="6305882"/>
          </a:xfrm>
          <a:prstGeom prst="bentConnector3">
            <a:avLst>
              <a:gd name="adj1" fmla="val 25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77770" y="9845494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603888" y="6473916"/>
            <a:ext cx="427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CongestionWindow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Arc 25"/>
          <p:cNvSpPr/>
          <p:nvPr/>
        </p:nvSpPr>
        <p:spPr>
          <a:xfrm flipH="1" flipV="1">
            <a:off x="4831252" y="6843246"/>
            <a:ext cx="9681176" cy="5928856"/>
          </a:xfrm>
          <a:prstGeom prst="arc">
            <a:avLst>
              <a:gd name="adj1" fmla="val 21556143"/>
              <a:gd name="adj2" fmla="val 5189980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sp>
        <p:nvSpPr>
          <p:cNvPr id="27" name="Arc 26"/>
          <p:cNvSpPr/>
          <p:nvPr/>
        </p:nvSpPr>
        <p:spPr>
          <a:xfrm>
            <a:off x="4218058" y="766917"/>
            <a:ext cx="10294372" cy="6076330"/>
          </a:xfrm>
          <a:prstGeom prst="arc">
            <a:avLst>
              <a:gd name="adj1" fmla="val 21597623"/>
              <a:gd name="adj2" fmla="val 5297363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 flipH="1" flipV="1">
            <a:off x="4743077" y="6843246"/>
            <a:ext cx="11505007" cy="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53915" y="6473916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+mn-lt"/>
              </a:rPr>
              <a:t>W</a:t>
            </a:r>
            <a:r>
              <a:rPr lang="en-US" sz="4000" i="1" baseline="-25000" dirty="0" err="1">
                <a:latin typeface="+mn-lt"/>
              </a:rPr>
              <a:t>max</a:t>
            </a:r>
            <a:endParaRPr lang="en-US" sz="4000" i="1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99616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gradFill flip="none" rotWithShape="1">
              <a:gsLst>
                <a:gs pos="0">
                  <a:schemeClr val="accent1">
                    <a:hueOff val="369194"/>
                    <a:satOff val="6343"/>
                    <a:lumOff val="-13963"/>
                  </a:schemeClr>
                </a:gs>
                <a:gs pos="100000">
                  <a:schemeClr val="accent1">
                    <a:hueOff val="-113918"/>
                    <a:satOff val="19024"/>
                    <a:lumOff val="19749"/>
                  </a:schemeClr>
                </a:gs>
              </a:gsLst>
              <a:lin ang="5400000" scaled="0"/>
            </a:gra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3564</TotalTime>
  <Words>202</Words>
  <Application>Microsoft Macintosh PowerPoint</Application>
  <PresentationFormat>Custom</PresentationFormat>
  <Paragraphs>126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Palatino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TCPCC</dc:title>
  <dc:creator>Bruce Davie</dc:creator>
  <cp:lastModifiedBy>Larry Peterson</cp:lastModifiedBy>
  <cp:revision>61</cp:revision>
  <cp:lastPrinted>2022-02-16T03:26:44Z</cp:lastPrinted>
  <dcterms:created xsi:type="dcterms:W3CDTF">2021-02-08T22:27:20Z</dcterms:created>
  <dcterms:modified xsi:type="dcterms:W3CDTF">2022-03-08T15:52:01Z</dcterms:modified>
</cp:coreProperties>
</file>