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5" r:id="rId9"/>
    <p:sldId id="264" r:id="rId10"/>
    <p:sldId id="266" r:id="rId11"/>
    <p:sldId id="267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A"/>
    <a:srgbClr val="8FD1E9"/>
    <a:srgbClr val="3C5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7"/>
    <p:restoredTop sz="95882"/>
  </p:normalViewPr>
  <p:slideViewPr>
    <p:cSldViewPr snapToGrid="0" snapToObjects="1">
      <p:cViewPr>
        <p:scale>
          <a:sx n="93" d="100"/>
          <a:sy n="93" d="100"/>
        </p:scale>
        <p:origin x="-1848" y="-52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63998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87F7-F220-A348-83A7-9DAD1A4E8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A7CAF-BEEE-384D-9B7E-EB647439A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69569-281C-FC47-8642-ACF2C032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30/11/21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78786-5CBF-444F-882F-21247C7C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0543C-5D54-4547-B7BF-51EA1307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379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2D3E-6F40-8143-B660-4E4F4104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588F5-26F4-EB4B-B0A9-B86C8000F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B1970-810A-1741-BACA-89259DFF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30/11/21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BB669-928C-464B-B94B-04D902A6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6EBA7-F2E9-5B42-9511-365251E1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679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0C358-6272-1D46-9DA0-1DCC937F3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BF7F7-8200-0645-85B6-04BBC60AD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A112C-6D1E-BF47-B3F2-BE321707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30/11/21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0E966-DECB-FB43-9226-C2448306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5A48C-6048-1443-9096-BF65A0F3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088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AF13-CA35-4D4E-9243-E2E57FAC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7C38F-2CAA-924C-A3B5-8A891172F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F7042-666E-E646-86B5-371AB9E7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30/11/21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D233-8517-4046-90B7-28486A0D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E237F-9087-5346-B575-9AF6E303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173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0557-B109-5B47-B5A9-26A80BDCE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0D79A-05B4-3B40-8068-ABB34008B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79CA8-0048-7949-9CAC-04F2632F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30/11/21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99C12-B6CF-764E-8C89-89ED8CC7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6875A-4E20-764B-9AE8-B4D10A1C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810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814B-60E3-634D-8CFC-78C4682A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5B34-0D93-804C-8D5D-4E2112E22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65BFB-0867-1247-8DF9-C791909D5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91A76-8F50-D042-8C58-B57C08C8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30/11/21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C208F-19A9-3645-A987-7E2C4AAF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8E57B-2148-C147-A4F1-27CB58CE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630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145C1-6E14-5442-868B-31237F97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4802-21D1-3E4C-9CF4-6FFE83D4A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4C8A5-34FB-C347-B544-CF112B7A3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0E334-5E3D-4441-8FD9-1C6AE0409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40D25-64B4-0C45-BB08-84E95442A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30FA6-5360-FD4C-85EA-546A2EAD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30/11/21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CE3F6-4CC2-9C4B-8E55-CFD5707C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E1DF0-B9A3-9B47-8CC5-0A2C13F4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931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C41C-4DAB-C24E-9A7B-4DE6CAB1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AD071-0F60-D74C-884B-6F41F99E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30/11/21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6BA41-3C9A-9A42-ADA4-E721C02A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B63D1-2E69-BE4D-934A-6B1E7DF7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062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3B817-8806-6740-866B-6EAD1AF6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30/11/21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9DCFA-7727-3142-8CC5-8AD6A450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F1016-3923-A24F-9BEB-62F2BCD4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106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93CB6-AC7D-CA49-B3A0-89B26FC3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461D8-F8AC-9B4E-970B-32596351C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B56E6-A266-A14B-A0B5-B35F8FA39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6A749-3557-224B-B3EA-5FB48885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30/11/21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29DC0-0ED0-1447-926A-E3F68272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154F9-03EE-3C4A-8220-6502BB9D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05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BC45-5DA1-D64A-BB0D-2CAD9B40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A2F7F-87CB-044B-8953-A431C0568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16332-3F4F-FC40-8BE7-08FB3A9D3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BA3CC-3AA7-2348-A8AA-F1FFAC7C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30/11/21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151AB-CA0A-5A41-AA69-CE2DFCA9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13409-4A80-2341-9150-6AABAE71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500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0CEEB0-48F7-8542-A3FB-3F159C7B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2E7E2-9D11-D741-8F30-6872C9C6D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88440-0A56-A443-B2C9-D81BD11EA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5F5E7-BF49-4F47-A424-503B82E4E0B0}" type="datetimeFigureOut">
              <a:rPr lang="en-AU" smtClean="0"/>
              <a:t>30/11/21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5E2C4-B957-D048-A499-356F33CB5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2562D-71AE-D140-B3ED-86B6B7F76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05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B635A7-C07A-7043-8EF9-7D743360C09C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702629" y="1767840"/>
            <a:ext cx="52252" cy="7297785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9DC84B63-BB3C-EA44-9C51-EA6690AD30F9}"/>
              </a:ext>
            </a:extLst>
          </p:cNvPr>
          <p:cNvSpPr/>
          <p:nvPr/>
        </p:nvSpPr>
        <p:spPr>
          <a:xfrm>
            <a:off x="4702629" y="2793544"/>
            <a:ext cx="12435840" cy="6272140"/>
          </a:xfrm>
          <a:custGeom>
            <a:avLst/>
            <a:gdLst>
              <a:gd name="connsiteX0" fmla="*/ 0 w 12305212"/>
              <a:gd name="connsiteY0" fmla="*/ 5984698 h 6219829"/>
              <a:gd name="connsiteX1" fmla="*/ 914400 w 12305212"/>
              <a:gd name="connsiteY1" fmla="*/ 5671189 h 6219829"/>
              <a:gd name="connsiteX2" fmla="*/ 2351314 w 12305212"/>
              <a:gd name="connsiteY2" fmla="*/ 4051395 h 6219829"/>
              <a:gd name="connsiteX3" fmla="*/ 3683726 w 12305212"/>
              <a:gd name="connsiteY3" fmla="*/ 2065841 h 6219829"/>
              <a:gd name="connsiteX4" fmla="*/ 5355772 w 12305212"/>
              <a:gd name="connsiteY4" fmla="*/ 472172 h 6219829"/>
              <a:gd name="connsiteX5" fmla="*/ 6662057 w 12305212"/>
              <a:gd name="connsiteY5" fmla="*/ 1909 h 6219829"/>
              <a:gd name="connsiteX6" fmla="*/ 7602583 w 12305212"/>
              <a:gd name="connsiteY6" fmla="*/ 367669 h 6219829"/>
              <a:gd name="connsiteX7" fmla="*/ 8255726 w 12305212"/>
              <a:gd name="connsiteY7" fmla="*/ 1700081 h 6219829"/>
              <a:gd name="connsiteX8" fmla="*/ 9300754 w 12305212"/>
              <a:gd name="connsiteY8" fmla="*/ 4991921 h 6219829"/>
              <a:gd name="connsiteX9" fmla="*/ 10711543 w 12305212"/>
              <a:gd name="connsiteY9" fmla="*/ 6010824 h 6219829"/>
              <a:gd name="connsiteX10" fmla="*/ 12305212 w 12305212"/>
              <a:gd name="connsiteY10" fmla="*/ 6219829 h 6219829"/>
              <a:gd name="connsiteX0" fmla="*/ 0 w 12435840"/>
              <a:gd name="connsiteY0" fmla="*/ 6272081 h 6272140"/>
              <a:gd name="connsiteX1" fmla="*/ 1045028 w 12435840"/>
              <a:gd name="connsiteY1" fmla="*/ 5671189 h 6272140"/>
              <a:gd name="connsiteX2" fmla="*/ 2481942 w 12435840"/>
              <a:gd name="connsiteY2" fmla="*/ 4051395 h 6272140"/>
              <a:gd name="connsiteX3" fmla="*/ 3814354 w 12435840"/>
              <a:gd name="connsiteY3" fmla="*/ 2065841 h 6272140"/>
              <a:gd name="connsiteX4" fmla="*/ 5486400 w 12435840"/>
              <a:gd name="connsiteY4" fmla="*/ 472172 h 6272140"/>
              <a:gd name="connsiteX5" fmla="*/ 6792685 w 12435840"/>
              <a:gd name="connsiteY5" fmla="*/ 1909 h 6272140"/>
              <a:gd name="connsiteX6" fmla="*/ 7733211 w 12435840"/>
              <a:gd name="connsiteY6" fmla="*/ 367669 h 6272140"/>
              <a:gd name="connsiteX7" fmla="*/ 8386354 w 12435840"/>
              <a:gd name="connsiteY7" fmla="*/ 1700081 h 6272140"/>
              <a:gd name="connsiteX8" fmla="*/ 9431382 w 12435840"/>
              <a:gd name="connsiteY8" fmla="*/ 4991921 h 6272140"/>
              <a:gd name="connsiteX9" fmla="*/ 10842171 w 12435840"/>
              <a:gd name="connsiteY9" fmla="*/ 6010824 h 6272140"/>
              <a:gd name="connsiteX10" fmla="*/ 12435840 w 12435840"/>
              <a:gd name="connsiteY10" fmla="*/ 6219829 h 6272140"/>
              <a:gd name="connsiteX0" fmla="*/ 0 w 12435840"/>
              <a:gd name="connsiteY0" fmla="*/ 6272081 h 6272140"/>
              <a:gd name="connsiteX1" fmla="*/ 1045028 w 12435840"/>
              <a:gd name="connsiteY1" fmla="*/ 5671189 h 6272140"/>
              <a:gd name="connsiteX2" fmla="*/ 2481942 w 12435840"/>
              <a:gd name="connsiteY2" fmla="*/ 4051395 h 6272140"/>
              <a:gd name="connsiteX3" fmla="*/ 3944983 w 12435840"/>
              <a:gd name="connsiteY3" fmla="*/ 2248721 h 6272140"/>
              <a:gd name="connsiteX4" fmla="*/ 5486400 w 12435840"/>
              <a:gd name="connsiteY4" fmla="*/ 472172 h 6272140"/>
              <a:gd name="connsiteX5" fmla="*/ 6792685 w 12435840"/>
              <a:gd name="connsiteY5" fmla="*/ 1909 h 6272140"/>
              <a:gd name="connsiteX6" fmla="*/ 7733211 w 12435840"/>
              <a:gd name="connsiteY6" fmla="*/ 367669 h 6272140"/>
              <a:gd name="connsiteX7" fmla="*/ 8386354 w 12435840"/>
              <a:gd name="connsiteY7" fmla="*/ 1700081 h 6272140"/>
              <a:gd name="connsiteX8" fmla="*/ 9431382 w 12435840"/>
              <a:gd name="connsiteY8" fmla="*/ 4991921 h 6272140"/>
              <a:gd name="connsiteX9" fmla="*/ 10842171 w 12435840"/>
              <a:gd name="connsiteY9" fmla="*/ 6010824 h 6272140"/>
              <a:gd name="connsiteX10" fmla="*/ 12435840 w 12435840"/>
              <a:gd name="connsiteY10" fmla="*/ 6219829 h 627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35840" h="6272140">
                <a:moveTo>
                  <a:pt x="0" y="6272081"/>
                </a:moveTo>
                <a:cubicBezTo>
                  <a:pt x="261257" y="6276435"/>
                  <a:pt x="631371" y="6041303"/>
                  <a:pt x="1045028" y="5671189"/>
                </a:cubicBezTo>
                <a:cubicBezTo>
                  <a:pt x="1458685" y="5301075"/>
                  <a:pt x="1998616" y="4621806"/>
                  <a:pt x="2481942" y="4051395"/>
                </a:cubicBezTo>
                <a:cubicBezTo>
                  <a:pt x="2965268" y="3480984"/>
                  <a:pt x="3444240" y="2845258"/>
                  <a:pt x="3944983" y="2248721"/>
                </a:cubicBezTo>
                <a:cubicBezTo>
                  <a:pt x="4445726" y="1652184"/>
                  <a:pt x="5011783" y="846641"/>
                  <a:pt x="5486400" y="472172"/>
                </a:cubicBezTo>
                <a:cubicBezTo>
                  <a:pt x="5961017" y="97703"/>
                  <a:pt x="6418217" y="19326"/>
                  <a:pt x="6792685" y="1909"/>
                </a:cubicBezTo>
                <a:cubicBezTo>
                  <a:pt x="7167153" y="-15508"/>
                  <a:pt x="7467600" y="84640"/>
                  <a:pt x="7733211" y="367669"/>
                </a:cubicBezTo>
                <a:cubicBezTo>
                  <a:pt x="7998823" y="650698"/>
                  <a:pt x="8103326" y="929372"/>
                  <a:pt x="8386354" y="1700081"/>
                </a:cubicBezTo>
                <a:cubicBezTo>
                  <a:pt x="8669383" y="2470790"/>
                  <a:pt x="9022079" y="4273464"/>
                  <a:pt x="9431382" y="4991921"/>
                </a:cubicBezTo>
                <a:cubicBezTo>
                  <a:pt x="9840685" y="5710378"/>
                  <a:pt x="10341428" y="5806173"/>
                  <a:pt x="10842171" y="6010824"/>
                </a:cubicBezTo>
                <a:cubicBezTo>
                  <a:pt x="11342914" y="6215475"/>
                  <a:pt x="11889377" y="6217652"/>
                  <a:pt x="12435840" y="6219829"/>
                </a:cubicBezTo>
              </a:path>
            </a:pathLst>
          </a:custGeom>
          <a:noFill/>
          <a:ln w="28575">
            <a:solidFill>
              <a:srgbClr val="00A6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7B2C06-0E6A-5242-B210-B820D9414F72}"/>
              </a:ext>
            </a:extLst>
          </p:cNvPr>
          <p:cNvCxnSpPr>
            <a:cxnSpLocks/>
            <a:endCxn id="5" idx="0"/>
          </p:cNvCxnSpPr>
          <p:nvPr/>
        </p:nvCxnSpPr>
        <p:spPr>
          <a:xfrm flipH="1" flipV="1">
            <a:off x="4702629" y="9065625"/>
            <a:ext cx="13872754" cy="2177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44CF4C-E6F3-CD42-940A-63E54F727F8C}"/>
              </a:ext>
            </a:extLst>
          </p:cNvPr>
          <p:cNvSpPr txBox="1"/>
          <p:nvPr/>
        </p:nvSpPr>
        <p:spPr>
          <a:xfrm>
            <a:off x="10134188" y="9133392"/>
            <a:ext cx="2369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+mn-lt"/>
                <a:cs typeface="Microsoft Sans Serif" panose="020B0604020202020204" pitchFamily="34" charset="0"/>
              </a:rPr>
              <a:t>Offered Load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28DFD-B7FE-1B4B-B865-019E762F1BEE}"/>
              </a:ext>
            </a:extLst>
          </p:cNvPr>
          <p:cNvSpPr txBox="1"/>
          <p:nvPr/>
        </p:nvSpPr>
        <p:spPr>
          <a:xfrm rot="16200000">
            <a:off x="2906067" y="4752383"/>
            <a:ext cx="2157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Throughput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6082F1-66AE-C549-BD2E-53C5C496D070}"/>
              </a:ext>
            </a:extLst>
          </p:cNvPr>
          <p:cNvCxnSpPr/>
          <p:nvPr/>
        </p:nvCxnSpPr>
        <p:spPr>
          <a:xfrm>
            <a:off x="11318967" y="1345474"/>
            <a:ext cx="0" cy="7741920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F12434-0A65-C748-BC2B-781E993547B8}"/>
              </a:ext>
            </a:extLst>
          </p:cNvPr>
          <p:cNvSpPr txBox="1"/>
          <p:nvPr/>
        </p:nvSpPr>
        <p:spPr>
          <a:xfrm>
            <a:off x="11318967" y="1484734"/>
            <a:ext cx="4020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+mn-lt"/>
                <a:cs typeface="Microsoft Sans Serif" panose="020B0604020202020204" pitchFamily="34" charset="0"/>
              </a:rPr>
              <a:t>Congestion Collapse →</a:t>
            </a:r>
          </a:p>
        </p:txBody>
      </p:sp>
    </p:spTree>
    <p:extLst>
      <p:ext uri="{BB962C8B-B14F-4D97-AF65-F5344CB8AC3E}">
        <p14:creationId xmlns:p14="http://schemas.microsoft.com/office/powerpoint/2010/main" val="1813987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40DFDE-1861-AC40-80AC-85BECB4B74F1}"/>
              </a:ext>
            </a:extLst>
          </p:cNvPr>
          <p:cNvSpPr/>
          <p:nvPr/>
        </p:nvSpPr>
        <p:spPr>
          <a:xfrm>
            <a:off x="6160771" y="5192488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2C692A-0F8C-EE46-8325-AD02980CB4AF}"/>
              </a:ext>
            </a:extLst>
          </p:cNvPr>
          <p:cNvSpPr/>
          <p:nvPr/>
        </p:nvSpPr>
        <p:spPr>
          <a:xfrm>
            <a:off x="8639176" y="5214476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50000F-F5BC-A246-BD2A-3117E31B9261}"/>
              </a:ext>
            </a:extLst>
          </p:cNvPr>
          <p:cNvSpPr/>
          <p:nvPr/>
        </p:nvSpPr>
        <p:spPr>
          <a:xfrm>
            <a:off x="13595986" y="5216872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CE5D99-1281-C34D-BC05-3B9C9C5F4CAE}"/>
              </a:ext>
            </a:extLst>
          </p:cNvPr>
          <p:cNvSpPr/>
          <p:nvPr/>
        </p:nvSpPr>
        <p:spPr>
          <a:xfrm>
            <a:off x="11117581" y="5214476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7E224E-D832-9E4A-8532-BF9E05B7F982}"/>
              </a:ext>
            </a:extLst>
          </p:cNvPr>
          <p:cNvCxnSpPr/>
          <p:nvPr/>
        </p:nvCxnSpPr>
        <p:spPr>
          <a:xfrm>
            <a:off x="5157216" y="5614416"/>
            <a:ext cx="10917175" cy="0"/>
          </a:xfrm>
          <a:prstGeom prst="straightConnector1">
            <a:avLst/>
          </a:prstGeom>
          <a:ln w="41275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49119D-097C-8D4D-88D7-EAF320570513}"/>
              </a:ext>
            </a:extLst>
          </p:cNvPr>
          <p:cNvGrpSpPr/>
          <p:nvPr/>
        </p:nvGrpSpPr>
        <p:grpSpPr>
          <a:xfrm>
            <a:off x="7288040" y="6307122"/>
            <a:ext cx="1746233" cy="1259423"/>
            <a:chOff x="7288040" y="6419088"/>
            <a:chExt cx="1746233" cy="1259423"/>
          </a:xfrm>
        </p:grpSpPr>
        <p:cxnSp>
          <p:nvCxnSpPr>
            <p:cNvPr id="5" name="Elbow Connector 4">
              <a:extLst>
                <a:ext uri="{FF2B5EF4-FFF2-40B4-BE49-F238E27FC236}">
                  <a16:creationId xmlns:a16="http://schemas.microsoft.com/office/drawing/2014/main" id="{C6053DBB-3E62-1E43-87CC-A84788684A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040" y="6419089"/>
              <a:ext cx="1746233" cy="1259422"/>
            </a:xfrm>
            <a:prstGeom prst="bentConnector3">
              <a:avLst>
                <a:gd name="adj1" fmla="val 228"/>
              </a:avLst>
            </a:prstGeom>
            <a:ln w="41275">
              <a:solidFill>
                <a:srgbClr val="00A6DA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C03ECB5-841E-EB4B-97F0-915057F42F93}"/>
                </a:ext>
              </a:extLst>
            </p:cNvPr>
            <p:cNvCxnSpPr>
              <a:cxnSpLocks/>
            </p:cNvCxnSpPr>
            <p:nvPr/>
          </p:nvCxnSpPr>
          <p:spPr>
            <a:xfrm>
              <a:off x="9034273" y="6419088"/>
              <a:ext cx="0" cy="1259423"/>
            </a:xfrm>
            <a:prstGeom prst="straightConnector1">
              <a:avLst/>
            </a:prstGeom>
            <a:ln w="41275">
              <a:solidFill>
                <a:srgbClr val="00A6DA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B4DF883-C2F3-1643-8A44-9A6E6BC6FB28}"/>
              </a:ext>
            </a:extLst>
          </p:cNvPr>
          <p:cNvGrpSpPr/>
          <p:nvPr/>
        </p:nvGrpSpPr>
        <p:grpSpPr>
          <a:xfrm>
            <a:off x="9795257" y="6311596"/>
            <a:ext cx="1746233" cy="1259423"/>
            <a:chOff x="7288040" y="6419088"/>
            <a:chExt cx="1746233" cy="1259423"/>
          </a:xfrm>
        </p:grpSpPr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5E7716ED-EEDA-DC4E-B272-41BCC7217F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040" y="6419089"/>
              <a:ext cx="1746233" cy="1259422"/>
            </a:xfrm>
            <a:prstGeom prst="bentConnector3">
              <a:avLst>
                <a:gd name="adj1" fmla="val 228"/>
              </a:avLst>
            </a:prstGeom>
            <a:ln w="41275">
              <a:solidFill>
                <a:srgbClr val="00A6DA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CFC094B-9D3D-E24D-B6AE-92E7C7425FDF}"/>
                </a:ext>
              </a:extLst>
            </p:cNvPr>
            <p:cNvCxnSpPr>
              <a:cxnSpLocks/>
            </p:cNvCxnSpPr>
            <p:nvPr/>
          </p:nvCxnSpPr>
          <p:spPr>
            <a:xfrm>
              <a:off x="9034273" y="6419088"/>
              <a:ext cx="0" cy="1259423"/>
            </a:xfrm>
            <a:prstGeom prst="straightConnector1">
              <a:avLst/>
            </a:prstGeom>
            <a:ln w="41275">
              <a:solidFill>
                <a:srgbClr val="00A6DA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1E70B9C-8EA7-0041-96A3-982C456CADC3}"/>
              </a:ext>
            </a:extLst>
          </p:cNvPr>
          <p:cNvGrpSpPr/>
          <p:nvPr/>
        </p:nvGrpSpPr>
        <p:grpSpPr>
          <a:xfrm>
            <a:off x="12306208" y="6307121"/>
            <a:ext cx="1746233" cy="1259423"/>
            <a:chOff x="7288040" y="6419088"/>
            <a:chExt cx="1746233" cy="1259423"/>
          </a:xfrm>
        </p:grpSpPr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BE7331EF-5722-2948-B41A-2F93EAD63B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040" y="6419089"/>
              <a:ext cx="1746233" cy="1259422"/>
            </a:xfrm>
            <a:prstGeom prst="bentConnector3">
              <a:avLst>
                <a:gd name="adj1" fmla="val 228"/>
              </a:avLst>
            </a:prstGeom>
            <a:ln w="41275">
              <a:solidFill>
                <a:srgbClr val="00A6DA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4221E33-F6E4-184B-924C-46CBAC6C76EB}"/>
                </a:ext>
              </a:extLst>
            </p:cNvPr>
            <p:cNvCxnSpPr>
              <a:cxnSpLocks/>
            </p:cNvCxnSpPr>
            <p:nvPr/>
          </p:nvCxnSpPr>
          <p:spPr>
            <a:xfrm>
              <a:off x="9034273" y="6419088"/>
              <a:ext cx="0" cy="1259423"/>
            </a:xfrm>
            <a:prstGeom prst="straightConnector1">
              <a:avLst/>
            </a:prstGeom>
            <a:ln w="41275">
              <a:solidFill>
                <a:srgbClr val="00A6DA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561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1720B91B-64B7-EB41-B1C5-0878238F37C8}"/>
              </a:ext>
            </a:extLst>
          </p:cNvPr>
          <p:cNvSpPr/>
          <p:nvPr/>
        </p:nvSpPr>
        <p:spPr>
          <a:xfrm>
            <a:off x="12967333" y="4998719"/>
            <a:ext cx="2099946" cy="2722874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40DFDE-1861-AC40-80AC-85BECB4B74F1}"/>
              </a:ext>
            </a:extLst>
          </p:cNvPr>
          <p:cNvSpPr/>
          <p:nvPr/>
        </p:nvSpPr>
        <p:spPr>
          <a:xfrm>
            <a:off x="9550401" y="4998719"/>
            <a:ext cx="2099946" cy="2722874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1D51965-108E-C74A-BBC3-841B1EED7B75}"/>
              </a:ext>
            </a:extLst>
          </p:cNvPr>
          <p:cNvGrpSpPr/>
          <p:nvPr/>
        </p:nvGrpSpPr>
        <p:grpSpPr>
          <a:xfrm>
            <a:off x="9977120" y="5039359"/>
            <a:ext cx="1258069" cy="2580641"/>
            <a:chOff x="9977120" y="5039359"/>
            <a:chExt cx="1258069" cy="258064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57D643F-F271-0042-ACBB-E6BB1768929F}"/>
                </a:ext>
              </a:extLst>
            </p:cNvPr>
            <p:cNvGrpSpPr/>
            <p:nvPr/>
          </p:nvGrpSpPr>
          <p:grpSpPr>
            <a:xfrm>
              <a:off x="10149840" y="5192488"/>
              <a:ext cx="1077729" cy="984792"/>
              <a:chOff x="10160000" y="5192488"/>
              <a:chExt cx="1077729" cy="984792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652F09FF-83DD-D24B-88D4-14C6B259E2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4629" y="5192488"/>
                <a:ext cx="673100" cy="984791"/>
              </a:xfrm>
              <a:prstGeom prst="lin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Triangle 1">
                <a:extLst>
                  <a:ext uri="{FF2B5EF4-FFF2-40B4-BE49-F238E27FC236}">
                    <a16:creationId xmlns:a16="http://schemas.microsoft.com/office/drawing/2014/main" id="{4D9E0069-ACB2-5546-A055-F5D91C516E6F}"/>
                  </a:ext>
                </a:extLst>
              </p:cNvPr>
              <p:cNvSpPr/>
              <p:nvPr/>
            </p:nvSpPr>
            <p:spPr>
              <a:xfrm>
                <a:off x="10160000" y="5669280"/>
                <a:ext cx="711200" cy="508000"/>
              </a:xfrm>
              <a:prstGeom prst="triangl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393D2AA-8DB4-7049-A097-DA32F63B1EE6}"/>
                </a:ext>
              </a:extLst>
            </p:cNvPr>
            <p:cNvGrpSpPr/>
            <p:nvPr/>
          </p:nvGrpSpPr>
          <p:grpSpPr>
            <a:xfrm flipV="1">
              <a:off x="10149840" y="6505627"/>
              <a:ext cx="1085349" cy="984792"/>
              <a:chOff x="10160000" y="5200877"/>
              <a:chExt cx="1085349" cy="984792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FD07D2A-F8D6-3F4B-B0F3-8E94FA1AB2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34149" y="5200877"/>
                <a:ext cx="711200" cy="984792"/>
              </a:xfrm>
              <a:prstGeom prst="lin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riangle 39">
                <a:extLst>
                  <a:ext uri="{FF2B5EF4-FFF2-40B4-BE49-F238E27FC236}">
                    <a16:creationId xmlns:a16="http://schemas.microsoft.com/office/drawing/2014/main" id="{1B4AA908-30CA-3C43-B303-D907465B127B}"/>
                  </a:ext>
                </a:extLst>
              </p:cNvPr>
              <p:cNvSpPr/>
              <p:nvPr/>
            </p:nvSpPr>
            <p:spPr>
              <a:xfrm>
                <a:off x="10160000" y="5669280"/>
                <a:ext cx="711200" cy="508000"/>
              </a:xfrm>
              <a:prstGeom prst="triangl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CED55AF-1817-974F-A0F0-EF6D7AD175FA}"/>
                </a:ext>
              </a:extLst>
            </p:cNvPr>
            <p:cNvSpPr/>
            <p:nvPr/>
          </p:nvSpPr>
          <p:spPr>
            <a:xfrm>
              <a:off x="9977120" y="5039359"/>
              <a:ext cx="528320" cy="2580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F29F38E-9B98-F64A-965F-B1860645318A}"/>
              </a:ext>
            </a:extLst>
          </p:cNvPr>
          <p:cNvGrpSpPr/>
          <p:nvPr/>
        </p:nvGrpSpPr>
        <p:grpSpPr>
          <a:xfrm flipH="1">
            <a:off x="13482320" y="5029199"/>
            <a:ext cx="1249680" cy="2580641"/>
            <a:chOff x="9977120" y="5039359"/>
            <a:chExt cx="1249680" cy="258064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48AB1E3-E345-0C42-90CD-81FCCF2D961D}"/>
                </a:ext>
              </a:extLst>
            </p:cNvPr>
            <p:cNvGrpSpPr/>
            <p:nvPr/>
          </p:nvGrpSpPr>
          <p:grpSpPr>
            <a:xfrm>
              <a:off x="10149840" y="5192488"/>
              <a:ext cx="1076960" cy="984792"/>
              <a:chOff x="10160000" y="5192488"/>
              <a:chExt cx="1076960" cy="98479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BF0B4C9-1E51-C846-850D-5A91F85A0C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5760" y="5192488"/>
                <a:ext cx="711200" cy="984792"/>
              </a:xfrm>
              <a:prstGeom prst="lin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riangle 47">
                <a:extLst>
                  <a:ext uri="{FF2B5EF4-FFF2-40B4-BE49-F238E27FC236}">
                    <a16:creationId xmlns:a16="http://schemas.microsoft.com/office/drawing/2014/main" id="{78BD00ED-E45D-A248-A91F-CC1438931059}"/>
                  </a:ext>
                </a:extLst>
              </p:cNvPr>
              <p:cNvSpPr/>
              <p:nvPr/>
            </p:nvSpPr>
            <p:spPr>
              <a:xfrm>
                <a:off x="10160000" y="5669280"/>
                <a:ext cx="711200" cy="508000"/>
              </a:xfrm>
              <a:prstGeom prst="triangl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C6FE1B1-57D4-9648-A2B9-3C361643AC13}"/>
                </a:ext>
              </a:extLst>
            </p:cNvPr>
            <p:cNvGrpSpPr/>
            <p:nvPr/>
          </p:nvGrpSpPr>
          <p:grpSpPr>
            <a:xfrm flipV="1">
              <a:off x="10149840" y="6514016"/>
              <a:ext cx="1076960" cy="984792"/>
              <a:chOff x="10160000" y="5192488"/>
              <a:chExt cx="1076960" cy="984792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5EA86C4-525B-5A4B-97C0-EF9B47232C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5760" y="5192488"/>
                <a:ext cx="711200" cy="984792"/>
              </a:xfrm>
              <a:prstGeom prst="lin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riangle 45">
                <a:extLst>
                  <a:ext uri="{FF2B5EF4-FFF2-40B4-BE49-F238E27FC236}">
                    <a16:creationId xmlns:a16="http://schemas.microsoft.com/office/drawing/2014/main" id="{56FA9AB6-4EFA-5444-9E6A-94B4706E0EA0}"/>
                  </a:ext>
                </a:extLst>
              </p:cNvPr>
              <p:cNvSpPr/>
              <p:nvPr/>
            </p:nvSpPr>
            <p:spPr>
              <a:xfrm>
                <a:off x="10160000" y="5669280"/>
                <a:ext cx="711200" cy="508000"/>
              </a:xfrm>
              <a:prstGeom prst="triangl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A77200-7D71-0242-9B66-8A10189272D7}"/>
                </a:ext>
              </a:extLst>
            </p:cNvPr>
            <p:cNvSpPr/>
            <p:nvPr/>
          </p:nvSpPr>
          <p:spPr>
            <a:xfrm>
              <a:off x="9977120" y="5039359"/>
              <a:ext cx="528320" cy="2580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E6E7CC-7DEC-384A-9AA0-285F75E08C1C}"/>
              </a:ext>
            </a:extLst>
          </p:cNvPr>
          <p:cNvSpPr txBox="1"/>
          <p:nvPr/>
        </p:nvSpPr>
        <p:spPr>
          <a:xfrm>
            <a:off x="9805124" y="7762233"/>
            <a:ext cx="1590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Switch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D7386C0-EEAB-A84E-BF6F-1F70A119C8D7}"/>
              </a:ext>
            </a:extLst>
          </p:cNvPr>
          <p:cNvSpPr txBox="1"/>
          <p:nvPr/>
        </p:nvSpPr>
        <p:spPr>
          <a:xfrm>
            <a:off x="13222056" y="7764325"/>
            <a:ext cx="1590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Switch 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07D0431-73B8-124E-8C1C-1D63D6E599F6}"/>
              </a:ext>
            </a:extLst>
          </p:cNvPr>
          <p:cNvSpPr/>
          <p:nvPr/>
        </p:nvSpPr>
        <p:spPr>
          <a:xfrm>
            <a:off x="6951933" y="3637279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7E175E6-D615-7449-8405-DEF7B788F042}"/>
              </a:ext>
            </a:extLst>
          </p:cNvPr>
          <p:cNvSpPr/>
          <p:nvPr/>
        </p:nvSpPr>
        <p:spPr>
          <a:xfrm>
            <a:off x="6957734" y="5684884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4F20DCA-FC83-D045-B22E-7B0367A1FA7F}"/>
              </a:ext>
            </a:extLst>
          </p:cNvPr>
          <p:cNvSpPr/>
          <p:nvPr/>
        </p:nvSpPr>
        <p:spPr>
          <a:xfrm>
            <a:off x="6951933" y="7736177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024AB46-523F-8842-B502-1BF63C4AAFC6}"/>
              </a:ext>
            </a:extLst>
          </p:cNvPr>
          <p:cNvSpPr/>
          <p:nvPr/>
        </p:nvSpPr>
        <p:spPr>
          <a:xfrm>
            <a:off x="16298506" y="5684884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42D6BA-4E4D-404A-9660-91249A90EF63}"/>
              </a:ext>
            </a:extLst>
          </p:cNvPr>
          <p:cNvCxnSpPr/>
          <p:nvPr/>
        </p:nvCxnSpPr>
        <p:spPr>
          <a:xfrm>
            <a:off x="11772739" y="6344916"/>
            <a:ext cx="10823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7300B1E-505F-554E-8A8C-5C213ADFD398}"/>
              </a:ext>
            </a:extLst>
          </p:cNvPr>
          <p:cNvCxnSpPr>
            <a:cxnSpLocks/>
          </p:cNvCxnSpPr>
          <p:nvPr/>
        </p:nvCxnSpPr>
        <p:spPr>
          <a:xfrm>
            <a:off x="9805124" y="5405120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3FB6B4D-931D-6944-BAFD-70698F0D93D8}"/>
              </a:ext>
            </a:extLst>
          </p:cNvPr>
          <p:cNvCxnSpPr>
            <a:cxnSpLocks/>
          </p:cNvCxnSpPr>
          <p:nvPr/>
        </p:nvCxnSpPr>
        <p:spPr>
          <a:xfrm>
            <a:off x="9805124" y="6333372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D76FBDD-5FDC-A048-A188-D100B4D72855}"/>
              </a:ext>
            </a:extLst>
          </p:cNvPr>
          <p:cNvCxnSpPr>
            <a:cxnSpLocks/>
          </p:cNvCxnSpPr>
          <p:nvPr/>
        </p:nvCxnSpPr>
        <p:spPr>
          <a:xfrm>
            <a:off x="9805124" y="7206206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EE1F51-91BC-5142-8D82-269470BF94B0}"/>
              </a:ext>
            </a:extLst>
          </p:cNvPr>
          <p:cNvCxnSpPr>
            <a:cxnSpLocks/>
          </p:cNvCxnSpPr>
          <p:nvPr/>
        </p:nvCxnSpPr>
        <p:spPr>
          <a:xfrm>
            <a:off x="14197015" y="5418975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6F76826-59F8-0444-9938-FE76FABE07B4}"/>
              </a:ext>
            </a:extLst>
          </p:cNvPr>
          <p:cNvCxnSpPr>
            <a:cxnSpLocks/>
          </p:cNvCxnSpPr>
          <p:nvPr/>
        </p:nvCxnSpPr>
        <p:spPr>
          <a:xfrm>
            <a:off x="14197015" y="6347227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26B535A-C7F0-E949-A8F4-3544967D1709}"/>
              </a:ext>
            </a:extLst>
          </p:cNvPr>
          <p:cNvCxnSpPr>
            <a:cxnSpLocks/>
          </p:cNvCxnSpPr>
          <p:nvPr/>
        </p:nvCxnSpPr>
        <p:spPr>
          <a:xfrm>
            <a:off x="14197015" y="7220061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EE6992C1-DE36-DC47-A4C6-F06863C13E18}"/>
              </a:ext>
            </a:extLst>
          </p:cNvPr>
          <p:cNvSpPr/>
          <p:nvPr/>
        </p:nvSpPr>
        <p:spPr>
          <a:xfrm>
            <a:off x="16298506" y="3637279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C8773E-9FA8-164F-9034-3D1A8BEBEE0F}"/>
              </a:ext>
            </a:extLst>
          </p:cNvPr>
          <p:cNvSpPr/>
          <p:nvPr/>
        </p:nvSpPr>
        <p:spPr>
          <a:xfrm>
            <a:off x="16298506" y="7765728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CFDBE96-E452-FE4F-974C-A2C5CB2BB1AB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8113995" y="4799341"/>
            <a:ext cx="1436406" cy="6196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371C1A3-E098-3642-B1CE-68CE65DBA981}"/>
              </a:ext>
            </a:extLst>
          </p:cNvPr>
          <p:cNvCxnSpPr>
            <a:cxnSpLocks/>
            <a:stCxn id="53" idx="6"/>
            <a:endCxn id="10" idx="1"/>
          </p:cNvCxnSpPr>
          <p:nvPr/>
        </p:nvCxnSpPr>
        <p:spPr>
          <a:xfrm flipV="1">
            <a:off x="8319174" y="6360156"/>
            <a:ext cx="1231227" cy="54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F28CA9-98F0-014B-AAF5-C4DBBB1019F0}"/>
              </a:ext>
            </a:extLst>
          </p:cNvPr>
          <p:cNvCxnSpPr>
            <a:cxnSpLocks/>
            <a:stCxn id="54" idx="7"/>
          </p:cNvCxnSpPr>
          <p:nvPr/>
        </p:nvCxnSpPr>
        <p:spPr>
          <a:xfrm flipV="1">
            <a:off x="8113995" y="7206206"/>
            <a:ext cx="1424322" cy="7293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6E7DC8E-FF6D-314B-B642-169F6F7734D0}"/>
              </a:ext>
            </a:extLst>
          </p:cNvPr>
          <p:cNvCxnSpPr>
            <a:cxnSpLocks/>
            <a:endCxn id="64" idx="3"/>
          </p:cNvCxnSpPr>
          <p:nvPr/>
        </p:nvCxnSpPr>
        <p:spPr>
          <a:xfrm flipV="1">
            <a:off x="15061478" y="4799341"/>
            <a:ext cx="1436406" cy="6580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C5BE53B-97E2-5C4F-A7E7-C0BDAAE65A73}"/>
              </a:ext>
            </a:extLst>
          </p:cNvPr>
          <p:cNvCxnSpPr>
            <a:cxnSpLocks/>
            <a:stCxn id="51" idx="3"/>
            <a:endCxn id="55" idx="2"/>
          </p:cNvCxnSpPr>
          <p:nvPr/>
        </p:nvCxnSpPr>
        <p:spPr>
          <a:xfrm>
            <a:off x="15067279" y="6360156"/>
            <a:ext cx="1231227" cy="54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68B459F-D02B-2D49-B1D1-4C84471FCEBA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15073944" y="7268378"/>
            <a:ext cx="1423940" cy="6967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8B479BB-3D85-C440-A5C6-6B540227C856}"/>
              </a:ext>
            </a:extLst>
          </p:cNvPr>
          <p:cNvCxnSpPr>
            <a:cxnSpLocks/>
          </p:cNvCxnSpPr>
          <p:nvPr/>
        </p:nvCxnSpPr>
        <p:spPr>
          <a:xfrm>
            <a:off x="12967333" y="6176471"/>
            <a:ext cx="0" cy="329156"/>
          </a:xfrm>
          <a:prstGeom prst="line">
            <a:avLst/>
          </a:prstGeom>
          <a:ln w="571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446805D-5517-2144-87AF-F750315FDDEE}"/>
              </a:ext>
            </a:extLst>
          </p:cNvPr>
          <p:cNvCxnSpPr>
            <a:cxnSpLocks/>
          </p:cNvCxnSpPr>
          <p:nvPr/>
        </p:nvCxnSpPr>
        <p:spPr>
          <a:xfrm>
            <a:off x="11675514" y="6167120"/>
            <a:ext cx="0" cy="331668"/>
          </a:xfrm>
          <a:prstGeom prst="line">
            <a:avLst/>
          </a:prstGeom>
          <a:ln w="1016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3D15A13-F426-0C4C-9F98-CB92EE5C9F3D}"/>
              </a:ext>
            </a:extLst>
          </p:cNvPr>
          <p:cNvCxnSpPr>
            <a:cxnSpLocks/>
          </p:cNvCxnSpPr>
          <p:nvPr/>
        </p:nvCxnSpPr>
        <p:spPr>
          <a:xfrm>
            <a:off x="11226800" y="6503856"/>
            <a:ext cx="2255520" cy="0"/>
          </a:xfrm>
          <a:prstGeom prst="line">
            <a:avLst/>
          </a:prstGeom>
          <a:ln w="28575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62C383F-E0F4-F84B-B943-CDDF731CB092}"/>
              </a:ext>
            </a:extLst>
          </p:cNvPr>
          <p:cNvCxnSpPr>
            <a:cxnSpLocks/>
          </p:cNvCxnSpPr>
          <p:nvPr/>
        </p:nvCxnSpPr>
        <p:spPr>
          <a:xfrm>
            <a:off x="11226800" y="6167120"/>
            <a:ext cx="2255520" cy="0"/>
          </a:xfrm>
          <a:prstGeom prst="line">
            <a:avLst/>
          </a:prstGeom>
          <a:ln w="28575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86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40727" y="3657600"/>
            <a:ext cx="2299855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11973"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40727" y="5943599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11973"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40727" y="8229598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11973"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8534400" y="5638799"/>
            <a:ext cx="1995055" cy="199505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Switch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023272" y="5943599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Receiver</a:t>
            </a:r>
          </a:p>
        </p:txBody>
      </p: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>
            <a:off x="6040582" y="4350328"/>
            <a:ext cx="2785987" cy="158064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7" idx="2"/>
          </p:cNvCxnSpPr>
          <p:nvPr/>
        </p:nvCxnSpPr>
        <p:spPr>
          <a:xfrm flipV="1">
            <a:off x="6040583" y="6636326"/>
            <a:ext cx="249381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7" idx="3"/>
          </p:cNvCxnSpPr>
          <p:nvPr/>
        </p:nvCxnSpPr>
        <p:spPr>
          <a:xfrm flipV="1">
            <a:off x="6040583" y="7341683"/>
            <a:ext cx="2785986" cy="1580643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6"/>
            <a:endCxn id="15" idx="1"/>
          </p:cNvCxnSpPr>
          <p:nvPr/>
        </p:nvCxnSpPr>
        <p:spPr>
          <a:xfrm>
            <a:off x="10529455" y="6636326"/>
            <a:ext cx="249381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49684B-609F-A14B-935E-EB5575326536}"/>
              </a:ext>
            </a:extLst>
          </p:cNvPr>
          <p:cNvSpPr txBox="1"/>
          <p:nvPr/>
        </p:nvSpPr>
        <p:spPr>
          <a:xfrm>
            <a:off x="9947980" y="7930233"/>
            <a:ext cx="3656770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Optional 10ms Delay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34B1E8-572B-6348-8F19-C170EC3CCE15}"/>
              </a:ext>
            </a:extLst>
          </p:cNvPr>
          <p:cNvCxnSpPr>
            <a:cxnSpLocks/>
          </p:cNvCxnSpPr>
          <p:nvPr/>
        </p:nvCxnSpPr>
        <p:spPr>
          <a:xfrm flipV="1">
            <a:off x="11776365" y="6803136"/>
            <a:ext cx="0" cy="1072233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7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4872" y="3632338"/>
            <a:ext cx="2299855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64872" y="5930968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64872" y="8229598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7481455" y="5626168"/>
            <a:ext cx="1995055" cy="199505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693237" y="5930968"/>
            <a:ext cx="2299856" cy="1385455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>
            <a:off x="5264727" y="4325066"/>
            <a:ext cx="2508897" cy="159327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7" idx="2"/>
          </p:cNvCxnSpPr>
          <p:nvPr/>
        </p:nvCxnSpPr>
        <p:spPr>
          <a:xfrm flipV="1">
            <a:off x="5264728" y="6623695"/>
            <a:ext cx="221672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7" idx="3"/>
          </p:cNvCxnSpPr>
          <p:nvPr/>
        </p:nvCxnSpPr>
        <p:spPr>
          <a:xfrm flipV="1">
            <a:off x="5264728" y="7329052"/>
            <a:ext cx="2508896" cy="1593274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6"/>
            <a:endCxn id="15" idx="1"/>
          </p:cNvCxnSpPr>
          <p:nvPr/>
        </p:nvCxnSpPr>
        <p:spPr>
          <a:xfrm>
            <a:off x="9476510" y="6623695"/>
            <a:ext cx="221672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6209820" y="5626167"/>
            <a:ext cx="1995055" cy="199505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</a:p>
        </p:txBody>
      </p:sp>
      <p:cxnSp>
        <p:nvCxnSpPr>
          <p:cNvPr id="3" name="Straight Arrow Connector 2"/>
          <p:cNvCxnSpPr>
            <a:stCxn id="15" idx="3"/>
            <a:endCxn id="11" idx="2"/>
          </p:cNvCxnSpPr>
          <p:nvPr/>
        </p:nvCxnSpPr>
        <p:spPr>
          <a:xfrm flipV="1">
            <a:off x="13993093" y="6623694"/>
            <a:ext cx="2216727" cy="2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0446863" y="5930968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Receiver</a:t>
            </a:r>
          </a:p>
        </p:txBody>
      </p:sp>
      <p:cxnSp>
        <p:nvCxnSpPr>
          <p:cNvPr id="18" name="Straight Arrow Connector 17"/>
          <p:cNvCxnSpPr>
            <a:stCxn id="11" idx="6"/>
            <a:endCxn id="16" idx="1"/>
          </p:cNvCxnSpPr>
          <p:nvPr/>
        </p:nvCxnSpPr>
        <p:spPr>
          <a:xfrm>
            <a:off x="18204875" y="6623694"/>
            <a:ext cx="2241988" cy="2"/>
          </a:xfrm>
          <a:prstGeom prst="straightConnector1">
            <a:avLst/>
          </a:prstGeom>
          <a:ln w="28575">
            <a:solidFill>
              <a:srgbClr val="00A6D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94346" y="4396327"/>
            <a:ext cx="1579278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10-Gbps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146434" y="7843471"/>
            <a:ext cx="3910045" cy="1077218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10-Mbps or 100-Mbps</a:t>
            </a:r>
          </a:p>
          <a:p>
            <a:r>
              <a:rPr lang="en-US" dirty="0">
                <a:latin typeface="+mn-lt"/>
              </a:rPr>
              <a:t>10ms or 40ms Delay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H="1" flipV="1">
            <a:off x="15101456" y="6734823"/>
            <a:ext cx="1" cy="1051498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20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8083E5-3478-FE4C-97CA-23CEC7A4431C}"/>
              </a:ext>
            </a:extLst>
          </p:cNvPr>
          <p:cNvSpPr/>
          <p:nvPr/>
        </p:nvSpPr>
        <p:spPr>
          <a:xfrm>
            <a:off x="18516600" y="3063240"/>
            <a:ext cx="411480" cy="43434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B56F66-AF23-C447-A023-3A8875C49EC3}"/>
              </a:ext>
            </a:extLst>
          </p:cNvPr>
          <p:cNvSpPr/>
          <p:nvPr/>
        </p:nvSpPr>
        <p:spPr>
          <a:xfrm>
            <a:off x="17503140" y="2735580"/>
            <a:ext cx="411480" cy="43434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D84AF3-77C0-5A49-A8A4-170F7804E32E}"/>
              </a:ext>
            </a:extLst>
          </p:cNvPr>
          <p:cNvSpPr/>
          <p:nvPr/>
        </p:nvSpPr>
        <p:spPr>
          <a:xfrm>
            <a:off x="16482060" y="3063240"/>
            <a:ext cx="411480" cy="53340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16CFF6-C4F9-4247-B9AF-26A60CE36D75}"/>
              </a:ext>
            </a:extLst>
          </p:cNvPr>
          <p:cNvSpPr/>
          <p:nvPr/>
        </p:nvSpPr>
        <p:spPr>
          <a:xfrm>
            <a:off x="15495270" y="3169920"/>
            <a:ext cx="411480" cy="53340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6FE8AA-234D-1242-AAA2-ED7CACF41909}"/>
              </a:ext>
            </a:extLst>
          </p:cNvPr>
          <p:cNvSpPr/>
          <p:nvPr/>
        </p:nvSpPr>
        <p:spPr>
          <a:xfrm>
            <a:off x="14439900" y="4587926"/>
            <a:ext cx="411480" cy="3915994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C0DF7C-61BF-8F4B-84C6-7BA353966410}"/>
              </a:ext>
            </a:extLst>
          </p:cNvPr>
          <p:cNvSpPr/>
          <p:nvPr/>
        </p:nvSpPr>
        <p:spPr>
          <a:xfrm>
            <a:off x="13403580" y="4763186"/>
            <a:ext cx="411480" cy="3915994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CBB9B9-1F8C-7049-8683-32DBF5656FA4}"/>
              </a:ext>
            </a:extLst>
          </p:cNvPr>
          <p:cNvSpPr/>
          <p:nvPr/>
        </p:nvSpPr>
        <p:spPr>
          <a:xfrm>
            <a:off x="12443460" y="5166359"/>
            <a:ext cx="411480" cy="3649637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C74C1-F269-3541-B452-0CEC17FBD00B}"/>
              </a:ext>
            </a:extLst>
          </p:cNvPr>
          <p:cNvSpPr/>
          <p:nvPr/>
        </p:nvSpPr>
        <p:spPr>
          <a:xfrm>
            <a:off x="11407140" y="5943600"/>
            <a:ext cx="411480" cy="3242138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C7D19C-A744-D145-B6AD-6F5E463463F0}"/>
              </a:ext>
            </a:extLst>
          </p:cNvPr>
          <p:cNvSpPr/>
          <p:nvPr/>
        </p:nvSpPr>
        <p:spPr>
          <a:xfrm>
            <a:off x="10393680" y="6697980"/>
            <a:ext cx="411480" cy="2685878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11E6E1-667D-2542-A7D0-D5A97FE62E70}"/>
              </a:ext>
            </a:extLst>
          </p:cNvPr>
          <p:cNvSpPr/>
          <p:nvPr/>
        </p:nvSpPr>
        <p:spPr>
          <a:xfrm>
            <a:off x="9380220" y="7551420"/>
            <a:ext cx="426720" cy="1832438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64D3F9-CEA8-9C49-8359-46455C170FD8}"/>
              </a:ext>
            </a:extLst>
          </p:cNvPr>
          <p:cNvSpPr/>
          <p:nvPr/>
        </p:nvSpPr>
        <p:spPr>
          <a:xfrm>
            <a:off x="17000220" y="2781300"/>
            <a:ext cx="411480" cy="149352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415209-BC31-734F-A292-372E11C64B4D}"/>
              </a:ext>
            </a:extLst>
          </p:cNvPr>
          <p:cNvSpPr/>
          <p:nvPr/>
        </p:nvSpPr>
        <p:spPr>
          <a:xfrm>
            <a:off x="8324850" y="8587740"/>
            <a:ext cx="411480" cy="9906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CFA479-D736-E743-825C-1E76A71832EC}"/>
              </a:ext>
            </a:extLst>
          </p:cNvPr>
          <p:cNvSpPr/>
          <p:nvPr/>
        </p:nvSpPr>
        <p:spPr>
          <a:xfrm>
            <a:off x="7326630" y="9162878"/>
            <a:ext cx="411480" cy="712642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2AA01E-AF45-5D40-B834-4B83D9CBCA49}"/>
              </a:ext>
            </a:extLst>
          </p:cNvPr>
          <p:cNvSpPr/>
          <p:nvPr/>
        </p:nvSpPr>
        <p:spPr>
          <a:xfrm>
            <a:off x="8850630" y="7852238"/>
            <a:ext cx="422910" cy="522142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FFA70C-29A6-1A49-8943-D6BBAB57E8CE}"/>
              </a:ext>
            </a:extLst>
          </p:cNvPr>
          <p:cNvSpPr/>
          <p:nvPr/>
        </p:nvSpPr>
        <p:spPr>
          <a:xfrm>
            <a:off x="6332220" y="10046798"/>
            <a:ext cx="415290" cy="285922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3B00CC-0D21-3446-85CD-00064B5CFA70}"/>
              </a:ext>
            </a:extLst>
          </p:cNvPr>
          <p:cNvSpPr/>
          <p:nvPr/>
        </p:nvSpPr>
        <p:spPr>
          <a:xfrm flipV="1">
            <a:off x="6785610" y="9486900"/>
            <a:ext cx="411480" cy="27432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C4B77A-5F48-D84B-8C0C-766612204AE7}"/>
              </a:ext>
            </a:extLst>
          </p:cNvPr>
          <p:cNvSpPr/>
          <p:nvPr/>
        </p:nvSpPr>
        <p:spPr>
          <a:xfrm>
            <a:off x="5295900" y="10629900"/>
            <a:ext cx="411480" cy="22098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570506-618C-D941-A442-E6FFF3B93F0F}"/>
              </a:ext>
            </a:extLst>
          </p:cNvPr>
          <p:cNvCxnSpPr/>
          <p:nvPr/>
        </p:nvCxnSpPr>
        <p:spPr>
          <a:xfrm flipV="1">
            <a:off x="5052060" y="2781300"/>
            <a:ext cx="11109960" cy="8282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32F484-595C-7D4E-BF24-BE7E53AFE5C7}"/>
              </a:ext>
            </a:extLst>
          </p:cNvPr>
          <p:cNvCxnSpPr>
            <a:cxnSpLocks/>
          </p:cNvCxnSpPr>
          <p:nvPr/>
        </p:nvCxnSpPr>
        <p:spPr>
          <a:xfrm>
            <a:off x="5006340" y="2423160"/>
            <a:ext cx="0" cy="8663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491BC2-3DD8-BB49-AE02-3C9924467AFE}"/>
              </a:ext>
            </a:extLst>
          </p:cNvPr>
          <p:cNvCxnSpPr>
            <a:cxnSpLocks/>
          </p:cNvCxnSpPr>
          <p:nvPr/>
        </p:nvCxnSpPr>
        <p:spPr>
          <a:xfrm flipH="1">
            <a:off x="5006340" y="11064240"/>
            <a:ext cx="15201900" cy="19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A9727B-355A-B84F-A4D3-F940A25B992E}"/>
              </a:ext>
            </a:extLst>
          </p:cNvPr>
          <p:cNvCxnSpPr/>
          <p:nvPr/>
        </p:nvCxnSpPr>
        <p:spPr>
          <a:xfrm>
            <a:off x="10805160" y="6697980"/>
            <a:ext cx="0" cy="4366260"/>
          </a:xfrm>
          <a:prstGeom prst="line">
            <a:avLst/>
          </a:prstGeom>
          <a:ln w="3810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10A680-A65D-9745-9FD7-AB28CBACE28F}"/>
              </a:ext>
            </a:extLst>
          </p:cNvPr>
          <p:cNvCxnSpPr>
            <a:cxnSpLocks/>
          </p:cNvCxnSpPr>
          <p:nvPr/>
        </p:nvCxnSpPr>
        <p:spPr>
          <a:xfrm flipV="1">
            <a:off x="10805160" y="6721183"/>
            <a:ext cx="3851910" cy="33947"/>
          </a:xfrm>
          <a:prstGeom prst="line">
            <a:avLst/>
          </a:prstGeom>
          <a:ln w="3810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2E6C4D-D221-5145-8318-B7587876AA06}"/>
              </a:ext>
            </a:extLst>
          </p:cNvPr>
          <p:cNvCxnSpPr>
            <a:cxnSpLocks/>
          </p:cNvCxnSpPr>
          <p:nvPr/>
        </p:nvCxnSpPr>
        <p:spPr>
          <a:xfrm flipH="1">
            <a:off x="4732020" y="24231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9EDD6-DDBE-7C47-9B2B-35FB48153AF5}"/>
              </a:ext>
            </a:extLst>
          </p:cNvPr>
          <p:cNvCxnSpPr>
            <a:cxnSpLocks/>
          </p:cNvCxnSpPr>
          <p:nvPr/>
        </p:nvCxnSpPr>
        <p:spPr>
          <a:xfrm flipH="1">
            <a:off x="4732020" y="32613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40128D-3B4B-C747-A8D6-62C4244F785B}"/>
              </a:ext>
            </a:extLst>
          </p:cNvPr>
          <p:cNvCxnSpPr>
            <a:cxnSpLocks/>
          </p:cNvCxnSpPr>
          <p:nvPr/>
        </p:nvCxnSpPr>
        <p:spPr>
          <a:xfrm flipH="1">
            <a:off x="4732020" y="414528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E3D4B1-5CAB-AF43-B29A-7C73D21B72FF}"/>
              </a:ext>
            </a:extLst>
          </p:cNvPr>
          <p:cNvCxnSpPr>
            <a:cxnSpLocks/>
          </p:cNvCxnSpPr>
          <p:nvPr/>
        </p:nvCxnSpPr>
        <p:spPr>
          <a:xfrm flipH="1">
            <a:off x="4732020" y="50063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A7586B-7924-8B41-928C-A6FC491A6C63}"/>
              </a:ext>
            </a:extLst>
          </p:cNvPr>
          <p:cNvCxnSpPr>
            <a:cxnSpLocks/>
          </p:cNvCxnSpPr>
          <p:nvPr/>
        </p:nvCxnSpPr>
        <p:spPr>
          <a:xfrm flipH="1">
            <a:off x="4732020" y="58445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8614C5B-FD15-914C-9BAE-6653BFC7FA47}"/>
              </a:ext>
            </a:extLst>
          </p:cNvPr>
          <p:cNvCxnSpPr>
            <a:cxnSpLocks/>
          </p:cNvCxnSpPr>
          <p:nvPr/>
        </p:nvCxnSpPr>
        <p:spPr>
          <a:xfrm flipH="1">
            <a:off x="4732020" y="675132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0BFF52E-3417-6E4F-889E-792CCF5D0A31}"/>
              </a:ext>
            </a:extLst>
          </p:cNvPr>
          <p:cNvCxnSpPr>
            <a:cxnSpLocks/>
          </p:cNvCxnSpPr>
          <p:nvPr/>
        </p:nvCxnSpPr>
        <p:spPr>
          <a:xfrm flipH="1">
            <a:off x="4732020" y="761238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F68DBB4-7B54-1E40-8857-5ACF33434443}"/>
              </a:ext>
            </a:extLst>
          </p:cNvPr>
          <p:cNvCxnSpPr>
            <a:cxnSpLocks/>
          </p:cNvCxnSpPr>
          <p:nvPr/>
        </p:nvCxnSpPr>
        <p:spPr>
          <a:xfrm flipH="1">
            <a:off x="4732020" y="84734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146578-2061-5944-B477-280782A57D8E}"/>
              </a:ext>
            </a:extLst>
          </p:cNvPr>
          <p:cNvCxnSpPr>
            <a:cxnSpLocks/>
          </p:cNvCxnSpPr>
          <p:nvPr/>
        </p:nvCxnSpPr>
        <p:spPr>
          <a:xfrm flipH="1">
            <a:off x="4732020" y="93573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FD11C7-E7BA-2147-A2B8-B4E21BFB870B}"/>
              </a:ext>
            </a:extLst>
          </p:cNvPr>
          <p:cNvCxnSpPr>
            <a:cxnSpLocks/>
          </p:cNvCxnSpPr>
          <p:nvPr/>
        </p:nvCxnSpPr>
        <p:spPr>
          <a:xfrm flipH="1">
            <a:off x="4732020" y="101955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9DC97B0-08F1-0044-9129-B4552F82186E}"/>
              </a:ext>
            </a:extLst>
          </p:cNvPr>
          <p:cNvCxnSpPr>
            <a:cxnSpLocks/>
          </p:cNvCxnSpPr>
          <p:nvPr/>
        </p:nvCxnSpPr>
        <p:spPr>
          <a:xfrm>
            <a:off x="753237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D6419BB-0F22-AE41-94FF-D1D8EDD22149}"/>
              </a:ext>
            </a:extLst>
          </p:cNvPr>
          <p:cNvCxnSpPr>
            <a:cxnSpLocks/>
          </p:cNvCxnSpPr>
          <p:nvPr/>
        </p:nvCxnSpPr>
        <p:spPr>
          <a:xfrm>
            <a:off x="1006221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AA5B1-A995-3B45-A9F8-6AA5088D8EEE}"/>
              </a:ext>
            </a:extLst>
          </p:cNvPr>
          <p:cNvCxnSpPr>
            <a:cxnSpLocks/>
          </p:cNvCxnSpPr>
          <p:nvPr/>
        </p:nvCxnSpPr>
        <p:spPr>
          <a:xfrm>
            <a:off x="125920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FAB73C2-BA8C-DA40-9649-DE62EB5756DA}"/>
              </a:ext>
            </a:extLst>
          </p:cNvPr>
          <p:cNvCxnSpPr>
            <a:cxnSpLocks/>
          </p:cNvCxnSpPr>
          <p:nvPr/>
        </p:nvCxnSpPr>
        <p:spPr>
          <a:xfrm>
            <a:off x="151447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286192-5277-D644-98C0-5CC1566E7131}"/>
              </a:ext>
            </a:extLst>
          </p:cNvPr>
          <p:cNvCxnSpPr>
            <a:cxnSpLocks/>
          </p:cNvCxnSpPr>
          <p:nvPr/>
        </p:nvCxnSpPr>
        <p:spPr>
          <a:xfrm>
            <a:off x="176974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0F3CF42-7C2A-A246-8B13-8CE64DC7948E}"/>
              </a:ext>
            </a:extLst>
          </p:cNvPr>
          <p:cNvCxnSpPr>
            <a:cxnSpLocks/>
          </p:cNvCxnSpPr>
          <p:nvPr/>
        </p:nvCxnSpPr>
        <p:spPr>
          <a:xfrm>
            <a:off x="20203227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A7B899A-7E4A-2E45-BD0C-6FDDDA6D2DEF}"/>
              </a:ext>
            </a:extLst>
          </p:cNvPr>
          <p:cNvSpPr txBox="1"/>
          <p:nvPr/>
        </p:nvSpPr>
        <p:spPr>
          <a:xfrm>
            <a:off x="7335841" y="11294804"/>
            <a:ext cx="393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DD4029-54E3-E24F-8E87-887AF5C9BC9C}"/>
              </a:ext>
            </a:extLst>
          </p:cNvPr>
          <p:cNvSpPr txBox="1"/>
          <p:nvPr/>
        </p:nvSpPr>
        <p:spPr>
          <a:xfrm>
            <a:off x="976148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F9F927-3DAB-704F-9828-7F2AC1601DE4}"/>
              </a:ext>
            </a:extLst>
          </p:cNvPr>
          <p:cNvSpPr txBox="1"/>
          <p:nvPr/>
        </p:nvSpPr>
        <p:spPr>
          <a:xfrm>
            <a:off x="1229132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C0CA9D-8383-DA41-84C0-1AEC05134FC1}"/>
              </a:ext>
            </a:extLst>
          </p:cNvPr>
          <p:cNvSpPr txBox="1"/>
          <p:nvPr/>
        </p:nvSpPr>
        <p:spPr>
          <a:xfrm>
            <a:off x="1484402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20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6896D6-0831-3E4F-BA33-45AE2F58447D}"/>
              </a:ext>
            </a:extLst>
          </p:cNvPr>
          <p:cNvSpPr txBox="1"/>
          <p:nvPr/>
        </p:nvSpPr>
        <p:spPr>
          <a:xfrm>
            <a:off x="1739672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25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91BE7B3-DDAF-874F-86BD-6419E2809BDC}"/>
              </a:ext>
            </a:extLst>
          </p:cNvPr>
          <p:cNvSpPr txBox="1"/>
          <p:nvPr/>
        </p:nvSpPr>
        <p:spPr>
          <a:xfrm>
            <a:off x="19925363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30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6C6056-B4AE-8A49-9C45-F3B9BE8EE9DB}"/>
              </a:ext>
            </a:extLst>
          </p:cNvPr>
          <p:cNvSpPr txBox="1"/>
          <p:nvPr/>
        </p:nvSpPr>
        <p:spPr>
          <a:xfrm>
            <a:off x="3940700" y="908021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200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9E5BB4-77B9-F24D-B06C-C1F54B074217}"/>
              </a:ext>
            </a:extLst>
          </p:cNvPr>
          <p:cNvSpPr txBox="1"/>
          <p:nvPr/>
        </p:nvSpPr>
        <p:spPr>
          <a:xfrm>
            <a:off x="3940700" y="733523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400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176057-99E1-C845-B8BC-53423CCDE647}"/>
              </a:ext>
            </a:extLst>
          </p:cNvPr>
          <p:cNvSpPr txBox="1"/>
          <p:nvPr/>
        </p:nvSpPr>
        <p:spPr>
          <a:xfrm>
            <a:off x="3940700" y="555215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600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54D55C-CDB6-184B-8F65-11AEAE5F3E2C}"/>
              </a:ext>
            </a:extLst>
          </p:cNvPr>
          <p:cNvSpPr txBox="1"/>
          <p:nvPr/>
        </p:nvSpPr>
        <p:spPr>
          <a:xfrm>
            <a:off x="3940700" y="385289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800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7CCEA1F-ECBD-DD4A-8029-EC1B64CAC233}"/>
              </a:ext>
            </a:extLst>
          </p:cNvPr>
          <p:cNvSpPr txBox="1"/>
          <p:nvPr/>
        </p:nvSpPr>
        <p:spPr>
          <a:xfrm>
            <a:off x="3732311" y="2176492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1000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8AEA369-5ED7-9E4D-B353-3ABFDE81C932}"/>
              </a:ext>
            </a:extLst>
          </p:cNvPr>
          <p:cNvSpPr txBox="1"/>
          <p:nvPr/>
        </p:nvSpPr>
        <p:spPr>
          <a:xfrm>
            <a:off x="9716119" y="12046004"/>
            <a:ext cx="5782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Congestion Window (Packets)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8704B9-5D34-4742-8261-58177BCCC833}"/>
              </a:ext>
            </a:extLst>
          </p:cNvPr>
          <p:cNvSpPr txBox="1"/>
          <p:nvPr/>
        </p:nvSpPr>
        <p:spPr>
          <a:xfrm rot="16200000">
            <a:off x="2200705" y="6415262"/>
            <a:ext cx="2481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Rate (Mbps)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5CEAD85-3AA3-4745-849A-3354F69B2504}"/>
              </a:ext>
            </a:extLst>
          </p:cNvPr>
          <p:cNvSpPr txBox="1"/>
          <p:nvPr/>
        </p:nvSpPr>
        <p:spPr>
          <a:xfrm>
            <a:off x="13618343" y="9121824"/>
            <a:ext cx="2100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tx1"/>
                </a:solidFill>
                <a:latin typeface="+mn-lt"/>
              </a:rPr>
              <a:t>cwnd</a:t>
            </a:r>
            <a:r>
              <a:rPr lang="en-US" sz="3600" dirty="0">
                <a:solidFill>
                  <a:schemeClr val="tx1"/>
                </a:solidFill>
                <a:latin typeface="+mn-lt"/>
              </a:rPr>
              <a:t> = 19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C2F16EE-6070-2D4F-A6AF-B608F68BDFCB}"/>
              </a:ext>
            </a:extLst>
          </p:cNvPr>
          <p:cNvSpPr txBox="1"/>
          <p:nvPr/>
        </p:nvSpPr>
        <p:spPr>
          <a:xfrm>
            <a:off x="10097660" y="4463799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+mn-lt"/>
              </a:rPr>
              <a:t>Increase </a:t>
            </a:r>
            <a:r>
              <a:rPr lang="en-US" sz="3600" dirty="0" err="1">
                <a:solidFill>
                  <a:schemeClr val="tx1"/>
                </a:solidFill>
                <a:latin typeface="+mn-lt"/>
              </a:rPr>
              <a:t>cwnd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6" name="Diamond 75">
            <a:extLst>
              <a:ext uri="{FF2B5EF4-FFF2-40B4-BE49-F238E27FC236}">
                <a16:creationId xmlns:a16="http://schemas.microsoft.com/office/drawing/2014/main" id="{173ADD29-A84A-334C-8936-EF8A05E69527}"/>
              </a:ext>
            </a:extLst>
          </p:cNvPr>
          <p:cNvSpPr/>
          <p:nvPr/>
        </p:nvSpPr>
        <p:spPr>
          <a:xfrm>
            <a:off x="12458852" y="5261953"/>
            <a:ext cx="352861" cy="358140"/>
          </a:xfrm>
          <a:prstGeom prst="diamond">
            <a:avLst/>
          </a:prstGeom>
          <a:solidFill>
            <a:srgbClr val="00A6DA"/>
          </a:solidFill>
          <a:ln>
            <a:solidFill>
              <a:srgbClr val="00A6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iamond 76">
            <a:extLst>
              <a:ext uri="{FF2B5EF4-FFF2-40B4-BE49-F238E27FC236}">
                <a16:creationId xmlns:a16="http://schemas.microsoft.com/office/drawing/2014/main" id="{C061E789-AFFA-2041-A335-599129F5204A}"/>
              </a:ext>
            </a:extLst>
          </p:cNvPr>
          <p:cNvSpPr/>
          <p:nvPr/>
        </p:nvSpPr>
        <p:spPr>
          <a:xfrm>
            <a:off x="14488325" y="6518910"/>
            <a:ext cx="352861" cy="358140"/>
          </a:xfrm>
          <a:prstGeom prst="diamond">
            <a:avLst/>
          </a:prstGeom>
          <a:solidFill>
            <a:srgbClr val="00A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4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570506-618C-D941-A442-E6FFF3B93F0F}"/>
              </a:ext>
            </a:extLst>
          </p:cNvPr>
          <p:cNvCxnSpPr>
            <a:cxnSpLocks/>
          </p:cNvCxnSpPr>
          <p:nvPr/>
        </p:nvCxnSpPr>
        <p:spPr>
          <a:xfrm flipV="1">
            <a:off x="5052060" y="9083755"/>
            <a:ext cx="4987291" cy="1980485"/>
          </a:xfrm>
          <a:prstGeom prst="line">
            <a:avLst/>
          </a:prstGeom>
          <a:ln w="57150">
            <a:solidFill>
              <a:srgbClr val="8FD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32F484-595C-7D4E-BF24-BE7E53AFE5C7}"/>
              </a:ext>
            </a:extLst>
          </p:cNvPr>
          <p:cNvCxnSpPr>
            <a:cxnSpLocks/>
          </p:cNvCxnSpPr>
          <p:nvPr/>
        </p:nvCxnSpPr>
        <p:spPr>
          <a:xfrm>
            <a:off x="5006340" y="7979313"/>
            <a:ext cx="0" cy="31077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491BC2-3DD8-BB49-AE02-3C9924467AFE}"/>
              </a:ext>
            </a:extLst>
          </p:cNvPr>
          <p:cNvCxnSpPr>
            <a:cxnSpLocks/>
          </p:cNvCxnSpPr>
          <p:nvPr/>
        </p:nvCxnSpPr>
        <p:spPr>
          <a:xfrm flipH="1">
            <a:off x="5006340" y="11064240"/>
            <a:ext cx="15201900" cy="19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F68DBB4-7B54-1E40-8857-5ACF33434443}"/>
              </a:ext>
            </a:extLst>
          </p:cNvPr>
          <p:cNvCxnSpPr>
            <a:cxnSpLocks/>
          </p:cNvCxnSpPr>
          <p:nvPr/>
        </p:nvCxnSpPr>
        <p:spPr>
          <a:xfrm flipH="1">
            <a:off x="4732020" y="84734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146578-2061-5944-B477-280782A57D8E}"/>
              </a:ext>
            </a:extLst>
          </p:cNvPr>
          <p:cNvCxnSpPr>
            <a:cxnSpLocks/>
          </p:cNvCxnSpPr>
          <p:nvPr/>
        </p:nvCxnSpPr>
        <p:spPr>
          <a:xfrm flipH="1">
            <a:off x="4732020" y="93573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FD11C7-E7BA-2147-A2B8-B4E21BFB870B}"/>
              </a:ext>
            </a:extLst>
          </p:cNvPr>
          <p:cNvCxnSpPr>
            <a:cxnSpLocks/>
          </p:cNvCxnSpPr>
          <p:nvPr/>
        </p:nvCxnSpPr>
        <p:spPr>
          <a:xfrm flipH="1">
            <a:off x="4732020" y="101955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9DC97B0-08F1-0044-9129-B4552F82186E}"/>
              </a:ext>
            </a:extLst>
          </p:cNvPr>
          <p:cNvCxnSpPr>
            <a:cxnSpLocks/>
          </p:cNvCxnSpPr>
          <p:nvPr/>
        </p:nvCxnSpPr>
        <p:spPr>
          <a:xfrm>
            <a:off x="753237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D6419BB-0F22-AE41-94FF-D1D8EDD22149}"/>
              </a:ext>
            </a:extLst>
          </p:cNvPr>
          <p:cNvCxnSpPr>
            <a:cxnSpLocks/>
          </p:cNvCxnSpPr>
          <p:nvPr/>
        </p:nvCxnSpPr>
        <p:spPr>
          <a:xfrm>
            <a:off x="10083475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AA5B1-A995-3B45-A9F8-6AA5088D8EEE}"/>
              </a:ext>
            </a:extLst>
          </p:cNvPr>
          <p:cNvCxnSpPr>
            <a:cxnSpLocks/>
          </p:cNvCxnSpPr>
          <p:nvPr/>
        </p:nvCxnSpPr>
        <p:spPr>
          <a:xfrm>
            <a:off x="125920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FAB73C2-BA8C-DA40-9649-DE62EB5756DA}"/>
              </a:ext>
            </a:extLst>
          </p:cNvPr>
          <p:cNvCxnSpPr>
            <a:cxnSpLocks/>
          </p:cNvCxnSpPr>
          <p:nvPr/>
        </p:nvCxnSpPr>
        <p:spPr>
          <a:xfrm>
            <a:off x="151447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286192-5277-D644-98C0-5CC1566E7131}"/>
              </a:ext>
            </a:extLst>
          </p:cNvPr>
          <p:cNvCxnSpPr>
            <a:cxnSpLocks/>
          </p:cNvCxnSpPr>
          <p:nvPr/>
        </p:nvCxnSpPr>
        <p:spPr>
          <a:xfrm>
            <a:off x="176974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0F3CF42-7C2A-A246-8B13-8CE64DC7948E}"/>
              </a:ext>
            </a:extLst>
          </p:cNvPr>
          <p:cNvCxnSpPr>
            <a:cxnSpLocks/>
          </p:cNvCxnSpPr>
          <p:nvPr/>
        </p:nvCxnSpPr>
        <p:spPr>
          <a:xfrm>
            <a:off x="2022729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8AEA369-5ED7-9E4D-B353-3ABFDE81C932}"/>
              </a:ext>
            </a:extLst>
          </p:cNvPr>
          <p:cNvSpPr txBox="1"/>
          <p:nvPr/>
        </p:nvSpPr>
        <p:spPr>
          <a:xfrm>
            <a:off x="11313514" y="11727029"/>
            <a:ext cx="2587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Data in flight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8704B9-5D34-4742-8261-58177BCCC833}"/>
              </a:ext>
            </a:extLst>
          </p:cNvPr>
          <p:cNvSpPr txBox="1"/>
          <p:nvPr/>
        </p:nvSpPr>
        <p:spPr>
          <a:xfrm rot="16200000">
            <a:off x="2674656" y="9049433"/>
            <a:ext cx="239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Throughput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51BCD20-6863-9C49-A395-6D6AF6D20FE1}"/>
              </a:ext>
            </a:extLst>
          </p:cNvPr>
          <p:cNvCxnSpPr>
            <a:cxnSpLocks/>
          </p:cNvCxnSpPr>
          <p:nvPr/>
        </p:nvCxnSpPr>
        <p:spPr>
          <a:xfrm flipV="1">
            <a:off x="10061592" y="9068782"/>
            <a:ext cx="6284596" cy="14973"/>
          </a:xfrm>
          <a:prstGeom prst="line">
            <a:avLst/>
          </a:prstGeom>
          <a:ln w="5715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0080403-558F-FA43-B1DF-E2E8F0A745B1}"/>
              </a:ext>
            </a:extLst>
          </p:cNvPr>
          <p:cNvCxnSpPr>
            <a:cxnSpLocks/>
          </p:cNvCxnSpPr>
          <p:nvPr/>
        </p:nvCxnSpPr>
        <p:spPr>
          <a:xfrm>
            <a:off x="5052060" y="3897612"/>
            <a:ext cx="0" cy="31077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0A0879B-8CC2-214F-A527-FE4DFEFC87FC}"/>
              </a:ext>
            </a:extLst>
          </p:cNvPr>
          <p:cNvCxnSpPr>
            <a:cxnSpLocks/>
          </p:cNvCxnSpPr>
          <p:nvPr/>
        </p:nvCxnSpPr>
        <p:spPr>
          <a:xfrm flipH="1">
            <a:off x="5052060" y="6982539"/>
            <a:ext cx="15201900" cy="19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1AA18DB-11F1-EC4A-BFFB-D909C24661D5}"/>
              </a:ext>
            </a:extLst>
          </p:cNvPr>
          <p:cNvCxnSpPr>
            <a:cxnSpLocks/>
          </p:cNvCxnSpPr>
          <p:nvPr/>
        </p:nvCxnSpPr>
        <p:spPr>
          <a:xfrm flipH="1">
            <a:off x="4777740" y="4391739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8D347B5-D5E8-E44C-A62F-0E267C20D011}"/>
              </a:ext>
            </a:extLst>
          </p:cNvPr>
          <p:cNvCxnSpPr>
            <a:cxnSpLocks/>
          </p:cNvCxnSpPr>
          <p:nvPr/>
        </p:nvCxnSpPr>
        <p:spPr>
          <a:xfrm flipH="1">
            <a:off x="4777740" y="5275659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937515A-CB77-E84B-807E-1BA614385C81}"/>
              </a:ext>
            </a:extLst>
          </p:cNvPr>
          <p:cNvCxnSpPr>
            <a:cxnSpLocks/>
          </p:cNvCxnSpPr>
          <p:nvPr/>
        </p:nvCxnSpPr>
        <p:spPr>
          <a:xfrm flipH="1">
            <a:off x="4777740" y="6113859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85F0792-A2BE-8548-A6FE-D0D1159D08E2}"/>
              </a:ext>
            </a:extLst>
          </p:cNvPr>
          <p:cNvCxnSpPr>
            <a:cxnSpLocks/>
          </p:cNvCxnSpPr>
          <p:nvPr/>
        </p:nvCxnSpPr>
        <p:spPr>
          <a:xfrm>
            <a:off x="757809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25614E4-51BB-7146-995D-5260BD9C3CE8}"/>
              </a:ext>
            </a:extLst>
          </p:cNvPr>
          <p:cNvCxnSpPr>
            <a:cxnSpLocks/>
          </p:cNvCxnSpPr>
          <p:nvPr/>
        </p:nvCxnSpPr>
        <p:spPr>
          <a:xfrm>
            <a:off x="1010793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3B260FC-79FC-EB4B-A710-55973BE4C9CE}"/>
              </a:ext>
            </a:extLst>
          </p:cNvPr>
          <p:cNvCxnSpPr>
            <a:cxnSpLocks/>
          </p:cNvCxnSpPr>
          <p:nvPr/>
        </p:nvCxnSpPr>
        <p:spPr>
          <a:xfrm>
            <a:off x="1263777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4603482-E165-4244-A188-56B615542C16}"/>
              </a:ext>
            </a:extLst>
          </p:cNvPr>
          <p:cNvCxnSpPr>
            <a:cxnSpLocks/>
          </p:cNvCxnSpPr>
          <p:nvPr/>
        </p:nvCxnSpPr>
        <p:spPr>
          <a:xfrm>
            <a:off x="1519047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F93F6CC-FD86-5F41-9DC3-A65833B2209F}"/>
              </a:ext>
            </a:extLst>
          </p:cNvPr>
          <p:cNvCxnSpPr>
            <a:cxnSpLocks/>
          </p:cNvCxnSpPr>
          <p:nvPr/>
        </p:nvCxnSpPr>
        <p:spPr>
          <a:xfrm>
            <a:off x="1774317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D1A7C5C-441B-694B-A198-4EAB2C61484E}"/>
              </a:ext>
            </a:extLst>
          </p:cNvPr>
          <p:cNvCxnSpPr>
            <a:cxnSpLocks/>
          </p:cNvCxnSpPr>
          <p:nvPr/>
        </p:nvCxnSpPr>
        <p:spPr>
          <a:xfrm>
            <a:off x="2027301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7D0BB5F-D223-C448-8DC5-17F244CBF1B7}"/>
              </a:ext>
            </a:extLst>
          </p:cNvPr>
          <p:cNvSpPr txBox="1"/>
          <p:nvPr/>
        </p:nvSpPr>
        <p:spPr>
          <a:xfrm rot="16200000">
            <a:off x="3476191" y="4967732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RTT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6209245-D614-DE48-B115-5D563929AFA8}"/>
              </a:ext>
            </a:extLst>
          </p:cNvPr>
          <p:cNvCxnSpPr>
            <a:cxnSpLocks/>
          </p:cNvCxnSpPr>
          <p:nvPr/>
        </p:nvCxnSpPr>
        <p:spPr>
          <a:xfrm flipV="1">
            <a:off x="5052060" y="6723217"/>
            <a:ext cx="5048250" cy="5089"/>
          </a:xfrm>
          <a:prstGeom prst="line">
            <a:avLst/>
          </a:prstGeom>
          <a:ln w="57150">
            <a:solidFill>
              <a:srgbClr val="8FD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70C155E-A6E7-794D-B06C-2488AADF882C}"/>
              </a:ext>
            </a:extLst>
          </p:cNvPr>
          <p:cNvCxnSpPr>
            <a:cxnSpLocks/>
          </p:cNvCxnSpPr>
          <p:nvPr/>
        </p:nvCxnSpPr>
        <p:spPr>
          <a:xfrm flipV="1">
            <a:off x="10082857" y="4732849"/>
            <a:ext cx="6284596" cy="1994804"/>
          </a:xfrm>
          <a:prstGeom prst="line">
            <a:avLst/>
          </a:prstGeom>
          <a:ln w="5715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6AD57B8-3EA5-4B4A-A177-7013BF30E320}"/>
              </a:ext>
            </a:extLst>
          </p:cNvPr>
          <p:cNvCxnSpPr/>
          <p:nvPr/>
        </p:nvCxnSpPr>
        <p:spPr>
          <a:xfrm>
            <a:off x="10082857" y="4391739"/>
            <a:ext cx="0" cy="6691551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F7F6DEB-9F6A-EA49-A926-4C1E06F15B01}"/>
              </a:ext>
            </a:extLst>
          </p:cNvPr>
          <p:cNvSpPr txBox="1"/>
          <p:nvPr/>
        </p:nvSpPr>
        <p:spPr>
          <a:xfrm>
            <a:off x="8382548" y="10051800"/>
            <a:ext cx="3026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Bandwidth ⨉ Delay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A6EC9C5-DEF5-084C-9AD5-28F81ECAD6E2}"/>
              </a:ext>
            </a:extLst>
          </p:cNvPr>
          <p:cNvSpPr txBox="1"/>
          <p:nvPr/>
        </p:nvSpPr>
        <p:spPr>
          <a:xfrm>
            <a:off x="13389432" y="10052732"/>
            <a:ext cx="5254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Bandwidth ⨉ Delay + Buffer Depth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B8CD21-F621-CF4E-88A0-6C11EF3DEE0A}"/>
              </a:ext>
            </a:extLst>
          </p:cNvPr>
          <p:cNvCxnSpPr/>
          <p:nvPr/>
        </p:nvCxnSpPr>
        <p:spPr>
          <a:xfrm>
            <a:off x="16359610" y="4374017"/>
            <a:ext cx="0" cy="6691551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43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1248B1-9CFC-2342-9A91-CCF686D6B2CF}"/>
              </a:ext>
            </a:extLst>
          </p:cNvPr>
          <p:cNvCxnSpPr>
            <a:cxnSpLocks/>
          </p:cNvCxnSpPr>
          <p:nvPr/>
        </p:nvCxnSpPr>
        <p:spPr>
          <a:xfrm flipH="1">
            <a:off x="5094604" y="8857196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4D10E3-527D-1D4D-8279-B83931E15BFC}"/>
              </a:ext>
            </a:extLst>
          </p:cNvPr>
          <p:cNvCxnSpPr>
            <a:cxnSpLocks/>
          </p:cNvCxnSpPr>
          <p:nvPr/>
        </p:nvCxnSpPr>
        <p:spPr>
          <a:xfrm flipH="1">
            <a:off x="5094604" y="1777182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3C33F3-DF2A-904C-8B74-7754FA06760C}"/>
              </a:ext>
            </a:extLst>
          </p:cNvPr>
          <p:cNvCxnSpPr>
            <a:cxnSpLocks/>
          </p:cNvCxnSpPr>
          <p:nvPr/>
        </p:nvCxnSpPr>
        <p:spPr>
          <a:xfrm flipH="1">
            <a:off x="5076037" y="3173231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5A5327-4189-9948-A654-1286E92BED21}"/>
              </a:ext>
            </a:extLst>
          </p:cNvPr>
          <p:cNvCxnSpPr>
            <a:cxnSpLocks/>
          </p:cNvCxnSpPr>
          <p:nvPr/>
        </p:nvCxnSpPr>
        <p:spPr>
          <a:xfrm flipH="1">
            <a:off x="5076037" y="4602736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82BDF5-A800-2246-A844-296956FA8E06}"/>
              </a:ext>
            </a:extLst>
          </p:cNvPr>
          <p:cNvCxnSpPr>
            <a:cxnSpLocks/>
          </p:cNvCxnSpPr>
          <p:nvPr/>
        </p:nvCxnSpPr>
        <p:spPr>
          <a:xfrm flipH="1">
            <a:off x="5094604" y="7444413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0D4B69-47BA-DE47-BDD1-17DF6AA7DB22}"/>
              </a:ext>
            </a:extLst>
          </p:cNvPr>
          <p:cNvCxnSpPr>
            <a:cxnSpLocks/>
          </p:cNvCxnSpPr>
          <p:nvPr/>
        </p:nvCxnSpPr>
        <p:spPr>
          <a:xfrm flipH="1">
            <a:off x="5076037" y="6029711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4960652-DC5F-DE4A-86E2-D4914DFC18FD}"/>
              </a:ext>
            </a:extLst>
          </p:cNvPr>
          <p:cNvSpPr/>
          <p:nvPr/>
        </p:nvSpPr>
        <p:spPr>
          <a:xfrm>
            <a:off x="2794749" y="1296719"/>
            <a:ext cx="2483894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blurRad="7619"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Startup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C7A5C3-2E0B-2944-9FDF-F9274A27CD22}"/>
              </a:ext>
            </a:extLst>
          </p:cNvPr>
          <p:cNvCxnSpPr>
            <a:cxnSpLocks/>
          </p:cNvCxnSpPr>
          <p:nvPr/>
        </p:nvCxnSpPr>
        <p:spPr>
          <a:xfrm>
            <a:off x="3944676" y="2257646"/>
            <a:ext cx="0" cy="451850"/>
          </a:xfrm>
          <a:prstGeom prst="straightConnector1">
            <a:avLst/>
          </a:prstGeom>
          <a:ln w="38100">
            <a:solidFill>
              <a:srgbClr val="00A6DA"/>
            </a:solidFill>
            <a:tailEnd type="triangle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4776FB2-70E4-574F-9915-92D760D10647}"/>
              </a:ext>
            </a:extLst>
          </p:cNvPr>
          <p:cNvSpPr/>
          <p:nvPr/>
        </p:nvSpPr>
        <p:spPr>
          <a:xfrm>
            <a:off x="2794750" y="10243546"/>
            <a:ext cx="2483893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ProbeRTT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D892C-9674-A84E-AFBA-525A0E648950}"/>
              </a:ext>
            </a:extLst>
          </p:cNvPr>
          <p:cNvSpPr/>
          <p:nvPr/>
        </p:nvSpPr>
        <p:spPr>
          <a:xfrm>
            <a:off x="2794750" y="8376733"/>
            <a:ext cx="2483893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ProbeBW:UP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9F7487-3020-F14F-8F9D-0A5AEAB6CB94}"/>
              </a:ext>
            </a:extLst>
          </p:cNvPr>
          <p:cNvSpPr/>
          <p:nvPr/>
        </p:nvSpPr>
        <p:spPr>
          <a:xfrm>
            <a:off x="2794750" y="6963950"/>
            <a:ext cx="2483893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ProbeBW:REFILL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2DF0E7-90D4-4645-8EAB-6E3FFFF416E0}"/>
              </a:ext>
            </a:extLst>
          </p:cNvPr>
          <p:cNvSpPr/>
          <p:nvPr/>
        </p:nvSpPr>
        <p:spPr>
          <a:xfrm>
            <a:off x="2794750" y="5549248"/>
            <a:ext cx="2483895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ProbeBW:CRUISE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C90F49-FB55-6B46-B09E-D84FAEFA111A}"/>
              </a:ext>
            </a:extLst>
          </p:cNvPr>
          <p:cNvSpPr/>
          <p:nvPr/>
        </p:nvSpPr>
        <p:spPr>
          <a:xfrm>
            <a:off x="2794751" y="4122273"/>
            <a:ext cx="2483894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ProbeBW:DOWN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A631B1-83D3-1544-9655-721A61A8673D}"/>
              </a:ext>
            </a:extLst>
          </p:cNvPr>
          <p:cNvSpPr/>
          <p:nvPr/>
        </p:nvSpPr>
        <p:spPr>
          <a:xfrm>
            <a:off x="2794752" y="2709496"/>
            <a:ext cx="2483893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Drain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B84DD9-2F07-514E-9907-E7EDB1B60D6E}"/>
              </a:ext>
            </a:extLst>
          </p:cNvPr>
          <p:cNvCxnSpPr>
            <a:cxnSpLocks/>
          </p:cNvCxnSpPr>
          <p:nvPr/>
        </p:nvCxnSpPr>
        <p:spPr>
          <a:xfrm>
            <a:off x="3955889" y="3670423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66F4E2-8CEC-9A4D-997B-4A907A070217}"/>
              </a:ext>
            </a:extLst>
          </p:cNvPr>
          <p:cNvCxnSpPr>
            <a:cxnSpLocks/>
          </p:cNvCxnSpPr>
          <p:nvPr/>
        </p:nvCxnSpPr>
        <p:spPr>
          <a:xfrm>
            <a:off x="3957456" y="5083200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4A627A-5B6F-9047-B809-85289FEDBFE4}"/>
              </a:ext>
            </a:extLst>
          </p:cNvPr>
          <p:cNvCxnSpPr>
            <a:cxnSpLocks/>
          </p:cNvCxnSpPr>
          <p:nvPr/>
        </p:nvCxnSpPr>
        <p:spPr>
          <a:xfrm>
            <a:off x="1817225" y="4602736"/>
            <a:ext cx="977524" cy="0"/>
          </a:xfrm>
          <a:prstGeom prst="straightConnector1">
            <a:avLst/>
          </a:prstGeom>
          <a:ln w="28575">
            <a:solidFill>
              <a:srgbClr val="00A6DA"/>
            </a:solidFill>
            <a:headEnd w="med" len="lg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6374A0-0C64-864A-BE1C-A712E23D3F10}"/>
              </a:ext>
            </a:extLst>
          </p:cNvPr>
          <p:cNvCxnSpPr>
            <a:cxnSpLocks/>
          </p:cNvCxnSpPr>
          <p:nvPr/>
        </p:nvCxnSpPr>
        <p:spPr>
          <a:xfrm>
            <a:off x="3944676" y="7924877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2B0612-315F-114D-9C43-8653815AC2F8}"/>
              </a:ext>
            </a:extLst>
          </p:cNvPr>
          <p:cNvCxnSpPr>
            <a:cxnSpLocks/>
          </p:cNvCxnSpPr>
          <p:nvPr/>
        </p:nvCxnSpPr>
        <p:spPr>
          <a:xfrm>
            <a:off x="3944676" y="6510175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3DB04B-CBC5-2342-ACA6-7B84B3B96D24}"/>
              </a:ext>
            </a:extLst>
          </p:cNvPr>
          <p:cNvCxnSpPr>
            <a:cxnSpLocks/>
          </p:cNvCxnSpPr>
          <p:nvPr/>
        </p:nvCxnSpPr>
        <p:spPr>
          <a:xfrm>
            <a:off x="6053561" y="1791598"/>
            <a:ext cx="0" cy="8932411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339263-1B27-464B-B91D-F9A28E386052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5278643" y="10724009"/>
            <a:ext cx="793486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F8DB8D-F194-CF41-8162-E1F4D980D567}"/>
              </a:ext>
            </a:extLst>
          </p:cNvPr>
          <p:cNvCxnSpPr>
            <a:cxnSpLocks/>
          </p:cNvCxnSpPr>
          <p:nvPr/>
        </p:nvCxnSpPr>
        <p:spPr>
          <a:xfrm flipH="1">
            <a:off x="2307918" y="9796675"/>
            <a:ext cx="1636758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1B39492-2F68-0C48-A822-5CA8D01AFB9A}"/>
              </a:ext>
            </a:extLst>
          </p:cNvPr>
          <p:cNvCxnSpPr>
            <a:cxnSpLocks/>
          </p:cNvCxnSpPr>
          <p:nvPr/>
        </p:nvCxnSpPr>
        <p:spPr>
          <a:xfrm>
            <a:off x="1807581" y="1798018"/>
            <a:ext cx="0" cy="8932411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39EB4B-49AB-CE46-8CCA-B40023AC6837}"/>
              </a:ext>
            </a:extLst>
          </p:cNvPr>
          <p:cNvCxnSpPr>
            <a:cxnSpLocks/>
          </p:cNvCxnSpPr>
          <p:nvPr/>
        </p:nvCxnSpPr>
        <p:spPr>
          <a:xfrm>
            <a:off x="1807581" y="1801114"/>
            <a:ext cx="977524" cy="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6A4E6A-FBBE-6D49-A2D5-7D2391819933}"/>
              </a:ext>
            </a:extLst>
          </p:cNvPr>
          <p:cNvCxnSpPr>
            <a:cxnSpLocks/>
          </p:cNvCxnSpPr>
          <p:nvPr/>
        </p:nvCxnSpPr>
        <p:spPr>
          <a:xfrm flipV="1">
            <a:off x="2315271" y="4594438"/>
            <a:ext cx="4555" cy="5202237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186BDC-ED0D-8D4B-B0CC-FE09375012E7}"/>
              </a:ext>
            </a:extLst>
          </p:cNvPr>
          <p:cNvCxnSpPr>
            <a:cxnSpLocks/>
          </p:cNvCxnSpPr>
          <p:nvPr/>
        </p:nvCxnSpPr>
        <p:spPr>
          <a:xfrm>
            <a:off x="3944314" y="9344825"/>
            <a:ext cx="0" cy="45185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C503B3-A1B3-5447-BBA6-ADDD35E5ADCB}"/>
              </a:ext>
            </a:extLst>
          </p:cNvPr>
          <p:cNvCxnSpPr>
            <a:cxnSpLocks/>
          </p:cNvCxnSpPr>
          <p:nvPr/>
        </p:nvCxnSpPr>
        <p:spPr>
          <a:xfrm>
            <a:off x="1807581" y="10724009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AFBE2E-6390-864E-B702-5A43FA5600FD}"/>
              </a:ext>
            </a:extLst>
          </p:cNvPr>
          <p:cNvCxnSpPr>
            <a:cxnSpLocks/>
          </p:cNvCxnSpPr>
          <p:nvPr/>
        </p:nvCxnSpPr>
        <p:spPr>
          <a:xfrm>
            <a:off x="3955889" y="844869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26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544CBFC-3380-AD4E-8F7C-0F983B1B3768}"/>
              </a:ext>
            </a:extLst>
          </p:cNvPr>
          <p:cNvSpPr/>
          <p:nvPr/>
        </p:nvSpPr>
        <p:spPr>
          <a:xfrm>
            <a:off x="3705727" y="7888104"/>
            <a:ext cx="2385900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BF1FF-F032-0946-8E31-2FDE2321CEC7}"/>
              </a:ext>
            </a:extLst>
          </p:cNvPr>
          <p:cNvSpPr/>
          <p:nvPr/>
        </p:nvSpPr>
        <p:spPr>
          <a:xfrm>
            <a:off x="3705727" y="3179747"/>
            <a:ext cx="2385899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4CBECC-8D7A-E348-832F-D55403849553}"/>
              </a:ext>
            </a:extLst>
          </p:cNvPr>
          <p:cNvSpPr/>
          <p:nvPr/>
        </p:nvSpPr>
        <p:spPr>
          <a:xfrm>
            <a:off x="11459901" y="5533925"/>
            <a:ext cx="2280162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1C3DA1-CED3-524D-A78F-D3E4C5DC14FC}"/>
              </a:ext>
            </a:extLst>
          </p:cNvPr>
          <p:cNvSpPr/>
          <p:nvPr/>
        </p:nvSpPr>
        <p:spPr>
          <a:xfrm>
            <a:off x="7606145" y="5533925"/>
            <a:ext cx="1995055" cy="1995053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4BFBA0-3C05-3548-A1F3-D3C8EB54C7ED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5742219" y="4882631"/>
            <a:ext cx="1861739" cy="1181285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7A1272-6219-384B-897B-05D39559B170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5742220" y="7050505"/>
            <a:ext cx="1863925" cy="1129768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285C85-23D4-494F-AF12-05B9B0A54ED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9601201" y="6531452"/>
            <a:ext cx="1858700" cy="0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C4B4726-53A6-4948-B0B0-C7CB68ADF979}"/>
              </a:ext>
            </a:extLst>
          </p:cNvPr>
          <p:cNvGrpSpPr/>
          <p:nvPr/>
        </p:nvGrpSpPr>
        <p:grpSpPr>
          <a:xfrm>
            <a:off x="7725366" y="6183823"/>
            <a:ext cx="1756611" cy="688316"/>
            <a:chOff x="7844589" y="8822750"/>
            <a:chExt cx="1756611" cy="68831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7375614-AEDD-0046-BC5E-F7E30161B1DA}"/>
                </a:ext>
              </a:extLst>
            </p:cNvPr>
            <p:cNvSpPr/>
            <p:nvPr/>
          </p:nvSpPr>
          <p:spPr>
            <a:xfrm>
              <a:off x="7844589" y="8871285"/>
              <a:ext cx="1756611" cy="6015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652C0D2-FEBE-7542-A36B-A8E6BF1504EA}"/>
                </a:ext>
              </a:extLst>
            </p:cNvPr>
            <p:cNvCxnSpPr>
              <a:cxnSpLocks/>
            </p:cNvCxnSpPr>
            <p:nvPr/>
          </p:nvCxnSpPr>
          <p:spPr>
            <a:xfrm>
              <a:off x="9336505" y="887128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26DDF50-79AE-A244-95A1-9D55C8C56DFF}"/>
                </a:ext>
              </a:extLst>
            </p:cNvPr>
            <p:cNvCxnSpPr>
              <a:cxnSpLocks/>
            </p:cNvCxnSpPr>
            <p:nvPr/>
          </p:nvCxnSpPr>
          <p:spPr>
            <a:xfrm>
              <a:off x="9079834" y="887128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BE8C6C-B07E-CA4F-8336-175E0A522955}"/>
                </a:ext>
              </a:extLst>
            </p:cNvPr>
            <p:cNvCxnSpPr>
              <a:cxnSpLocks/>
            </p:cNvCxnSpPr>
            <p:nvPr/>
          </p:nvCxnSpPr>
          <p:spPr>
            <a:xfrm>
              <a:off x="8799099" y="887128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E0C82EB-8CE1-934B-9608-DEB4E1F35EBE}"/>
                </a:ext>
              </a:extLst>
            </p:cNvPr>
            <p:cNvCxnSpPr>
              <a:cxnSpLocks/>
            </p:cNvCxnSpPr>
            <p:nvPr/>
          </p:nvCxnSpPr>
          <p:spPr>
            <a:xfrm>
              <a:off x="8526383" y="8855244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5F47094-E15A-C245-955E-179D1868CFF1}"/>
                </a:ext>
              </a:extLst>
            </p:cNvPr>
            <p:cNvCxnSpPr>
              <a:cxnSpLocks/>
            </p:cNvCxnSpPr>
            <p:nvPr/>
          </p:nvCxnSpPr>
          <p:spPr>
            <a:xfrm>
              <a:off x="8221586" y="8855244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4FF3E01-4F9E-044E-BDAA-772508C9B79C}"/>
                </a:ext>
              </a:extLst>
            </p:cNvPr>
            <p:cNvCxnSpPr>
              <a:cxnSpLocks/>
            </p:cNvCxnSpPr>
            <p:nvPr/>
          </p:nvCxnSpPr>
          <p:spPr>
            <a:xfrm>
              <a:off x="7844599" y="8822750"/>
              <a:ext cx="0" cy="688316"/>
            </a:xfrm>
            <a:prstGeom prst="line">
              <a:avLst/>
            </a:prstGeom>
            <a:ln w="63500" cap="flat">
              <a:solidFill>
                <a:srgbClr val="8FD1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C4C2B63-0569-8745-A133-4C0046AC6CF4}"/>
              </a:ext>
            </a:extLst>
          </p:cNvPr>
          <p:cNvSpPr txBox="1"/>
          <p:nvPr/>
        </p:nvSpPr>
        <p:spPr>
          <a:xfrm>
            <a:off x="7990424" y="6809319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(Queue)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A891E5-C1F6-0149-B3D7-51B4DFC4B76C}"/>
              </a:ext>
            </a:extLst>
          </p:cNvPr>
          <p:cNvSpPr txBox="1"/>
          <p:nvPr/>
        </p:nvSpPr>
        <p:spPr>
          <a:xfrm>
            <a:off x="9823477" y="6551647"/>
            <a:ext cx="1430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 Mbps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D60951-48F4-6644-B01A-120E263DA380}"/>
              </a:ext>
            </a:extLst>
          </p:cNvPr>
          <p:cNvSpPr txBox="1"/>
          <p:nvPr/>
        </p:nvSpPr>
        <p:spPr>
          <a:xfrm>
            <a:off x="5876941" y="6292909"/>
            <a:ext cx="1547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 Gbps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D2B2926-6C39-4B4E-BED1-5488E92AE48E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650551" y="5862179"/>
            <a:ext cx="373524" cy="43073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A3D0521-C1B1-2A4B-A89A-18A4C2EF5B03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6650551" y="6877684"/>
            <a:ext cx="373524" cy="39477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08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544CBFC-3380-AD4E-8F7C-0F983B1B3768}"/>
              </a:ext>
            </a:extLst>
          </p:cNvPr>
          <p:cNvSpPr/>
          <p:nvPr/>
        </p:nvSpPr>
        <p:spPr>
          <a:xfrm>
            <a:off x="3313832" y="6328828"/>
            <a:ext cx="2385900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BF1FF-F032-0946-8E31-2FDE2321CEC7}"/>
              </a:ext>
            </a:extLst>
          </p:cNvPr>
          <p:cNvSpPr/>
          <p:nvPr/>
        </p:nvSpPr>
        <p:spPr>
          <a:xfrm>
            <a:off x="3259407" y="3399555"/>
            <a:ext cx="2385899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4CBECC-8D7A-E348-832F-D55403849553}"/>
              </a:ext>
            </a:extLst>
          </p:cNvPr>
          <p:cNvSpPr/>
          <p:nvPr/>
        </p:nvSpPr>
        <p:spPr>
          <a:xfrm>
            <a:off x="14954252" y="4409975"/>
            <a:ext cx="2280162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 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284959-BD22-3848-B8F2-EB4372DCFDF7}"/>
              </a:ext>
            </a:extLst>
          </p:cNvPr>
          <p:cNvSpPr/>
          <p:nvPr/>
        </p:nvSpPr>
        <p:spPr>
          <a:xfrm>
            <a:off x="15011402" y="8412974"/>
            <a:ext cx="2280162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 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802FEEC-83FE-2045-ADE0-7EAD48B15961}"/>
              </a:ext>
            </a:extLst>
          </p:cNvPr>
          <p:cNvSpPr/>
          <p:nvPr/>
        </p:nvSpPr>
        <p:spPr>
          <a:xfrm>
            <a:off x="3348149" y="9410501"/>
            <a:ext cx="2385900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3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4CF174D0-F41D-2A49-BE59-174B406D78B8}"/>
              </a:ext>
            </a:extLst>
          </p:cNvPr>
          <p:cNvCxnSpPr>
            <a:stCxn id="23" idx="6"/>
            <a:endCxn id="24" idx="1"/>
          </p:cNvCxnSpPr>
          <p:nvPr/>
        </p:nvCxnSpPr>
        <p:spPr>
          <a:xfrm flipV="1">
            <a:off x="5734049" y="8806324"/>
            <a:ext cx="2133601" cy="1601704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BCF4FCE2-424C-744D-8AA7-33FF0D1E21B4}"/>
              </a:ext>
            </a:extLst>
          </p:cNvPr>
          <p:cNvCxnSpPr>
            <a:cxnSpLocks/>
          </p:cNvCxnSpPr>
          <p:nvPr/>
        </p:nvCxnSpPr>
        <p:spPr>
          <a:xfrm flipV="1">
            <a:off x="9372599" y="7714398"/>
            <a:ext cx="2066926" cy="1091926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69C2BCDA-3D64-6A4A-A3B6-212B5B106B05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12944475" y="7647605"/>
            <a:ext cx="2066927" cy="1762896"/>
          </a:xfrm>
          <a:prstGeom prst="curvedConnector3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768D0287-E810-8644-97A9-105934CF778C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 flipV="1">
            <a:off x="5699732" y="5662151"/>
            <a:ext cx="2034569" cy="1664204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1BFB8469-E6BC-964E-AD46-B4CD15C766D1}"/>
              </a:ext>
            </a:extLst>
          </p:cNvPr>
          <p:cNvCxnSpPr>
            <a:cxnSpLocks/>
          </p:cNvCxnSpPr>
          <p:nvPr/>
        </p:nvCxnSpPr>
        <p:spPr>
          <a:xfrm flipV="1">
            <a:off x="12929207" y="5662151"/>
            <a:ext cx="2082193" cy="1498779"/>
          </a:xfrm>
          <a:prstGeom prst="curvedConnector3">
            <a:avLst>
              <a:gd name="adj1" fmla="val 54575"/>
            </a:avLst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CAA118-7AB6-7643-A8DD-16A12B8DC227}"/>
              </a:ext>
            </a:extLst>
          </p:cNvPr>
          <p:cNvCxnSpPr>
            <a:cxnSpLocks/>
          </p:cNvCxnSpPr>
          <p:nvPr/>
        </p:nvCxnSpPr>
        <p:spPr>
          <a:xfrm>
            <a:off x="9206893" y="5666452"/>
            <a:ext cx="2247901" cy="1475669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042B35C-C8FA-5740-B411-7047AB32706E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645306" y="4397082"/>
            <a:ext cx="2087174" cy="934220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0B14C8FE-D78F-FC4C-905F-3A0C2616E00B}"/>
              </a:ext>
            </a:extLst>
          </p:cNvPr>
          <p:cNvCxnSpPr>
            <a:cxnSpLocks/>
          </p:cNvCxnSpPr>
          <p:nvPr/>
        </p:nvCxnSpPr>
        <p:spPr>
          <a:xfrm>
            <a:off x="9206893" y="5331302"/>
            <a:ext cx="2247901" cy="1475669"/>
          </a:xfrm>
          <a:prstGeom prst="curvedConnector3">
            <a:avLst>
              <a:gd name="adj1" fmla="val 63559"/>
            </a:avLst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2CEA3AE1-2AFE-1745-AF9B-15C09C316ABC}"/>
              </a:ext>
            </a:extLst>
          </p:cNvPr>
          <p:cNvCxnSpPr>
            <a:cxnSpLocks/>
          </p:cNvCxnSpPr>
          <p:nvPr/>
        </p:nvCxnSpPr>
        <p:spPr>
          <a:xfrm flipV="1">
            <a:off x="12913029" y="5120489"/>
            <a:ext cx="2098371" cy="1686482"/>
          </a:xfrm>
          <a:prstGeom prst="curvedConnector3">
            <a:avLst>
              <a:gd name="adj1" fmla="val 40922"/>
            </a:avLst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EC39184-8A72-8A4A-A328-99D40270DAA8}"/>
              </a:ext>
            </a:extLst>
          </p:cNvPr>
          <p:cNvSpPr/>
          <p:nvPr/>
        </p:nvSpPr>
        <p:spPr>
          <a:xfrm>
            <a:off x="11439525" y="6573879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1C3DA1-CED3-524D-A78F-D3E4C5DC14FC}"/>
              </a:ext>
            </a:extLst>
          </p:cNvPr>
          <p:cNvSpPr/>
          <p:nvPr/>
        </p:nvSpPr>
        <p:spPr>
          <a:xfrm>
            <a:off x="7734301" y="4909676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7CD060-22E4-C048-9E3B-3BADF6FF5D3C}"/>
              </a:ext>
            </a:extLst>
          </p:cNvPr>
          <p:cNvSpPr/>
          <p:nvPr/>
        </p:nvSpPr>
        <p:spPr>
          <a:xfrm>
            <a:off x="7867650" y="8053849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73596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Elbow Connector 8"/>
          <p:cNvCxnSpPr/>
          <p:nvPr/>
        </p:nvCxnSpPr>
        <p:spPr>
          <a:xfrm>
            <a:off x="4743077" y="3539613"/>
            <a:ext cx="11745630" cy="6305882"/>
          </a:xfrm>
          <a:prstGeom prst="bentConnector3">
            <a:avLst>
              <a:gd name="adj1" fmla="val 25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177770" y="9845494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26902" y="3805080"/>
            <a:ext cx="1563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CWND</a:t>
            </a:r>
          </a:p>
        </p:txBody>
      </p:sp>
      <p:sp>
        <p:nvSpPr>
          <p:cNvPr id="26" name="Arc 25"/>
          <p:cNvSpPr/>
          <p:nvPr/>
        </p:nvSpPr>
        <p:spPr>
          <a:xfrm flipH="1" flipV="1">
            <a:off x="4831252" y="6843246"/>
            <a:ext cx="9681176" cy="5928856"/>
          </a:xfrm>
          <a:prstGeom prst="arc">
            <a:avLst>
              <a:gd name="adj1" fmla="val 21556143"/>
              <a:gd name="adj2" fmla="val 5189980"/>
            </a:avLst>
          </a:prstGeom>
          <a:ln w="28575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0"/>
          </a:p>
        </p:txBody>
      </p:sp>
      <p:sp>
        <p:nvSpPr>
          <p:cNvPr id="27" name="Arc 26"/>
          <p:cNvSpPr/>
          <p:nvPr/>
        </p:nvSpPr>
        <p:spPr>
          <a:xfrm>
            <a:off x="4218058" y="766917"/>
            <a:ext cx="10294372" cy="6076330"/>
          </a:xfrm>
          <a:prstGeom prst="arc">
            <a:avLst>
              <a:gd name="adj1" fmla="val 21597623"/>
              <a:gd name="adj2" fmla="val 5297363"/>
            </a:avLst>
          </a:prstGeom>
          <a:ln w="28575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0"/>
          </a:p>
        </p:txBody>
      </p:sp>
      <p:cxnSp>
        <p:nvCxnSpPr>
          <p:cNvPr id="29" name="Straight Connector 28"/>
          <p:cNvCxnSpPr>
            <a:cxnSpLocks/>
          </p:cNvCxnSpPr>
          <p:nvPr/>
        </p:nvCxnSpPr>
        <p:spPr>
          <a:xfrm flipH="1" flipV="1">
            <a:off x="4743077" y="6843246"/>
            <a:ext cx="11505007" cy="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53915" y="6473916"/>
            <a:ext cx="1236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+mn-lt"/>
              </a:rPr>
              <a:t>W</a:t>
            </a:r>
            <a:r>
              <a:rPr lang="en-US" sz="4000" i="1" baseline="-25000" dirty="0" err="1">
                <a:latin typeface="+mn-lt"/>
              </a:rPr>
              <a:t>max</a:t>
            </a:r>
            <a:endParaRPr lang="en-US" sz="4000" i="1" baseline="-25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996165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gradFill flip="none" rotWithShape="1">
              <a:gsLst>
                <a:gs pos="0">
                  <a:schemeClr val="accent1">
                    <a:hueOff val="369194"/>
                    <a:satOff val="6343"/>
                    <a:lumOff val="-13963"/>
                  </a:schemeClr>
                </a:gs>
                <a:gs pos="100000">
                  <a:schemeClr val="accent1">
                    <a:hueOff val="-113918"/>
                    <a:satOff val="19024"/>
                    <a:lumOff val="19749"/>
                  </a:schemeClr>
                </a:gs>
              </a:gsLst>
              <a:lin ang="5400000" scaled="0"/>
            </a:gra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1751</TotalTime>
  <Words>132</Words>
  <Application>Microsoft Macintosh PowerPoint</Application>
  <PresentationFormat>Custom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Helvetica Neue</vt:lpstr>
      <vt:lpstr>Palatino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for TCPCC</dc:title>
  <dc:creator>Bruce Davie</dc:creator>
  <cp:lastModifiedBy>Larry Peterson</cp:lastModifiedBy>
  <cp:revision>41</cp:revision>
  <cp:lastPrinted>2021-02-08T22:44:45Z</cp:lastPrinted>
  <dcterms:created xsi:type="dcterms:W3CDTF">2021-02-08T22:27:20Z</dcterms:created>
  <dcterms:modified xsi:type="dcterms:W3CDTF">2021-11-30T20:21:18Z</dcterms:modified>
</cp:coreProperties>
</file>