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9C737-ACD5-4988-B078-BB1189CDFFCC}" v="1" dt="2023-01-20T22:46:32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>
        <p:scale>
          <a:sx n="100" d="100"/>
          <a:sy n="100" d="100"/>
        </p:scale>
        <p:origin x="1075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ly,Jeremy" userId="a45c9ced-1852-428a-a615-2bc476bca0ec" providerId="ADAL" clId="{5209C737-ACD5-4988-B078-BB1189CDFFCC}"/>
    <pc:docChg chg="modSld">
      <pc:chgData name="Daily,Jeremy" userId="a45c9ced-1852-428a-a615-2bc476bca0ec" providerId="ADAL" clId="{5209C737-ACD5-4988-B078-BB1189CDFFCC}" dt="2023-01-20T22:49:00.504" v="184" actId="1076"/>
      <pc:docMkLst>
        <pc:docMk/>
      </pc:docMkLst>
      <pc:sldChg chg="addSp modSp mod">
        <pc:chgData name="Daily,Jeremy" userId="a45c9ced-1852-428a-a615-2bc476bca0ec" providerId="ADAL" clId="{5209C737-ACD5-4988-B078-BB1189CDFFCC}" dt="2023-01-20T22:49:00.504" v="184" actId="1076"/>
        <pc:sldMkLst>
          <pc:docMk/>
          <pc:sldMk cId="723108834" sldId="256"/>
        </pc:sldMkLst>
        <pc:spChg chg="mod">
          <ac:chgData name="Daily,Jeremy" userId="a45c9ced-1852-428a-a615-2bc476bca0ec" providerId="ADAL" clId="{5209C737-ACD5-4988-B078-BB1189CDFFCC}" dt="2023-01-20T22:48:54.050" v="181" actId="1076"/>
          <ac:spMkLst>
            <pc:docMk/>
            <pc:sldMk cId="723108834" sldId="256"/>
            <ac:spMk id="6" creationId="{1513FFCA-822C-413E-98B3-09B85D9D0DF7}"/>
          </ac:spMkLst>
        </pc:spChg>
        <pc:spChg chg="mod">
          <ac:chgData name="Daily,Jeremy" userId="a45c9ced-1852-428a-a615-2bc476bca0ec" providerId="ADAL" clId="{5209C737-ACD5-4988-B078-BB1189CDFFCC}" dt="2023-01-20T22:48:54.050" v="181" actId="1076"/>
          <ac:spMkLst>
            <pc:docMk/>
            <pc:sldMk cId="723108834" sldId="256"/>
            <ac:spMk id="7" creationId="{91AEBDB3-7EE0-4721-876E-D9415C0AA649}"/>
          </ac:spMkLst>
        </pc:spChg>
        <pc:spChg chg="add mod">
          <ac:chgData name="Daily,Jeremy" userId="a45c9ced-1852-428a-a615-2bc476bca0ec" providerId="ADAL" clId="{5209C737-ACD5-4988-B078-BB1189CDFFCC}" dt="2023-01-20T22:48:44.220" v="179" actId="14100"/>
          <ac:spMkLst>
            <pc:docMk/>
            <pc:sldMk cId="723108834" sldId="256"/>
            <ac:spMk id="40" creationId="{E6841EAE-9312-4784-8853-86F0BEAE80B4}"/>
          </ac:spMkLst>
        </pc:spChg>
        <pc:picChg chg="add mod">
          <ac:chgData name="Daily,Jeremy" userId="a45c9ced-1852-428a-a615-2bc476bca0ec" providerId="ADAL" clId="{5209C737-ACD5-4988-B078-BB1189CDFFCC}" dt="2023-01-20T22:49:00.504" v="184" actId="1076"/>
          <ac:picMkLst>
            <pc:docMk/>
            <pc:sldMk cId="723108834" sldId="256"/>
            <ac:picMk id="42" creationId="{E0817CF7-6003-419D-8280-A264E9C384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D146-B2AD-4BBD-99BC-B34E9781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EFBFD-7DB1-4914-A0D8-218DFD4D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AD7C-36C4-4234-991F-F2A0AF33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67DB-2160-473B-BDB1-10CAB70C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7FCE-D564-4347-B82E-73CFA1CD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43D5-16AD-4AE3-BC06-05A48D4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608A5-AD70-4D98-9C36-79DBC1A0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0FBA-FDD5-4312-88A9-B57C496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6E37-BC48-46E4-B368-561D0E50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22CE-F0E4-413E-8927-9EC41B3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6D6D1-AD23-48BC-9148-CE91FC25A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4BFB-78A0-4985-A371-A1A9C6A2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2E72-71B8-4D22-AF9B-59B586F0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27E1-263C-4877-830C-0ED5841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B434-2351-48C2-B831-3AA7FDAB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7742-11FF-40F5-ADCA-4900172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C98A-535A-4304-B68A-BF2856D6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A824-933E-4EE5-A9BA-A56F543C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C3F4-EF01-425A-894E-7A7304B7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FB5B-12F4-4904-B531-20806FD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6B02-9BA8-4EFD-A431-B0B09D88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373C8-B0D9-410E-BE0C-C38978AC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2C49-33D3-45C2-A5A6-5940D32F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AD67-264A-4FF8-A34C-E52E4A5D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7CB0-2C38-4322-A47B-BD85A2D4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0828-663C-4147-9446-C28B7DCA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4154-CE12-4E6C-8FFB-E98713947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1F493-8B31-47B8-B7CF-C759152A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BC7-72A6-4A47-A869-732C9EA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5E6B-AEDC-401F-88C6-D87E31C3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DBE9-C87E-42A8-8290-BEC747A7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1353-BBB9-4F26-9F48-EC92C355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D49C-CCB4-4550-9A98-4A77FBBA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16FDB-55AB-45BE-8C9D-CD79E51C1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2DA2C-681A-44E9-8BBB-D8053EC27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0067E-0F2C-4A87-8073-854FB6AC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35C8A-30FD-4A75-8158-67C9C786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F8A45-AF30-48E9-BD80-4C0DD21F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05A46-8FB4-4C00-9091-26E8E5AC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C219-3827-4B67-B2FA-4AFF8CD2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A101-B4BD-4A46-B056-C74C130E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841D-888C-456B-BE2D-C7648FFB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3AF88-86F4-4E0A-8E1A-7929D18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7512C-8B04-4F21-99A6-A4979CF4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157AA-F21A-4C50-BA64-D1E2C757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411BD-671D-4CE5-BD5C-ACC90286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D25F-3B08-4CE9-8242-2C5C724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BFBC-3BBD-42CE-B2AA-5421F5FB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B144-FC18-4852-9C53-F3ADA774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FB51C-EC1B-4F8A-BB42-1CA2E30C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D588B-BCBB-499A-ABC0-311D78C9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C065-2954-4572-8DF0-A449E4D0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BD0-B9D5-4B56-9E94-5190515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E7740-AFC6-480B-BC03-68AF27ABF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024C-2146-41D4-97FA-CA7C4991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4C07-3679-4392-A092-1E911032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F4D2-A28A-4E16-B9D1-AD038812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D02E8-04CB-4026-BC7A-30C10CE1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8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A6384-FF00-4390-9B71-ED7FB178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17A0-8830-44B0-971F-6044F85F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2A12-DF0E-4B65-A9CB-9F795F93D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D788-641F-4FEE-9B23-F30903E6C7D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20B5-D59D-4451-AF62-854C40DC0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1ABF-6F7A-4996-8F6F-D5ED1DBC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A8C6-32DF-4C31-83F9-79E54B272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9232-F351-44D6-B871-6CBF08CC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08" y="-101977"/>
            <a:ext cx="5950596" cy="685800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13FFCA-822C-413E-98B3-09B85D9D0DF7}"/>
              </a:ext>
            </a:extLst>
          </p:cNvPr>
          <p:cNvSpPr/>
          <p:nvPr/>
        </p:nvSpPr>
        <p:spPr>
          <a:xfrm>
            <a:off x="3295649" y="1111320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EBDB3-7EE0-4721-876E-D9415C0AA649}"/>
              </a:ext>
            </a:extLst>
          </p:cNvPr>
          <p:cNvSpPr txBox="1"/>
          <p:nvPr/>
        </p:nvSpPr>
        <p:spPr>
          <a:xfrm>
            <a:off x="3486149" y="1021904"/>
            <a:ext cx="245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Remove Pin from PCB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1622C24-CF85-4FF8-ADBB-B19FEFD4AEAC}"/>
              </a:ext>
            </a:extLst>
          </p:cNvPr>
          <p:cNvSpPr/>
          <p:nvPr/>
        </p:nvSpPr>
        <p:spPr>
          <a:xfrm>
            <a:off x="9779000" y="2929652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917B0802-65AD-4BC5-BD01-564174109013}"/>
              </a:ext>
            </a:extLst>
          </p:cNvPr>
          <p:cNvSpPr/>
          <p:nvPr/>
        </p:nvSpPr>
        <p:spPr>
          <a:xfrm>
            <a:off x="6637625" y="2750582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C68B419-BD65-499F-97D3-4476C9A427D1}"/>
              </a:ext>
            </a:extLst>
          </p:cNvPr>
          <p:cNvSpPr/>
          <p:nvPr/>
        </p:nvSpPr>
        <p:spPr>
          <a:xfrm>
            <a:off x="6803360" y="2763917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6E052788-77EB-4CE6-89A3-55F072579760}"/>
              </a:ext>
            </a:extLst>
          </p:cNvPr>
          <p:cNvSpPr/>
          <p:nvPr/>
        </p:nvSpPr>
        <p:spPr>
          <a:xfrm>
            <a:off x="6803360" y="2941082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05572D-6C58-4193-B16B-1D70EB175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" y="3573780"/>
            <a:ext cx="5287801" cy="32842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3A113-B775-4FFF-B65A-0CB51FD09818}"/>
              </a:ext>
            </a:extLst>
          </p:cNvPr>
          <p:cNvSpPr txBox="1"/>
          <p:nvPr/>
        </p:nvSpPr>
        <p:spPr>
          <a:xfrm>
            <a:off x="6594953" y="3479054"/>
            <a:ext cx="345125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39           29           19           9           1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79CF1B-9B0F-4099-A272-0D662BDCC4E0}"/>
              </a:ext>
            </a:extLst>
          </p:cNvPr>
          <p:cNvCxnSpPr>
            <a:cxnSpLocks/>
          </p:cNvCxnSpPr>
          <p:nvPr/>
        </p:nvCxnSpPr>
        <p:spPr>
          <a:xfrm flipH="1" flipV="1">
            <a:off x="6732875" y="3091180"/>
            <a:ext cx="70485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67D08-D789-464A-881B-79F40EAF1C5B}"/>
              </a:ext>
            </a:extLst>
          </p:cNvPr>
          <p:cNvCxnSpPr>
            <a:cxnSpLocks/>
          </p:cNvCxnSpPr>
          <p:nvPr/>
        </p:nvCxnSpPr>
        <p:spPr>
          <a:xfrm flipH="1" flipV="1">
            <a:off x="7560915" y="3091180"/>
            <a:ext cx="36612" cy="45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5DEB6-0BBF-4A8F-BE72-2F6F9F1F8F80}"/>
              </a:ext>
            </a:extLst>
          </p:cNvPr>
          <p:cNvCxnSpPr>
            <a:cxnSpLocks/>
          </p:cNvCxnSpPr>
          <p:nvPr/>
        </p:nvCxnSpPr>
        <p:spPr>
          <a:xfrm flipV="1">
            <a:off x="9861774" y="3091180"/>
            <a:ext cx="0" cy="45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2C147D-4FAA-459B-8D12-DCC0E3653818}"/>
              </a:ext>
            </a:extLst>
          </p:cNvPr>
          <p:cNvCxnSpPr>
            <a:cxnSpLocks/>
          </p:cNvCxnSpPr>
          <p:nvPr/>
        </p:nvCxnSpPr>
        <p:spPr>
          <a:xfrm flipV="1">
            <a:off x="9165306" y="3091180"/>
            <a:ext cx="26431" cy="47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D2FA5-6B29-498B-BC18-725A5B5328C4}"/>
              </a:ext>
            </a:extLst>
          </p:cNvPr>
          <p:cNvCxnSpPr>
            <a:cxnSpLocks/>
          </p:cNvCxnSpPr>
          <p:nvPr/>
        </p:nvCxnSpPr>
        <p:spPr>
          <a:xfrm flipH="1" flipV="1">
            <a:off x="8389541" y="3091180"/>
            <a:ext cx="18210" cy="454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848221-8E4D-4BF6-B326-54DC65A50397}"/>
              </a:ext>
            </a:extLst>
          </p:cNvPr>
          <p:cNvSpPr/>
          <p:nvPr/>
        </p:nvSpPr>
        <p:spPr>
          <a:xfrm>
            <a:off x="10184130" y="3350983"/>
            <a:ext cx="844326" cy="388620"/>
          </a:xfrm>
          <a:prstGeom prst="wedgeRectCallout">
            <a:avLst>
              <a:gd name="adj1" fmla="val -105968"/>
              <a:gd name="adj2" fmla="val -13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F421C0F-54C0-4EFD-8D5B-8AC6DDF98332}"/>
              </a:ext>
            </a:extLst>
          </p:cNvPr>
          <p:cNvSpPr/>
          <p:nvPr/>
        </p:nvSpPr>
        <p:spPr>
          <a:xfrm>
            <a:off x="8914006" y="4010818"/>
            <a:ext cx="844326" cy="388620"/>
          </a:xfrm>
          <a:prstGeom prst="wedgeRectCallout">
            <a:avLst>
              <a:gd name="adj1" fmla="val 24291"/>
              <a:gd name="adj2" fmla="val -306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6C56FC2-FE8D-40E9-AC17-35A5D3BB2DF8}"/>
              </a:ext>
            </a:extLst>
          </p:cNvPr>
          <p:cNvSpPr/>
          <p:nvPr/>
        </p:nvSpPr>
        <p:spPr>
          <a:xfrm>
            <a:off x="9281907" y="2757313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7EB8A17E-2DF2-4421-B5F7-6197FA6F41A8}"/>
              </a:ext>
            </a:extLst>
          </p:cNvPr>
          <p:cNvSpPr/>
          <p:nvPr/>
        </p:nvSpPr>
        <p:spPr>
          <a:xfrm>
            <a:off x="9111292" y="1719738"/>
            <a:ext cx="844326" cy="388620"/>
          </a:xfrm>
          <a:prstGeom prst="wedgeRectCallout">
            <a:avLst>
              <a:gd name="adj1" fmla="val -18578"/>
              <a:gd name="adj2" fmla="val 242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60B3962-E210-4913-9182-22545DCFB192}"/>
              </a:ext>
            </a:extLst>
          </p:cNvPr>
          <p:cNvSpPr/>
          <p:nvPr/>
        </p:nvSpPr>
        <p:spPr>
          <a:xfrm>
            <a:off x="8093785" y="1672113"/>
            <a:ext cx="844326" cy="388620"/>
          </a:xfrm>
          <a:prstGeom prst="wedgeRectCallout">
            <a:avLst>
              <a:gd name="adj1" fmla="val 82954"/>
              <a:gd name="adj2" fmla="val 257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A9A85DB-FC36-4539-8C73-2D3B349BE719}"/>
              </a:ext>
            </a:extLst>
          </p:cNvPr>
          <p:cNvSpPr/>
          <p:nvPr/>
        </p:nvSpPr>
        <p:spPr>
          <a:xfrm>
            <a:off x="8938111" y="2760885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45CAC3DC-D242-448A-8D33-01151193407B}"/>
              </a:ext>
            </a:extLst>
          </p:cNvPr>
          <p:cNvSpPr/>
          <p:nvPr/>
        </p:nvSpPr>
        <p:spPr>
          <a:xfrm>
            <a:off x="10454117" y="1950243"/>
            <a:ext cx="844326" cy="388620"/>
          </a:xfrm>
          <a:prstGeom prst="wedgeRectCallout">
            <a:avLst>
              <a:gd name="adj1" fmla="val -137932"/>
              <a:gd name="adj2" fmla="val 18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4C5EFD6-B412-4398-BF42-A2E9DD5609BE}"/>
              </a:ext>
            </a:extLst>
          </p:cNvPr>
          <p:cNvSpPr/>
          <p:nvPr/>
        </p:nvSpPr>
        <p:spPr>
          <a:xfrm>
            <a:off x="10248862" y="1431740"/>
            <a:ext cx="844326" cy="388620"/>
          </a:xfrm>
          <a:prstGeom prst="wedgeRectCallout">
            <a:avLst>
              <a:gd name="adj1" fmla="val -134819"/>
              <a:gd name="adj2" fmla="val 314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60CAB67D-2560-49F8-9AEB-150F70ACE164}"/>
              </a:ext>
            </a:extLst>
          </p:cNvPr>
          <p:cNvSpPr/>
          <p:nvPr/>
        </p:nvSpPr>
        <p:spPr>
          <a:xfrm>
            <a:off x="9779000" y="2757313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857BE89-15B3-43E1-B8AC-69CA27BA8802}"/>
              </a:ext>
            </a:extLst>
          </p:cNvPr>
          <p:cNvSpPr/>
          <p:nvPr/>
        </p:nvSpPr>
        <p:spPr>
          <a:xfrm>
            <a:off x="6625243" y="2934050"/>
            <a:ext cx="190500" cy="190500"/>
          </a:xfrm>
          <a:prstGeom prst="mathMultiply">
            <a:avLst>
              <a:gd name="adj1" fmla="val 1352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41EAE-9312-4784-8853-86F0BEAE80B4}"/>
              </a:ext>
            </a:extLst>
          </p:cNvPr>
          <p:cNvSpPr txBox="1"/>
          <p:nvPr/>
        </p:nvSpPr>
        <p:spPr>
          <a:xfrm>
            <a:off x="1983" y="6241"/>
            <a:ext cx="586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The TXD line will have to tie to the Raspberry Pi header instead of the PCB header. All other connections can be made with wire on the PCB.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0817CF7-6003-419D-8280-A264E9C38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6" y="1636275"/>
            <a:ext cx="5911134" cy="20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Daily,Jeremy</dc:creator>
  <cp:lastModifiedBy>Daily,Jeremy</cp:lastModifiedBy>
  <cp:revision>1</cp:revision>
  <dcterms:created xsi:type="dcterms:W3CDTF">2023-01-20T21:27:13Z</dcterms:created>
  <dcterms:modified xsi:type="dcterms:W3CDTF">2023-01-20T22:49:02Z</dcterms:modified>
</cp:coreProperties>
</file>