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sldIdLst>
    <p:sldId id="265" r:id="rId4"/>
    <p:sldId id="266" r:id="rId5"/>
  </p:sldIdLst>
  <p:sldSz cx="22860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C4502-2873-4078-BBFD-43CF6521B568}" v="1" dt="2023-10-20T16:03:11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2" autoAdjust="0"/>
    <p:restoredTop sz="94660"/>
  </p:normalViewPr>
  <p:slideViewPr>
    <p:cSldViewPr snapToGrid="0">
      <p:cViewPr varScale="1">
        <p:scale>
          <a:sx n="35" d="100"/>
          <a:sy n="35" d="100"/>
        </p:scale>
        <p:origin x="4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garten, Heidi - REE-ARS" userId="40096174-d93e-4eb7-b1c8-773245aa727a" providerId="ADAL" clId="{BDC16AAE-6A04-44D5-85FD-0163E1DD106D}"/>
    <pc:docChg chg="undo custSel delSld modSld">
      <pc:chgData name="Hargarten, Heidi - REE-ARS" userId="40096174-d93e-4eb7-b1c8-773245aa727a" providerId="ADAL" clId="{BDC16AAE-6A04-44D5-85FD-0163E1DD106D}" dt="2023-09-12T23:03:28.236" v="333" actId="20577"/>
      <pc:docMkLst>
        <pc:docMk/>
      </pc:docMkLst>
      <pc:sldChg chg="delSp modSp mod">
        <pc:chgData name="Hargarten, Heidi - REE-ARS" userId="40096174-d93e-4eb7-b1c8-773245aa727a" providerId="ADAL" clId="{BDC16AAE-6A04-44D5-85FD-0163E1DD106D}" dt="2023-08-17T21:46:40.827" v="15" actId="478"/>
        <pc:sldMkLst>
          <pc:docMk/>
          <pc:sldMk cId="1489693556" sldId="265"/>
        </pc:sldMkLst>
        <pc:spChg chg="del">
          <ac:chgData name="Hargarten, Heidi - REE-ARS" userId="40096174-d93e-4eb7-b1c8-773245aa727a" providerId="ADAL" clId="{BDC16AAE-6A04-44D5-85FD-0163E1DD106D}" dt="2023-08-17T21:37:17.169" v="0" actId="478"/>
          <ac:spMkLst>
            <pc:docMk/>
            <pc:sldMk cId="1489693556" sldId="265"/>
            <ac:spMk id="30" creationId="{C75CF018-31AD-CE3D-AB5B-0EE17500CD17}"/>
          </ac:spMkLst>
        </pc:spChg>
        <pc:grpChg chg="del mod">
          <ac:chgData name="Hargarten, Heidi - REE-ARS" userId="40096174-d93e-4eb7-b1c8-773245aa727a" providerId="ADAL" clId="{BDC16AAE-6A04-44D5-85FD-0163E1DD106D}" dt="2023-08-17T21:46:40.827" v="15" actId="478"/>
          <ac:grpSpMkLst>
            <pc:docMk/>
            <pc:sldMk cId="1489693556" sldId="265"/>
            <ac:grpSpMk id="45" creationId="{B3194373-B349-9D24-46DB-BC2494AD3096}"/>
          </ac:grpSpMkLst>
        </pc:grpChg>
      </pc:sldChg>
      <pc:sldChg chg="addSp delSp modSp mod">
        <pc:chgData name="Hargarten, Heidi - REE-ARS" userId="40096174-d93e-4eb7-b1c8-773245aa727a" providerId="ADAL" clId="{BDC16AAE-6A04-44D5-85FD-0163E1DD106D}" dt="2023-09-12T23:03:28.236" v="333" actId="20577"/>
        <pc:sldMkLst>
          <pc:docMk/>
          <pc:sldMk cId="338673963" sldId="266"/>
        </pc:sldMkLst>
        <pc:spChg chg="add mod">
          <ac:chgData name="Hargarten, Heidi - REE-ARS" userId="40096174-d93e-4eb7-b1c8-773245aa727a" providerId="ADAL" clId="{BDC16AAE-6A04-44D5-85FD-0163E1DD106D}" dt="2023-09-12T23:03:28.236" v="333" actId="20577"/>
          <ac:spMkLst>
            <pc:docMk/>
            <pc:sldMk cId="338673963" sldId="266"/>
            <ac:spMk id="2" creationId="{854AD557-09B3-FE83-46D5-C26265AC00A1}"/>
          </ac:spMkLst>
        </pc:spChg>
        <pc:spChg chg="add mod">
          <ac:chgData name="Hargarten, Heidi - REE-ARS" userId="40096174-d93e-4eb7-b1c8-773245aa727a" providerId="ADAL" clId="{BDC16AAE-6A04-44D5-85FD-0163E1DD106D}" dt="2023-09-05T17:21:51.691" v="56" actId="20577"/>
          <ac:spMkLst>
            <pc:docMk/>
            <pc:sldMk cId="338673963" sldId="266"/>
            <ac:spMk id="3" creationId="{54A56DC7-4185-46F9-E615-C16CFEBD4872}"/>
          </ac:spMkLst>
        </pc:spChg>
        <pc:spChg chg="add del mod">
          <ac:chgData name="Hargarten, Heidi - REE-ARS" userId="40096174-d93e-4eb7-b1c8-773245aa727a" providerId="ADAL" clId="{BDC16AAE-6A04-44D5-85FD-0163E1DD106D}" dt="2023-09-05T17:21:44.166" v="27" actId="478"/>
          <ac:spMkLst>
            <pc:docMk/>
            <pc:sldMk cId="338673963" sldId="266"/>
            <ac:spMk id="4" creationId="{A16D11BA-7459-C8E4-B20F-56ED4D245CDA}"/>
          </ac:spMkLst>
        </pc:spChg>
        <pc:spChg chg="mod topLvl">
          <ac:chgData name="Hargarten, Heidi - REE-ARS" userId="40096174-d93e-4eb7-b1c8-773245aa727a" providerId="ADAL" clId="{BDC16AAE-6A04-44D5-85FD-0163E1DD106D}" dt="2023-09-05T17:32:24.843" v="254" actId="164"/>
          <ac:spMkLst>
            <pc:docMk/>
            <pc:sldMk cId="338673963" sldId="266"/>
            <ac:spMk id="6" creationId="{E27BD433-E2C6-CF79-BB19-19BC319E415B}"/>
          </ac:spMkLst>
        </pc:spChg>
        <pc:spChg chg="mod topLvl">
          <ac:chgData name="Hargarten, Heidi - REE-ARS" userId="40096174-d93e-4eb7-b1c8-773245aa727a" providerId="ADAL" clId="{BDC16AAE-6A04-44D5-85FD-0163E1DD106D}" dt="2023-09-05T17:32:24.843" v="254" actId="164"/>
          <ac:spMkLst>
            <pc:docMk/>
            <pc:sldMk cId="338673963" sldId="266"/>
            <ac:spMk id="7" creationId="{0CAEA703-226F-352B-6248-B29FD444D30C}"/>
          </ac:spMkLst>
        </pc:spChg>
        <pc:spChg chg="mod topLvl">
          <ac:chgData name="Hargarten, Heidi - REE-ARS" userId="40096174-d93e-4eb7-b1c8-773245aa727a" providerId="ADAL" clId="{BDC16AAE-6A04-44D5-85FD-0163E1DD106D}" dt="2023-09-05T17:31:47.405" v="249" actId="164"/>
          <ac:spMkLst>
            <pc:docMk/>
            <pc:sldMk cId="338673963" sldId="266"/>
            <ac:spMk id="8" creationId="{FAEE8CC0-21E9-BB52-D0A1-BF70AE1FC0C6}"/>
          </ac:spMkLst>
        </pc:spChg>
        <pc:spChg chg="mod topLvl">
          <ac:chgData name="Hargarten, Heidi - REE-ARS" userId="40096174-d93e-4eb7-b1c8-773245aa727a" providerId="ADAL" clId="{BDC16AAE-6A04-44D5-85FD-0163E1DD106D}" dt="2023-09-05T17:31:47.405" v="249" actId="164"/>
          <ac:spMkLst>
            <pc:docMk/>
            <pc:sldMk cId="338673963" sldId="266"/>
            <ac:spMk id="9" creationId="{F4BE8C06-8B84-BFC6-B82A-C35D2F9C0592}"/>
          </ac:spMkLst>
        </pc:spChg>
        <pc:spChg chg="mod topLvl">
          <ac:chgData name="Hargarten, Heidi - REE-ARS" userId="40096174-d93e-4eb7-b1c8-773245aa727a" providerId="ADAL" clId="{BDC16AAE-6A04-44D5-85FD-0163E1DD106D}" dt="2023-09-05T17:31:56.785" v="251" actId="164"/>
          <ac:spMkLst>
            <pc:docMk/>
            <pc:sldMk cId="338673963" sldId="266"/>
            <ac:spMk id="10" creationId="{D2002CD8-7CD0-2E66-CAC1-41778E28756B}"/>
          </ac:spMkLst>
        </pc:spChg>
        <pc:spChg chg="mod topLvl">
          <ac:chgData name="Hargarten, Heidi - REE-ARS" userId="40096174-d93e-4eb7-b1c8-773245aa727a" providerId="ADAL" clId="{BDC16AAE-6A04-44D5-85FD-0163E1DD106D}" dt="2023-09-05T17:31:56.785" v="251" actId="164"/>
          <ac:spMkLst>
            <pc:docMk/>
            <pc:sldMk cId="338673963" sldId="266"/>
            <ac:spMk id="11" creationId="{69C8DCE5-EF49-01E2-24A9-41EBF0FFCBAC}"/>
          </ac:spMkLst>
        </pc:spChg>
        <pc:spChg chg="mod topLvl">
          <ac:chgData name="Hargarten, Heidi - REE-ARS" userId="40096174-d93e-4eb7-b1c8-773245aa727a" providerId="ADAL" clId="{BDC16AAE-6A04-44D5-85FD-0163E1DD106D}" dt="2023-09-05T17:32:07.209" v="253" actId="164"/>
          <ac:spMkLst>
            <pc:docMk/>
            <pc:sldMk cId="338673963" sldId="266"/>
            <ac:spMk id="12" creationId="{05440DC7-D094-DC2E-D9A5-72670E472AB7}"/>
          </ac:spMkLst>
        </pc:spChg>
        <pc:spChg chg="mod">
          <ac:chgData name="Hargarten, Heidi - REE-ARS" userId="40096174-d93e-4eb7-b1c8-773245aa727a" providerId="ADAL" clId="{BDC16AAE-6A04-44D5-85FD-0163E1DD106D}" dt="2023-09-05T17:56:25.376" v="257" actId="6549"/>
          <ac:spMkLst>
            <pc:docMk/>
            <pc:sldMk cId="338673963" sldId="266"/>
            <ac:spMk id="14" creationId="{643E69F5-1B73-D4C7-5089-BC3411A21AB6}"/>
          </ac:spMkLst>
        </pc:spChg>
        <pc:spChg chg="mod topLvl">
          <ac:chgData name="Hargarten, Heidi - REE-ARS" userId="40096174-d93e-4eb7-b1c8-773245aa727a" providerId="ADAL" clId="{BDC16AAE-6A04-44D5-85FD-0163E1DD106D}" dt="2023-09-05T17:32:07.209" v="253" actId="164"/>
          <ac:spMkLst>
            <pc:docMk/>
            <pc:sldMk cId="338673963" sldId="266"/>
            <ac:spMk id="15" creationId="{331E6559-F0B1-6D59-4176-748EA4F00884}"/>
          </ac:spMkLst>
        </pc:spChg>
        <pc:spChg chg="mod">
          <ac:chgData name="Hargarten, Heidi - REE-ARS" userId="40096174-d93e-4eb7-b1c8-773245aa727a" providerId="ADAL" clId="{BDC16AAE-6A04-44D5-85FD-0163E1DD106D}" dt="2023-08-17T21:38:11.205" v="5"/>
          <ac:spMkLst>
            <pc:docMk/>
            <pc:sldMk cId="338673963" sldId="266"/>
            <ac:spMk id="16" creationId="{FCA2CC68-DE18-B0EF-4994-331D1B1FBEF9}"/>
          </ac:spMkLst>
        </pc:spChg>
        <pc:spChg chg="del">
          <ac:chgData name="Hargarten, Heidi - REE-ARS" userId="40096174-d93e-4eb7-b1c8-773245aa727a" providerId="ADAL" clId="{BDC16AAE-6A04-44D5-85FD-0163E1DD106D}" dt="2023-08-17T21:37:31.976" v="2" actId="478"/>
          <ac:spMkLst>
            <pc:docMk/>
            <pc:sldMk cId="338673963" sldId="266"/>
            <ac:spMk id="17" creationId="{05DF4228-5A2A-310E-3741-0ED5FA7DA512}"/>
          </ac:spMkLst>
        </pc:spChg>
        <pc:spChg chg="mod topLvl">
          <ac:chgData name="Hargarten, Heidi - REE-ARS" userId="40096174-d93e-4eb7-b1c8-773245aa727a" providerId="ADAL" clId="{BDC16AAE-6A04-44D5-85FD-0163E1DD106D}" dt="2023-09-05T17:32:24.843" v="254" actId="164"/>
          <ac:spMkLst>
            <pc:docMk/>
            <pc:sldMk cId="338673963" sldId="266"/>
            <ac:spMk id="17" creationId="{DB9B8FFD-DC3A-6D21-6F9A-629233714F52}"/>
          </ac:spMkLst>
        </pc:spChg>
        <pc:spChg chg="mod">
          <ac:chgData name="Hargarten, Heidi - REE-ARS" userId="40096174-d93e-4eb7-b1c8-773245aa727a" providerId="ADAL" clId="{BDC16AAE-6A04-44D5-85FD-0163E1DD106D}" dt="2023-08-17T21:38:11.205" v="5"/>
          <ac:spMkLst>
            <pc:docMk/>
            <pc:sldMk cId="338673963" sldId="266"/>
            <ac:spMk id="18" creationId="{F81FA26A-1324-D587-735E-2F507CFFA60E}"/>
          </ac:spMkLst>
        </pc:spChg>
        <pc:spChg chg="mod">
          <ac:chgData name="Hargarten, Heidi - REE-ARS" userId="40096174-d93e-4eb7-b1c8-773245aa727a" providerId="ADAL" clId="{BDC16AAE-6A04-44D5-85FD-0163E1DD106D}" dt="2023-08-17T21:38:11.205" v="5"/>
          <ac:spMkLst>
            <pc:docMk/>
            <pc:sldMk cId="338673963" sldId="266"/>
            <ac:spMk id="19" creationId="{E34DA0EC-33AB-720B-261B-49AAC6C111F0}"/>
          </ac:spMkLst>
        </pc:spChg>
        <pc:spChg chg="add mod">
          <ac:chgData name="Hargarten, Heidi - REE-ARS" userId="40096174-d93e-4eb7-b1c8-773245aa727a" providerId="ADAL" clId="{BDC16AAE-6A04-44D5-85FD-0163E1DD106D}" dt="2023-09-05T17:31:51.698" v="250" actId="164"/>
          <ac:spMkLst>
            <pc:docMk/>
            <pc:sldMk cId="338673963" sldId="266"/>
            <ac:spMk id="20" creationId="{D7B9BA11-472D-B9FA-5ADA-7B6A1C21028D}"/>
          </ac:spMkLst>
        </pc:spChg>
        <pc:spChg chg="mod">
          <ac:chgData name="Hargarten, Heidi - REE-ARS" userId="40096174-d93e-4eb7-b1c8-773245aa727a" providerId="ADAL" clId="{BDC16AAE-6A04-44D5-85FD-0163E1DD106D}" dt="2023-08-17T21:38:11.205" v="5"/>
          <ac:spMkLst>
            <pc:docMk/>
            <pc:sldMk cId="338673963" sldId="266"/>
            <ac:spMk id="21" creationId="{B19DB287-A97C-EFEE-9F58-874624842577}"/>
          </ac:spMkLst>
        </pc:spChg>
        <pc:spChg chg="mod">
          <ac:chgData name="Hargarten, Heidi - REE-ARS" userId="40096174-d93e-4eb7-b1c8-773245aa727a" providerId="ADAL" clId="{BDC16AAE-6A04-44D5-85FD-0163E1DD106D}" dt="2023-08-17T21:38:11.205" v="5"/>
          <ac:spMkLst>
            <pc:docMk/>
            <pc:sldMk cId="338673963" sldId="266"/>
            <ac:spMk id="22" creationId="{E6B64CF0-8B54-0019-D865-CEDAC344E0F7}"/>
          </ac:spMkLst>
        </pc:spChg>
        <pc:spChg chg="mod">
          <ac:chgData name="Hargarten, Heidi - REE-ARS" userId="40096174-d93e-4eb7-b1c8-773245aa727a" providerId="ADAL" clId="{BDC16AAE-6A04-44D5-85FD-0163E1DD106D}" dt="2023-08-17T21:38:11.205" v="5"/>
          <ac:spMkLst>
            <pc:docMk/>
            <pc:sldMk cId="338673963" sldId="266"/>
            <ac:spMk id="23" creationId="{2A49A366-CAD1-5DDA-821D-6FDE1D6B1531}"/>
          </ac:spMkLst>
        </pc:spChg>
        <pc:spChg chg="mod">
          <ac:chgData name="Hargarten, Heidi - REE-ARS" userId="40096174-d93e-4eb7-b1c8-773245aa727a" providerId="ADAL" clId="{BDC16AAE-6A04-44D5-85FD-0163E1DD106D}" dt="2023-08-17T21:38:11.205" v="5"/>
          <ac:spMkLst>
            <pc:docMk/>
            <pc:sldMk cId="338673963" sldId="266"/>
            <ac:spMk id="24" creationId="{A917AEDC-D3A5-9C24-0040-E6B565BC056E}"/>
          </ac:spMkLst>
        </pc:spChg>
        <pc:spChg chg="mod">
          <ac:chgData name="Hargarten, Heidi - REE-ARS" userId="40096174-d93e-4eb7-b1c8-773245aa727a" providerId="ADAL" clId="{BDC16AAE-6A04-44D5-85FD-0163E1DD106D}" dt="2023-08-17T21:38:11.205" v="5"/>
          <ac:spMkLst>
            <pc:docMk/>
            <pc:sldMk cId="338673963" sldId="266"/>
            <ac:spMk id="25" creationId="{4CAE6F01-C582-F3E7-6928-E76CB624D481}"/>
          </ac:spMkLst>
        </pc:spChg>
        <pc:spChg chg="mod">
          <ac:chgData name="Hargarten, Heidi - REE-ARS" userId="40096174-d93e-4eb7-b1c8-773245aa727a" providerId="ADAL" clId="{BDC16AAE-6A04-44D5-85FD-0163E1DD106D}" dt="2023-08-17T21:38:11.205" v="5"/>
          <ac:spMkLst>
            <pc:docMk/>
            <pc:sldMk cId="338673963" sldId="266"/>
            <ac:spMk id="26" creationId="{54D3FF2B-A845-3DBD-D497-C14D27209501}"/>
          </ac:spMkLst>
        </pc:spChg>
        <pc:spChg chg="add mod">
          <ac:chgData name="Hargarten, Heidi - REE-ARS" userId="40096174-d93e-4eb7-b1c8-773245aa727a" providerId="ADAL" clId="{BDC16AAE-6A04-44D5-85FD-0163E1DD106D}" dt="2023-09-05T17:31:51.698" v="250" actId="164"/>
          <ac:spMkLst>
            <pc:docMk/>
            <pc:sldMk cId="338673963" sldId="266"/>
            <ac:spMk id="27" creationId="{DE134618-457B-E565-FA37-FBE015D86EF9}"/>
          </ac:spMkLst>
        </pc:spChg>
        <pc:spChg chg="add mod">
          <ac:chgData name="Hargarten, Heidi - REE-ARS" userId="40096174-d93e-4eb7-b1c8-773245aa727a" providerId="ADAL" clId="{BDC16AAE-6A04-44D5-85FD-0163E1DD106D}" dt="2023-09-05T17:56:34.183" v="258" actId="6549"/>
          <ac:spMkLst>
            <pc:docMk/>
            <pc:sldMk cId="338673963" sldId="266"/>
            <ac:spMk id="28" creationId="{C7CD1BA0-8E75-422B-A27B-0E48B5E1BA6F}"/>
          </ac:spMkLst>
        </pc:spChg>
        <pc:spChg chg="add mod">
          <ac:chgData name="Hargarten, Heidi - REE-ARS" userId="40096174-d93e-4eb7-b1c8-773245aa727a" providerId="ADAL" clId="{BDC16AAE-6A04-44D5-85FD-0163E1DD106D}" dt="2023-09-05T17:56:36.259" v="259" actId="6549"/>
          <ac:spMkLst>
            <pc:docMk/>
            <pc:sldMk cId="338673963" sldId="266"/>
            <ac:spMk id="29" creationId="{4E513E06-110B-B3C9-E678-1A2409ED9431}"/>
          </ac:spMkLst>
        </pc:spChg>
        <pc:spChg chg="add mod">
          <ac:chgData name="Hargarten, Heidi - REE-ARS" userId="40096174-d93e-4eb7-b1c8-773245aa727a" providerId="ADAL" clId="{BDC16AAE-6A04-44D5-85FD-0163E1DD106D}" dt="2023-09-05T17:32:02.363" v="252" actId="164"/>
          <ac:spMkLst>
            <pc:docMk/>
            <pc:sldMk cId="338673963" sldId="266"/>
            <ac:spMk id="30" creationId="{488F2367-8E8C-0205-013A-3EE820FC90DC}"/>
          </ac:spMkLst>
        </pc:spChg>
        <pc:spChg chg="add mod">
          <ac:chgData name="Hargarten, Heidi - REE-ARS" userId="40096174-d93e-4eb7-b1c8-773245aa727a" providerId="ADAL" clId="{BDC16AAE-6A04-44D5-85FD-0163E1DD106D}" dt="2023-09-05T17:32:02.363" v="252" actId="164"/>
          <ac:spMkLst>
            <pc:docMk/>
            <pc:sldMk cId="338673963" sldId="266"/>
            <ac:spMk id="31" creationId="{0C4EE9D6-4EC6-B40D-95E8-07888879972C}"/>
          </ac:spMkLst>
        </pc:spChg>
        <pc:spChg chg="add mod">
          <ac:chgData name="Hargarten, Heidi - REE-ARS" userId="40096174-d93e-4eb7-b1c8-773245aa727a" providerId="ADAL" clId="{BDC16AAE-6A04-44D5-85FD-0163E1DD106D}" dt="2023-09-05T17:32:43.383" v="256" actId="1076"/>
          <ac:spMkLst>
            <pc:docMk/>
            <pc:sldMk cId="338673963" sldId="266"/>
            <ac:spMk id="32" creationId="{0A85623F-E277-E040-0CBC-A3B000A577A3}"/>
          </ac:spMkLst>
        </pc:spChg>
        <pc:spChg chg="mod">
          <ac:chgData name="Hargarten, Heidi - REE-ARS" userId="40096174-d93e-4eb7-b1c8-773245aa727a" providerId="ADAL" clId="{BDC16AAE-6A04-44D5-85FD-0163E1DD106D}" dt="2023-09-05T17:20:35.041" v="17" actId="1076"/>
          <ac:spMkLst>
            <pc:docMk/>
            <pc:sldMk cId="338673963" sldId="266"/>
            <ac:spMk id="38" creationId="{F81BCC38-CAAE-7848-84BE-ED3E31E8682D}"/>
          </ac:spMkLst>
        </pc:spChg>
        <pc:spChg chg="add mod">
          <ac:chgData name="Hargarten, Heidi - REE-ARS" userId="40096174-d93e-4eb7-b1c8-773245aa727a" providerId="ADAL" clId="{BDC16AAE-6A04-44D5-85FD-0163E1DD106D}" dt="2023-09-05T17:57:50.361" v="302" actId="164"/>
          <ac:spMkLst>
            <pc:docMk/>
            <pc:sldMk cId="338673963" sldId="266"/>
            <ac:spMk id="40" creationId="{976EFB97-54A9-4025-4C9D-A4533DA45988}"/>
          </ac:spMkLst>
        </pc:spChg>
        <pc:spChg chg="add mod">
          <ac:chgData name="Hargarten, Heidi - REE-ARS" userId="40096174-d93e-4eb7-b1c8-773245aa727a" providerId="ADAL" clId="{BDC16AAE-6A04-44D5-85FD-0163E1DD106D}" dt="2023-09-05T17:57:50.361" v="302" actId="164"/>
          <ac:spMkLst>
            <pc:docMk/>
            <pc:sldMk cId="338673963" sldId="266"/>
            <ac:spMk id="41" creationId="{70B84905-9295-DF9A-E42D-E1BB2DFFBEE3}"/>
          </ac:spMkLst>
        </pc:spChg>
        <pc:grpChg chg="add del mod">
          <ac:chgData name="Hargarten, Heidi - REE-ARS" userId="40096174-d93e-4eb7-b1c8-773245aa727a" providerId="ADAL" clId="{BDC16AAE-6A04-44D5-85FD-0163E1DD106D}" dt="2023-09-05T17:27:25.332" v="150" actId="165"/>
          <ac:grpSpMkLst>
            <pc:docMk/>
            <pc:sldMk cId="338673963" sldId="266"/>
            <ac:grpSpMk id="5" creationId="{6911462B-8B91-25A0-F0F9-765B96320328}"/>
          </ac:grpSpMkLst>
        </pc:grpChg>
        <pc:grpChg chg="del">
          <ac:chgData name="Hargarten, Heidi - REE-ARS" userId="40096174-d93e-4eb7-b1c8-773245aa727a" providerId="ADAL" clId="{BDC16AAE-6A04-44D5-85FD-0163E1DD106D}" dt="2023-08-17T21:37:31.976" v="2" actId="478"/>
          <ac:grpSpMkLst>
            <pc:docMk/>
            <pc:sldMk cId="338673963" sldId="266"/>
            <ac:grpSpMk id="12" creationId="{D1226CEE-D465-1ACB-7DB9-20A1B255E0E8}"/>
          </ac:grpSpMkLst>
        </pc:grpChg>
        <pc:grpChg chg="add mod">
          <ac:chgData name="Hargarten, Heidi - REE-ARS" userId="40096174-d93e-4eb7-b1c8-773245aa727a" providerId="ADAL" clId="{BDC16AAE-6A04-44D5-85FD-0163E1DD106D}" dt="2023-09-05T17:20:31.348" v="16" actId="1076"/>
          <ac:grpSpMkLst>
            <pc:docMk/>
            <pc:sldMk cId="338673963" sldId="266"/>
            <ac:grpSpMk id="13" creationId="{951F67A5-AFC8-A426-975D-ABC9A164D307}"/>
          </ac:grpSpMkLst>
        </pc:grpChg>
        <pc:grpChg chg="add mod">
          <ac:chgData name="Hargarten, Heidi - REE-ARS" userId="40096174-d93e-4eb7-b1c8-773245aa727a" providerId="ADAL" clId="{BDC16AAE-6A04-44D5-85FD-0163E1DD106D}" dt="2023-09-05T17:32:24.843" v="254" actId="164"/>
          <ac:grpSpMkLst>
            <pc:docMk/>
            <pc:sldMk cId="338673963" sldId="266"/>
            <ac:grpSpMk id="33" creationId="{CC04F8D6-53B8-332B-EDAC-1092309C4957}"/>
          </ac:grpSpMkLst>
        </pc:grpChg>
        <pc:grpChg chg="add mod">
          <ac:chgData name="Hargarten, Heidi - REE-ARS" userId="40096174-d93e-4eb7-b1c8-773245aa727a" providerId="ADAL" clId="{BDC16AAE-6A04-44D5-85FD-0163E1DD106D}" dt="2023-09-05T17:32:24.843" v="254" actId="164"/>
          <ac:grpSpMkLst>
            <pc:docMk/>
            <pc:sldMk cId="338673963" sldId="266"/>
            <ac:grpSpMk id="34" creationId="{BFA99F91-CE34-FE23-AECA-7D0C32576E92}"/>
          </ac:grpSpMkLst>
        </pc:grpChg>
        <pc:grpChg chg="add mod">
          <ac:chgData name="Hargarten, Heidi - REE-ARS" userId="40096174-d93e-4eb7-b1c8-773245aa727a" providerId="ADAL" clId="{BDC16AAE-6A04-44D5-85FD-0163E1DD106D}" dt="2023-09-05T17:32:24.843" v="254" actId="164"/>
          <ac:grpSpMkLst>
            <pc:docMk/>
            <pc:sldMk cId="338673963" sldId="266"/>
            <ac:grpSpMk id="35" creationId="{6D04AD9E-9299-7889-9519-25A35E072D6E}"/>
          </ac:grpSpMkLst>
        </pc:grpChg>
        <pc:grpChg chg="add mod">
          <ac:chgData name="Hargarten, Heidi - REE-ARS" userId="40096174-d93e-4eb7-b1c8-773245aa727a" providerId="ADAL" clId="{BDC16AAE-6A04-44D5-85FD-0163E1DD106D}" dt="2023-09-05T17:32:24.843" v="254" actId="164"/>
          <ac:grpSpMkLst>
            <pc:docMk/>
            <pc:sldMk cId="338673963" sldId="266"/>
            <ac:grpSpMk id="36" creationId="{013B726B-1293-1D1F-082C-99CA482A722B}"/>
          </ac:grpSpMkLst>
        </pc:grpChg>
        <pc:grpChg chg="del">
          <ac:chgData name="Hargarten, Heidi - REE-ARS" userId="40096174-d93e-4eb7-b1c8-773245aa727a" providerId="ADAL" clId="{BDC16AAE-6A04-44D5-85FD-0163E1DD106D}" dt="2023-08-17T21:38:06.332" v="4" actId="478"/>
          <ac:grpSpMkLst>
            <pc:docMk/>
            <pc:sldMk cId="338673963" sldId="266"/>
            <ac:grpSpMk id="37" creationId="{27C2DE4E-AAB6-B882-EE63-E624629CD710}"/>
          </ac:grpSpMkLst>
        </pc:grpChg>
        <pc:grpChg chg="add mod">
          <ac:chgData name="Hargarten, Heidi - REE-ARS" userId="40096174-d93e-4eb7-b1c8-773245aa727a" providerId="ADAL" clId="{BDC16AAE-6A04-44D5-85FD-0163E1DD106D}" dt="2023-09-05T17:32:24.843" v="254" actId="164"/>
          <ac:grpSpMkLst>
            <pc:docMk/>
            <pc:sldMk cId="338673963" sldId="266"/>
            <ac:grpSpMk id="37" creationId="{B130BAA2-1F07-615E-2CFA-A766E7516749}"/>
          </ac:grpSpMkLst>
        </pc:grpChg>
        <pc:grpChg chg="add mod">
          <ac:chgData name="Hargarten, Heidi - REE-ARS" userId="40096174-d93e-4eb7-b1c8-773245aa727a" providerId="ADAL" clId="{BDC16AAE-6A04-44D5-85FD-0163E1DD106D}" dt="2023-09-05T17:57:50.361" v="302" actId="164"/>
          <ac:grpSpMkLst>
            <pc:docMk/>
            <pc:sldMk cId="338673963" sldId="266"/>
            <ac:grpSpMk id="39" creationId="{CA39C5CB-8B11-D6E7-63B4-913F541AD60A}"/>
          </ac:grpSpMkLst>
        </pc:grpChg>
        <pc:grpChg chg="add mod">
          <ac:chgData name="Hargarten, Heidi - REE-ARS" userId="40096174-d93e-4eb7-b1c8-773245aa727a" providerId="ADAL" clId="{BDC16AAE-6A04-44D5-85FD-0163E1DD106D}" dt="2023-09-05T17:57:50.361" v="302" actId="164"/>
          <ac:grpSpMkLst>
            <pc:docMk/>
            <pc:sldMk cId="338673963" sldId="266"/>
            <ac:grpSpMk id="42" creationId="{204AE1CE-6759-F454-9C70-1D52DF006880}"/>
          </ac:grpSpMkLst>
        </pc:grpChg>
      </pc:sldChg>
      <pc:sldChg chg="del">
        <pc:chgData name="Hargarten, Heidi - REE-ARS" userId="40096174-d93e-4eb7-b1c8-773245aa727a" providerId="ADAL" clId="{BDC16AAE-6A04-44D5-85FD-0163E1DD106D}" dt="2023-08-17T21:37:26.185" v="1" actId="2696"/>
        <pc:sldMkLst>
          <pc:docMk/>
          <pc:sldMk cId="2510093503" sldId="267"/>
        </pc:sldMkLst>
      </pc:sldChg>
    </pc:docChg>
  </pc:docChgLst>
  <pc:docChgLst>
    <pc:chgData name="Hargarten, Heidi - REE-ARS" userId="40096174-d93e-4eb7-b1c8-773245aa727a" providerId="ADAL" clId="{F45C4502-2873-4078-BBFD-43CF6521B568}"/>
    <pc:docChg chg="undo custSel modSld">
      <pc:chgData name="Hargarten, Heidi - REE-ARS" userId="40096174-d93e-4eb7-b1c8-773245aa727a" providerId="ADAL" clId="{F45C4502-2873-4078-BBFD-43CF6521B568}" dt="2023-10-20T16:03:11.383" v="2" actId="164"/>
      <pc:docMkLst>
        <pc:docMk/>
      </pc:docMkLst>
      <pc:sldChg chg="addSp modSp mod">
        <pc:chgData name="Hargarten, Heidi - REE-ARS" userId="40096174-d93e-4eb7-b1c8-773245aa727a" providerId="ADAL" clId="{F45C4502-2873-4078-BBFD-43CF6521B568}" dt="2023-10-20T16:03:11.383" v="2" actId="164"/>
        <pc:sldMkLst>
          <pc:docMk/>
          <pc:sldMk cId="1489693556" sldId="265"/>
        </pc:sldMkLst>
        <pc:spChg chg="mod">
          <ac:chgData name="Hargarten, Heidi - REE-ARS" userId="40096174-d93e-4eb7-b1c8-773245aa727a" providerId="ADAL" clId="{F45C4502-2873-4078-BBFD-43CF6521B568}" dt="2023-10-20T16:03:11.383" v="2" actId="164"/>
          <ac:spMkLst>
            <pc:docMk/>
            <pc:sldMk cId="1489693556" sldId="265"/>
            <ac:spMk id="2" creationId="{37CBF532-BCDF-010B-E026-C294C00CDD8C}"/>
          </ac:spMkLst>
        </pc:spChg>
        <pc:spChg chg="mod">
          <ac:chgData name="Hargarten, Heidi - REE-ARS" userId="40096174-d93e-4eb7-b1c8-773245aa727a" providerId="ADAL" clId="{F45C4502-2873-4078-BBFD-43CF6521B568}" dt="2023-10-20T16:03:11.383" v="2" actId="164"/>
          <ac:spMkLst>
            <pc:docMk/>
            <pc:sldMk cId="1489693556" sldId="265"/>
            <ac:spMk id="3" creationId="{BB9AF8C3-8FEC-4EA8-5D65-847E1DE54488}"/>
          </ac:spMkLst>
        </pc:spChg>
        <pc:spChg chg="mod">
          <ac:chgData name="Hargarten, Heidi - REE-ARS" userId="40096174-d93e-4eb7-b1c8-773245aa727a" providerId="ADAL" clId="{F45C4502-2873-4078-BBFD-43CF6521B568}" dt="2023-10-20T16:03:11.383" v="2" actId="164"/>
          <ac:spMkLst>
            <pc:docMk/>
            <pc:sldMk cId="1489693556" sldId="265"/>
            <ac:spMk id="24" creationId="{252DB5C1-6F6A-80F4-60E7-45304C462422}"/>
          </ac:spMkLst>
        </pc:spChg>
        <pc:spChg chg="mod">
          <ac:chgData name="Hargarten, Heidi - REE-ARS" userId="40096174-d93e-4eb7-b1c8-773245aa727a" providerId="ADAL" clId="{F45C4502-2873-4078-BBFD-43CF6521B568}" dt="2023-10-20T16:03:11.383" v="2" actId="164"/>
          <ac:spMkLst>
            <pc:docMk/>
            <pc:sldMk cId="1489693556" sldId="265"/>
            <ac:spMk id="25" creationId="{B8F78E66-7170-CCD9-51CD-1E47AFDDE69C}"/>
          </ac:spMkLst>
        </pc:spChg>
        <pc:spChg chg="mod">
          <ac:chgData name="Hargarten, Heidi - REE-ARS" userId="40096174-d93e-4eb7-b1c8-773245aa727a" providerId="ADAL" clId="{F45C4502-2873-4078-BBFD-43CF6521B568}" dt="2023-10-20T16:03:11.383" v="2" actId="164"/>
          <ac:spMkLst>
            <pc:docMk/>
            <pc:sldMk cId="1489693556" sldId="265"/>
            <ac:spMk id="28" creationId="{5C1C7E85-7D2B-02DF-7C2F-685BC25D2C57}"/>
          </ac:spMkLst>
        </pc:spChg>
        <pc:spChg chg="mod">
          <ac:chgData name="Hargarten, Heidi - REE-ARS" userId="40096174-d93e-4eb7-b1c8-773245aa727a" providerId="ADAL" clId="{F45C4502-2873-4078-BBFD-43CF6521B568}" dt="2023-10-20T16:03:11.383" v="2" actId="164"/>
          <ac:spMkLst>
            <pc:docMk/>
            <pc:sldMk cId="1489693556" sldId="265"/>
            <ac:spMk id="1123" creationId="{13886255-883F-5827-BC8C-41C49F4ED3C6}"/>
          </ac:spMkLst>
        </pc:spChg>
        <pc:spChg chg="mod">
          <ac:chgData name="Hargarten, Heidi - REE-ARS" userId="40096174-d93e-4eb7-b1c8-773245aa727a" providerId="ADAL" clId="{F45C4502-2873-4078-BBFD-43CF6521B568}" dt="2023-10-20T16:03:11.383" v="2" actId="164"/>
          <ac:spMkLst>
            <pc:docMk/>
            <pc:sldMk cId="1489693556" sldId="265"/>
            <ac:spMk id="1124" creationId="{B286826C-93F6-ED5E-3CDB-CEB8FA285A55}"/>
          </ac:spMkLst>
        </pc:spChg>
        <pc:spChg chg="mod">
          <ac:chgData name="Hargarten, Heidi - REE-ARS" userId="40096174-d93e-4eb7-b1c8-773245aa727a" providerId="ADAL" clId="{F45C4502-2873-4078-BBFD-43CF6521B568}" dt="2023-10-20T16:03:11.383" v="2" actId="164"/>
          <ac:spMkLst>
            <pc:docMk/>
            <pc:sldMk cId="1489693556" sldId="265"/>
            <ac:spMk id="1125" creationId="{E5706946-AC91-8A99-2F07-86368053F974}"/>
          </ac:spMkLst>
        </pc:spChg>
        <pc:spChg chg="mod">
          <ac:chgData name="Hargarten, Heidi - REE-ARS" userId="40096174-d93e-4eb7-b1c8-773245aa727a" providerId="ADAL" clId="{F45C4502-2873-4078-BBFD-43CF6521B568}" dt="2023-10-20T16:03:04.031" v="1" actId="1076"/>
          <ac:spMkLst>
            <pc:docMk/>
            <pc:sldMk cId="1489693556" sldId="265"/>
            <ac:spMk id="1129" creationId="{AAD10A76-6FB5-7C42-0F37-78A95341B15B}"/>
          </ac:spMkLst>
        </pc:spChg>
        <pc:spChg chg="mod">
          <ac:chgData name="Hargarten, Heidi - REE-ARS" userId="40096174-d93e-4eb7-b1c8-773245aa727a" providerId="ADAL" clId="{F45C4502-2873-4078-BBFD-43CF6521B568}" dt="2023-10-20T16:03:11.383" v="2" actId="164"/>
          <ac:spMkLst>
            <pc:docMk/>
            <pc:sldMk cId="1489693556" sldId="265"/>
            <ac:spMk id="1205" creationId="{FAE013EF-0E11-5B74-DD71-1637A8805F59}"/>
          </ac:spMkLst>
        </pc:spChg>
        <pc:grpChg chg="mod">
          <ac:chgData name="Hargarten, Heidi - REE-ARS" userId="40096174-d93e-4eb7-b1c8-773245aa727a" providerId="ADAL" clId="{F45C4502-2873-4078-BBFD-43CF6521B568}" dt="2023-10-20T16:03:11.383" v="2" actId="164"/>
          <ac:grpSpMkLst>
            <pc:docMk/>
            <pc:sldMk cId="1489693556" sldId="265"/>
            <ac:grpSpMk id="26" creationId="{5089F203-92B7-240A-9CC8-DBD5B4FD2D3C}"/>
          </ac:grpSpMkLst>
        </pc:grpChg>
        <pc:grpChg chg="mod">
          <ac:chgData name="Hargarten, Heidi - REE-ARS" userId="40096174-d93e-4eb7-b1c8-773245aa727a" providerId="ADAL" clId="{F45C4502-2873-4078-BBFD-43CF6521B568}" dt="2023-10-20T16:03:11.383" v="2" actId="164"/>
          <ac:grpSpMkLst>
            <pc:docMk/>
            <pc:sldMk cId="1489693556" sldId="265"/>
            <ac:grpSpMk id="27" creationId="{D18D282E-73B9-437C-1A6A-E85A0FD5DB58}"/>
          </ac:grpSpMkLst>
        </pc:grpChg>
        <pc:grpChg chg="add mod">
          <ac:chgData name="Hargarten, Heidi - REE-ARS" userId="40096174-d93e-4eb7-b1c8-773245aa727a" providerId="ADAL" clId="{F45C4502-2873-4078-BBFD-43CF6521B568}" dt="2023-10-20T16:03:11.383" v="2" actId="164"/>
          <ac:grpSpMkLst>
            <pc:docMk/>
            <pc:sldMk cId="1489693556" sldId="265"/>
            <ac:grpSpMk id="29" creationId="{7480D6AC-DB69-22E6-0AE8-8DF12BDD5D6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5237694"/>
            <a:ext cx="19431000" cy="1114213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6809511"/>
            <a:ext cx="17145000" cy="7726889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3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9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703917"/>
            <a:ext cx="4929188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703917"/>
            <a:ext cx="14501813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7978784"/>
            <a:ext cx="19716750" cy="1331277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21417501"/>
            <a:ext cx="19716750" cy="700087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8519583"/>
            <a:ext cx="97155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8519583"/>
            <a:ext cx="97155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703924"/>
            <a:ext cx="1971675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7845427"/>
            <a:ext cx="9670850" cy="384492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11690350"/>
            <a:ext cx="967085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7845427"/>
            <a:ext cx="9718478" cy="384492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11690350"/>
            <a:ext cx="9718478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9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2133600"/>
            <a:ext cx="7372945" cy="74676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4607991"/>
            <a:ext cx="11572875" cy="2274358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9601200"/>
            <a:ext cx="7372945" cy="17787411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3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2133600"/>
            <a:ext cx="7372945" cy="74676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4607991"/>
            <a:ext cx="11572875" cy="2274358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9601200"/>
            <a:ext cx="7372945" cy="17787411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703924"/>
            <a:ext cx="1971675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8519583"/>
            <a:ext cx="1971675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9662974"/>
            <a:ext cx="51435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1876-F56A-4B4D-B004-AD9F2BA7C36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9662974"/>
            <a:ext cx="771525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9662974"/>
            <a:ext cx="51435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ECD5-76E1-40E3-92AC-895B0E02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TextBox 1128">
            <a:extLst>
              <a:ext uri="{FF2B5EF4-FFF2-40B4-BE49-F238E27FC236}">
                <a16:creationId xmlns:a16="http://schemas.microsoft.com/office/drawing/2014/main" id="{AAD10A76-6FB5-7C42-0F37-78A95341B15B}"/>
              </a:ext>
            </a:extLst>
          </p:cNvPr>
          <p:cNvSpPr txBox="1"/>
          <p:nvPr/>
        </p:nvSpPr>
        <p:spPr>
          <a:xfrm>
            <a:off x="714700" y="229690"/>
            <a:ext cx="21230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Light grey box with solid black line is the dimension of the vinyl mat.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24” long x 18” wide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Print true to color</a:t>
            </a: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80D6AC-DB69-22E6-0AE8-8DF12BDD5D6B}"/>
              </a:ext>
            </a:extLst>
          </p:cNvPr>
          <p:cNvGrpSpPr/>
          <p:nvPr/>
        </p:nvGrpSpPr>
        <p:grpSpPr>
          <a:xfrm>
            <a:off x="3311404" y="4795592"/>
            <a:ext cx="16459200" cy="21945600"/>
            <a:chOff x="3311404" y="4795592"/>
            <a:chExt cx="16459200" cy="219456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1C7E85-7D2B-02DF-7C2F-685BC25D2C57}"/>
                </a:ext>
              </a:extLst>
            </p:cNvPr>
            <p:cNvSpPr/>
            <p:nvPr/>
          </p:nvSpPr>
          <p:spPr>
            <a:xfrm>
              <a:off x="3311404" y="4795592"/>
              <a:ext cx="16459200" cy="21945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7CBF532-BCDF-010B-E026-C294C00CDD8C}"/>
                </a:ext>
              </a:extLst>
            </p:cNvPr>
            <p:cNvSpPr/>
            <p:nvPr/>
          </p:nvSpPr>
          <p:spPr>
            <a:xfrm>
              <a:off x="6511804" y="5537477"/>
              <a:ext cx="13258800" cy="20574000"/>
            </a:xfrm>
            <a:prstGeom prst="roundRect">
              <a:avLst>
                <a:gd name="adj" fmla="val 3520"/>
              </a:avLst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5-Point Star 2">
              <a:extLst>
                <a:ext uri="{FF2B5EF4-FFF2-40B4-BE49-F238E27FC236}">
                  <a16:creationId xmlns:a16="http://schemas.microsoft.com/office/drawing/2014/main" id="{BB9AF8C3-8FEC-4EA8-5D65-847E1DE54488}"/>
                </a:ext>
              </a:extLst>
            </p:cNvPr>
            <p:cNvSpPr/>
            <p:nvPr/>
          </p:nvSpPr>
          <p:spPr>
            <a:xfrm>
              <a:off x="6486547" y="24922583"/>
              <a:ext cx="1084102" cy="115388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F78E66-7170-CCD9-51CD-1E47AFDDE69C}"/>
                </a:ext>
              </a:extLst>
            </p:cNvPr>
            <p:cNvSpPr txBox="1"/>
            <p:nvPr/>
          </p:nvSpPr>
          <p:spPr>
            <a:xfrm>
              <a:off x="8237037" y="10241248"/>
              <a:ext cx="795127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Any tray that fits in the dark gray area can be used.</a:t>
              </a:r>
            </a:p>
            <a:p>
              <a:pPr algn="ctr"/>
              <a:endParaRPr 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1205" name="TextBox 1204">
              <a:extLst>
                <a:ext uri="{FF2B5EF4-FFF2-40B4-BE49-F238E27FC236}">
                  <a16:creationId xmlns:a16="http://schemas.microsoft.com/office/drawing/2014/main" id="{FAE013EF-0E11-5B74-DD71-1637A8805F59}"/>
                </a:ext>
              </a:extLst>
            </p:cNvPr>
            <p:cNvSpPr txBox="1"/>
            <p:nvPr/>
          </p:nvSpPr>
          <p:spPr>
            <a:xfrm>
              <a:off x="6286660" y="18126971"/>
              <a:ext cx="1175997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Always place the tray in the same orientation.</a:t>
              </a:r>
            </a:p>
            <a:p>
              <a:endParaRPr lang="en-US" sz="5400" b="1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89F203-92B7-240A-9CC8-DBD5B4FD2D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80795" y="12523580"/>
              <a:ext cx="7371700" cy="4775615"/>
              <a:chOff x="3939210" y="10999140"/>
              <a:chExt cx="5931610" cy="384268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86F37AB-3D0E-4962-CFE2-058995234F26}"/>
                  </a:ext>
                </a:extLst>
              </p:cNvPr>
              <p:cNvGrpSpPr/>
              <p:nvPr/>
            </p:nvGrpSpPr>
            <p:grpSpPr>
              <a:xfrm>
                <a:off x="4012056" y="11488966"/>
                <a:ext cx="2192782" cy="3297761"/>
                <a:chOff x="1416628" y="7476229"/>
                <a:chExt cx="4281054" cy="6776987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96CC8C6-1475-4CB1-28DD-3356DBFEA4D4}"/>
                    </a:ext>
                  </a:extLst>
                </p:cNvPr>
                <p:cNvSpPr/>
                <p:nvPr/>
              </p:nvSpPr>
              <p:spPr>
                <a:xfrm>
                  <a:off x="1416628" y="7476229"/>
                  <a:ext cx="4281054" cy="677698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317DCE9-56FD-4970-C21A-25EA28FD6D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814085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7EAF367-7E4F-8556-F5CF-A46C42A31C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9639899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C4FA07-0355-4422-4DA9-1C376BA509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1113894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37B28D1-8116-6865-8D84-A7D5E81318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9376" y="1263798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/>
                    <a:t>1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11329B3-6B47-1EDA-DEBF-906866EA26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758288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7B9F5E3-0DBE-9BEC-68CD-EAEE6B731A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79871" y="899520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2917549-19AB-3AB9-9A7D-7682B48A2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10407522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294D94C-9036-2C9E-AD42-6A34EA8F98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6524" y="11812963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1CE46CD-A782-C65A-BCBC-3EA4D0AF9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1314646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6052C63-C986-A4B5-C51E-CB2243C2C2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817133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0C82E4F-1B51-08EA-F136-2A88412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9670379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802B44B-CB01-EE7B-1709-3FE2A4C797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1116942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E905BAE-1652-5B67-F88F-3BC06BC935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1536" y="1266846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333174-CFB2-8981-2693-6D8B795B49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761336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2DF7383-8E98-EE0B-A0EA-7F62AF4B35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2031" y="902568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83B31F9-A09A-787B-68E9-747D851161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10438002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0B3DC6-05E1-C600-C7F0-94ADAEC205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8684" y="11843443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3032D22-186C-49E0-EAFC-36895970DC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1317694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4" name="Group 1083">
                <a:extLst>
                  <a:ext uri="{FF2B5EF4-FFF2-40B4-BE49-F238E27FC236}">
                    <a16:creationId xmlns:a16="http://schemas.microsoft.com/office/drawing/2014/main" id="{987BBA27-2ACF-F936-FCE1-3A17B587D519}"/>
                  </a:ext>
                </a:extLst>
              </p:cNvPr>
              <p:cNvGrpSpPr/>
              <p:nvPr/>
            </p:nvGrpSpPr>
            <p:grpSpPr>
              <a:xfrm>
                <a:off x="7089480" y="11208620"/>
                <a:ext cx="2667652" cy="3582495"/>
                <a:chOff x="8131754" y="11105042"/>
                <a:chExt cx="4273606" cy="5719918"/>
              </a:xfrm>
            </p:grpSpPr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B2EAE7DB-71B9-7B31-F05E-FA7D8FB1A283}"/>
                    </a:ext>
                  </a:extLst>
                </p:cNvPr>
                <p:cNvSpPr/>
                <p:nvPr/>
              </p:nvSpPr>
              <p:spPr>
                <a:xfrm>
                  <a:off x="8131754" y="11105042"/>
                  <a:ext cx="4273606" cy="57199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38" name="Group 1037">
                  <a:extLst>
                    <a:ext uri="{FF2B5EF4-FFF2-40B4-BE49-F238E27FC236}">
                      <a16:creationId xmlns:a16="http://schemas.microsoft.com/office/drawing/2014/main" id="{05B4F502-B28F-3412-14B5-72516F9F039A}"/>
                    </a:ext>
                  </a:extLst>
                </p:cNvPr>
                <p:cNvGrpSpPr/>
                <p:nvPr/>
              </p:nvGrpSpPr>
              <p:grpSpPr>
                <a:xfrm>
                  <a:off x="8319535" y="11553109"/>
                  <a:ext cx="748127" cy="5147764"/>
                  <a:chOff x="10524245" y="11214014"/>
                  <a:chExt cx="748127" cy="5147764"/>
                </a:xfrm>
              </p:grpSpPr>
              <p:sp>
                <p:nvSpPr>
                  <p:cNvPr id="1033" name="Oval 1032">
                    <a:extLst>
                      <a:ext uri="{FF2B5EF4-FFF2-40B4-BE49-F238E27FC236}">
                        <a16:creationId xmlns:a16="http://schemas.microsoft.com/office/drawing/2014/main" id="{9E25870E-1F79-8538-FA8B-AE7DE59227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1214014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4" name="Oval 1033">
                    <a:extLst>
                      <a:ext uri="{FF2B5EF4-FFF2-40B4-BE49-F238E27FC236}">
                        <a16:creationId xmlns:a16="http://schemas.microsoft.com/office/drawing/2014/main" id="{DE663C88-B632-6D12-0343-4300C0FEA2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24245" y="12336322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5" name="Oval 1034">
                    <a:extLst>
                      <a:ext uri="{FF2B5EF4-FFF2-40B4-BE49-F238E27FC236}">
                        <a16:creationId xmlns:a16="http://schemas.microsoft.com/office/drawing/2014/main" id="{BD3C3E25-1232-75CF-B150-A62B93CC2E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3458629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6" name="Oval 1035">
                    <a:extLst>
                      <a:ext uri="{FF2B5EF4-FFF2-40B4-BE49-F238E27FC236}">
                        <a16:creationId xmlns:a16="http://schemas.microsoft.com/office/drawing/2014/main" id="{50077EA8-A866-A141-11E5-D627AAD53B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7892" y="14575470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7" name="Oval 1036">
                    <a:extLst>
                      <a:ext uri="{FF2B5EF4-FFF2-40B4-BE49-F238E27FC236}">
                        <a16:creationId xmlns:a16="http://schemas.microsoft.com/office/drawing/2014/main" id="{843AE85B-DE7B-4584-6EF5-A6F7C0569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5635146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dirty="0"/>
                      <a:t>1</a:t>
                    </a:r>
                  </a:p>
                </p:txBody>
              </p:sp>
            </p:grpSp>
            <p:grpSp>
              <p:nvGrpSpPr>
                <p:cNvPr id="1040" name="Group 1039">
                  <a:extLst>
                    <a:ext uri="{FF2B5EF4-FFF2-40B4-BE49-F238E27FC236}">
                      <a16:creationId xmlns:a16="http://schemas.microsoft.com/office/drawing/2014/main" id="{DD0F667B-BE93-9105-FD62-36147AE6C6DC}"/>
                    </a:ext>
                  </a:extLst>
                </p:cNvPr>
                <p:cNvGrpSpPr/>
                <p:nvPr/>
              </p:nvGrpSpPr>
              <p:grpSpPr>
                <a:xfrm>
                  <a:off x="9112015" y="11126389"/>
                  <a:ext cx="748127" cy="5147764"/>
                  <a:chOff x="10524245" y="11214014"/>
                  <a:chExt cx="748127" cy="5147764"/>
                </a:xfrm>
              </p:grpSpPr>
              <p:sp>
                <p:nvSpPr>
                  <p:cNvPr id="1041" name="Oval 1040">
                    <a:extLst>
                      <a:ext uri="{FF2B5EF4-FFF2-40B4-BE49-F238E27FC236}">
                        <a16:creationId xmlns:a16="http://schemas.microsoft.com/office/drawing/2014/main" id="{3752C958-28DE-86EE-FB4A-4B9C417F3D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1214014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2" name="Oval 1041">
                    <a:extLst>
                      <a:ext uri="{FF2B5EF4-FFF2-40B4-BE49-F238E27FC236}">
                        <a16:creationId xmlns:a16="http://schemas.microsoft.com/office/drawing/2014/main" id="{603FBC88-949C-262C-0083-633CC926A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24245" y="12336322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3" name="Oval 1042">
                    <a:extLst>
                      <a:ext uri="{FF2B5EF4-FFF2-40B4-BE49-F238E27FC236}">
                        <a16:creationId xmlns:a16="http://schemas.microsoft.com/office/drawing/2014/main" id="{31B26797-8798-A0F3-C57E-728E1F7C29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3458629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4" name="Oval 1043">
                    <a:extLst>
                      <a:ext uri="{FF2B5EF4-FFF2-40B4-BE49-F238E27FC236}">
                        <a16:creationId xmlns:a16="http://schemas.microsoft.com/office/drawing/2014/main" id="{28881857-4B69-A3AC-0BB4-0842834E92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7892" y="14575470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3" name="Oval 1062">
                    <a:extLst>
                      <a:ext uri="{FF2B5EF4-FFF2-40B4-BE49-F238E27FC236}">
                        <a16:creationId xmlns:a16="http://schemas.microsoft.com/office/drawing/2014/main" id="{1C9CF6A6-7162-C866-F56F-E5E1E42F2D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5635146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4" name="Group 1063">
                  <a:extLst>
                    <a:ext uri="{FF2B5EF4-FFF2-40B4-BE49-F238E27FC236}">
                      <a16:creationId xmlns:a16="http://schemas.microsoft.com/office/drawing/2014/main" id="{5F207EA3-F5BD-F221-CB81-EF63EB8D504D}"/>
                    </a:ext>
                  </a:extLst>
                </p:cNvPr>
                <p:cNvGrpSpPr/>
                <p:nvPr/>
              </p:nvGrpSpPr>
              <p:grpSpPr>
                <a:xfrm>
                  <a:off x="9874015" y="11583589"/>
                  <a:ext cx="748127" cy="5147764"/>
                  <a:chOff x="10524245" y="11214014"/>
                  <a:chExt cx="748127" cy="5147764"/>
                </a:xfrm>
              </p:grpSpPr>
              <p:sp>
                <p:nvSpPr>
                  <p:cNvPr id="1065" name="Oval 1064">
                    <a:extLst>
                      <a:ext uri="{FF2B5EF4-FFF2-40B4-BE49-F238E27FC236}">
                        <a16:creationId xmlns:a16="http://schemas.microsoft.com/office/drawing/2014/main" id="{BA2AF713-2723-0576-5DE2-0BD016A9A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1214014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6" name="Oval 1065">
                    <a:extLst>
                      <a:ext uri="{FF2B5EF4-FFF2-40B4-BE49-F238E27FC236}">
                        <a16:creationId xmlns:a16="http://schemas.microsoft.com/office/drawing/2014/main" id="{7310E843-4936-4B70-DB45-A065229E29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24245" y="12336322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7" name="Oval 1066">
                    <a:extLst>
                      <a:ext uri="{FF2B5EF4-FFF2-40B4-BE49-F238E27FC236}">
                        <a16:creationId xmlns:a16="http://schemas.microsoft.com/office/drawing/2014/main" id="{D947618C-913B-4C82-D3AC-C82D1B857E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3458629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9" name="Oval 1068">
                    <a:extLst>
                      <a:ext uri="{FF2B5EF4-FFF2-40B4-BE49-F238E27FC236}">
                        <a16:creationId xmlns:a16="http://schemas.microsoft.com/office/drawing/2014/main" id="{8EDA0E3E-DC6C-4952-3CCB-4443A602EB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7892" y="14575470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1" name="Oval 1070">
                    <a:extLst>
                      <a:ext uri="{FF2B5EF4-FFF2-40B4-BE49-F238E27FC236}">
                        <a16:creationId xmlns:a16="http://schemas.microsoft.com/office/drawing/2014/main" id="{EBE95700-208C-2A63-E5B9-7E5599BDE1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5635146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2" name="Group 1071">
                  <a:extLst>
                    <a:ext uri="{FF2B5EF4-FFF2-40B4-BE49-F238E27FC236}">
                      <a16:creationId xmlns:a16="http://schemas.microsoft.com/office/drawing/2014/main" id="{69A49F80-7B8C-E54A-E2B5-6A4E802C251D}"/>
                    </a:ext>
                  </a:extLst>
                </p:cNvPr>
                <p:cNvGrpSpPr/>
                <p:nvPr/>
              </p:nvGrpSpPr>
              <p:grpSpPr>
                <a:xfrm>
                  <a:off x="10636015" y="11156869"/>
                  <a:ext cx="748127" cy="5147764"/>
                  <a:chOff x="10524245" y="11214014"/>
                  <a:chExt cx="748127" cy="5147764"/>
                </a:xfrm>
              </p:grpSpPr>
              <p:sp>
                <p:nvSpPr>
                  <p:cNvPr id="1073" name="Oval 1072">
                    <a:extLst>
                      <a:ext uri="{FF2B5EF4-FFF2-40B4-BE49-F238E27FC236}">
                        <a16:creationId xmlns:a16="http://schemas.microsoft.com/office/drawing/2014/main" id="{260B1811-8D75-60BC-5438-31CB7784BD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1214014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4" name="Oval 1073">
                    <a:extLst>
                      <a:ext uri="{FF2B5EF4-FFF2-40B4-BE49-F238E27FC236}">
                        <a16:creationId xmlns:a16="http://schemas.microsoft.com/office/drawing/2014/main" id="{1AF20E0A-FD07-7401-6FC3-74B622BBFA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24245" y="12336322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5" name="Oval 1074">
                    <a:extLst>
                      <a:ext uri="{FF2B5EF4-FFF2-40B4-BE49-F238E27FC236}">
                        <a16:creationId xmlns:a16="http://schemas.microsoft.com/office/drawing/2014/main" id="{6363D7AE-EAEF-DF7A-B91B-0081566DAA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3458629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6" name="Oval 1075">
                    <a:extLst>
                      <a:ext uri="{FF2B5EF4-FFF2-40B4-BE49-F238E27FC236}">
                        <a16:creationId xmlns:a16="http://schemas.microsoft.com/office/drawing/2014/main" id="{5DDA875B-4B28-8CFB-3C5F-0079C595A7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7892" y="14575470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7" name="Oval 1076">
                    <a:extLst>
                      <a:ext uri="{FF2B5EF4-FFF2-40B4-BE49-F238E27FC236}">
                        <a16:creationId xmlns:a16="http://schemas.microsoft.com/office/drawing/2014/main" id="{7CE7179F-8C97-56AB-FB37-ED77966F24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5635146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8" name="Group 1077">
                  <a:extLst>
                    <a:ext uri="{FF2B5EF4-FFF2-40B4-BE49-F238E27FC236}">
                      <a16:creationId xmlns:a16="http://schemas.microsoft.com/office/drawing/2014/main" id="{8A581F50-7C40-D773-2F1F-9761421D51A0}"/>
                    </a:ext>
                  </a:extLst>
                </p:cNvPr>
                <p:cNvGrpSpPr/>
                <p:nvPr/>
              </p:nvGrpSpPr>
              <p:grpSpPr>
                <a:xfrm>
                  <a:off x="11399692" y="11520533"/>
                  <a:ext cx="748127" cy="5147764"/>
                  <a:chOff x="10524245" y="11214014"/>
                  <a:chExt cx="748127" cy="5147764"/>
                </a:xfrm>
              </p:grpSpPr>
              <p:sp>
                <p:nvSpPr>
                  <p:cNvPr id="1079" name="Oval 1078">
                    <a:extLst>
                      <a:ext uri="{FF2B5EF4-FFF2-40B4-BE49-F238E27FC236}">
                        <a16:creationId xmlns:a16="http://schemas.microsoft.com/office/drawing/2014/main" id="{1CE2ECEE-6F87-4242-A5B1-95EA1CEB1E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1214014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0" name="Oval 1079">
                    <a:extLst>
                      <a:ext uri="{FF2B5EF4-FFF2-40B4-BE49-F238E27FC236}">
                        <a16:creationId xmlns:a16="http://schemas.microsoft.com/office/drawing/2014/main" id="{7B5E0B81-6229-EE30-833B-313F09BF4B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24245" y="12336322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1" name="Oval 1080">
                    <a:extLst>
                      <a:ext uri="{FF2B5EF4-FFF2-40B4-BE49-F238E27FC236}">
                        <a16:creationId xmlns:a16="http://schemas.microsoft.com/office/drawing/2014/main" id="{5276877F-EBD9-D2CD-87AF-BF3705579C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3458629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2" name="Oval 1081">
                    <a:extLst>
                      <a:ext uri="{FF2B5EF4-FFF2-40B4-BE49-F238E27FC236}">
                        <a16:creationId xmlns:a16="http://schemas.microsoft.com/office/drawing/2014/main" id="{096FB7E7-E8BD-BFC5-8E2B-F55B879FE8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7892" y="14575470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3" name="Oval 1082">
                    <a:extLst>
                      <a:ext uri="{FF2B5EF4-FFF2-40B4-BE49-F238E27FC236}">
                        <a16:creationId xmlns:a16="http://schemas.microsoft.com/office/drawing/2014/main" id="{137E6D38-A110-57FC-0CAB-32C00806D6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59539" y="15635146"/>
                    <a:ext cx="704480" cy="7266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58" name="5-Point Star 1257">
                <a:extLst>
                  <a:ext uri="{FF2B5EF4-FFF2-40B4-BE49-F238E27FC236}">
                    <a16:creationId xmlns:a16="http://schemas.microsoft.com/office/drawing/2014/main" id="{C01A582B-A15B-E0C6-4BF3-BCF09BD05549}"/>
                  </a:ext>
                </a:extLst>
              </p:cNvPr>
              <p:cNvSpPr/>
              <p:nvPr/>
            </p:nvSpPr>
            <p:spPr>
              <a:xfrm>
                <a:off x="7062754" y="14514418"/>
                <a:ext cx="317853" cy="295287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7" name="Graphic 1206" descr="Checkmark with solid fill">
                <a:extLst>
                  <a:ext uri="{FF2B5EF4-FFF2-40B4-BE49-F238E27FC236}">
                    <a16:creationId xmlns:a16="http://schemas.microsoft.com/office/drawing/2014/main" id="{D0BADF8E-9EB0-963C-770E-E0180F5F5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1289" y="11998155"/>
                <a:ext cx="1885990" cy="1885990"/>
              </a:xfrm>
              <a:prstGeom prst="rect">
                <a:avLst/>
              </a:prstGeom>
            </p:spPr>
          </p:pic>
          <p:pic>
            <p:nvPicPr>
              <p:cNvPr id="1209" name="Graphic 1208" descr="Checkmark with solid fill">
                <a:extLst>
                  <a:ext uri="{FF2B5EF4-FFF2-40B4-BE49-F238E27FC236}">
                    <a16:creationId xmlns:a16="http://schemas.microsoft.com/office/drawing/2014/main" id="{322527DB-9F14-C4A7-5816-70E4F4ABF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80605" y="12073077"/>
                <a:ext cx="1885990" cy="1885990"/>
              </a:xfrm>
              <a:prstGeom prst="rect">
                <a:avLst/>
              </a:prstGeom>
            </p:spPr>
          </p:pic>
          <p:grpSp>
            <p:nvGrpSpPr>
              <p:cNvPr id="1261" name="Group 1260">
                <a:extLst>
                  <a:ext uri="{FF2B5EF4-FFF2-40B4-BE49-F238E27FC236}">
                    <a16:creationId xmlns:a16="http://schemas.microsoft.com/office/drawing/2014/main" id="{708FAD9C-4FC4-93DB-6CF3-5AD836FA3003}"/>
                  </a:ext>
                </a:extLst>
              </p:cNvPr>
              <p:cNvGrpSpPr/>
              <p:nvPr/>
            </p:nvGrpSpPr>
            <p:grpSpPr>
              <a:xfrm>
                <a:off x="3939210" y="10999140"/>
                <a:ext cx="2816352" cy="3840480"/>
                <a:chOff x="3939210" y="6427140"/>
                <a:chExt cx="2816352" cy="3840480"/>
              </a:xfrm>
            </p:grpSpPr>
            <p:sp>
              <p:nvSpPr>
                <p:cNvPr id="1257" name="5-Point Star 1256">
                  <a:extLst>
                    <a:ext uri="{FF2B5EF4-FFF2-40B4-BE49-F238E27FC236}">
                      <a16:creationId xmlns:a16="http://schemas.microsoft.com/office/drawing/2014/main" id="{17A5F236-77CE-AC8C-1036-018DBF790BB9}"/>
                    </a:ext>
                  </a:extLst>
                </p:cNvPr>
                <p:cNvSpPr/>
                <p:nvPr/>
              </p:nvSpPr>
              <p:spPr>
                <a:xfrm>
                  <a:off x="3960832" y="9898054"/>
                  <a:ext cx="339879" cy="305115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9" name="Rounded Rectangle 1258">
                  <a:extLst>
                    <a:ext uri="{FF2B5EF4-FFF2-40B4-BE49-F238E27FC236}">
                      <a16:creationId xmlns:a16="http://schemas.microsoft.com/office/drawing/2014/main" id="{99D79F4C-065E-94F8-255A-03ABD60B6F5F}"/>
                    </a:ext>
                  </a:extLst>
                </p:cNvPr>
                <p:cNvSpPr/>
                <p:nvPr/>
              </p:nvSpPr>
              <p:spPr>
                <a:xfrm>
                  <a:off x="3939210" y="6427140"/>
                  <a:ext cx="2816352" cy="3840480"/>
                </a:xfrm>
                <a:prstGeom prst="roundRect">
                  <a:avLst>
                    <a:gd name="adj" fmla="val 3571"/>
                  </a:avLst>
                </a:prstGeom>
                <a:noFill/>
                <a:ln w="444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0" name="Rounded Rectangle 1259">
                <a:extLst>
                  <a:ext uri="{FF2B5EF4-FFF2-40B4-BE49-F238E27FC236}">
                    <a16:creationId xmlns:a16="http://schemas.microsoft.com/office/drawing/2014/main" id="{A0902685-8DF0-054F-A95B-942A035EBD31}"/>
                  </a:ext>
                </a:extLst>
              </p:cNvPr>
              <p:cNvSpPr/>
              <p:nvPr/>
            </p:nvSpPr>
            <p:spPr>
              <a:xfrm>
                <a:off x="7054390" y="10999140"/>
                <a:ext cx="2816430" cy="3842680"/>
              </a:xfrm>
              <a:prstGeom prst="roundRect">
                <a:avLst>
                  <a:gd name="adj" fmla="val 3571"/>
                </a:avLst>
              </a:prstGeom>
              <a:noFill/>
              <a:ln w="444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8D282E-73B9-437C-1A6A-E85A0FD5DB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19422" y="20098502"/>
              <a:ext cx="9322970" cy="3080776"/>
              <a:chOff x="3025589" y="17030817"/>
              <a:chExt cx="7682816" cy="2538787"/>
            </a:xfrm>
          </p:grpSpPr>
          <p:grpSp>
            <p:nvGrpSpPr>
              <p:cNvPr id="1145" name="Group 1144">
                <a:extLst>
                  <a:ext uri="{FF2B5EF4-FFF2-40B4-BE49-F238E27FC236}">
                    <a16:creationId xmlns:a16="http://schemas.microsoft.com/office/drawing/2014/main" id="{D58AFA0B-882C-85AD-D5C1-51A5ECA0FF00}"/>
                  </a:ext>
                </a:extLst>
              </p:cNvPr>
              <p:cNvGrpSpPr/>
              <p:nvPr/>
            </p:nvGrpSpPr>
            <p:grpSpPr>
              <a:xfrm rot="10800000">
                <a:off x="7070445" y="17167313"/>
                <a:ext cx="1411820" cy="2040127"/>
                <a:chOff x="1416628" y="7476229"/>
                <a:chExt cx="4281054" cy="6776987"/>
              </a:xfrm>
            </p:grpSpPr>
            <p:sp>
              <p:nvSpPr>
                <p:cNvPr id="1146" name="Rounded Rectangle 1145">
                  <a:extLst>
                    <a:ext uri="{FF2B5EF4-FFF2-40B4-BE49-F238E27FC236}">
                      <a16:creationId xmlns:a16="http://schemas.microsoft.com/office/drawing/2014/main" id="{391F318E-AF1B-751F-0267-A64A6E7D7051}"/>
                    </a:ext>
                  </a:extLst>
                </p:cNvPr>
                <p:cNvSpPr/>
                <p:nvPr/>
              </p:nvSpPr>
              <p:spPr>
                <a:xfrm>
                  <a:off x="1416628" y="7476229"/>
                  <a:ext cx="4281054" cy="677698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7" name="Oval 1146">
                  <a:extLst>
                    <a:ext uri="{FF2B5EF4-FFF2-40B4-BE49-F238E27FC236}">
                      <a16:creationId xmlns:a16="http://schemas.microsoft.com/office/drawing/2014/main" id="{11916ED3-802A-E977-521D-6EAE33A23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814085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8" name="Oval 1147">
                  <a:extLst>
                    <a:ext uri="{FF2B5EF4-FFF2-40B4-BE49-F238E27FC236}">
                      <a16:creationId xmlns:a16="http://schemas.microsoft.com/office/drawing/2014/main" id="{B0E20E73-7415-2865-3AC7-079CFAE82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9639899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9" name="Oval 1148">
                  <a:extLst>
                    <a:ext uri="{FF2B5EF4-FFF2-40B4-BE49-F238E27FC236}">
                      <a16:creationId xmlns:a16="http://schemas.microsoft.com/office/drawing/2014/main" id="{FEF4417A-0EAA-2E43-0436-02F6CB801E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1113894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0" name="Oval 1149">
                  <a:extLst>
                    <a:ext uri="{FF2B5EF4-FFF2-40B4-BE49-F238E27FC236}">
                      <a16:creationId xmlns:a16="http://schemas.microsoft.com/office/drawing/2014/main" id="{97E817F2-2B26-22C0-4CDB-FFD975CFF0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9376" y="1263798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1</a:t>
                  </a:r>
                </a:p>
              </p:txBody>
            </p:sp>
            <p:sp>
              <p:nvSpPr>
                <p:cNvPr id="1151" name="Oval 1150">
                  <a:extLst>
                    <a:ext uri="{FF2B5EF4-FFF2-40B4-BE49-F238E27FC236}">
                      <a16:creationId xmlns:a16="http://schemas.microsoft.com/office/drawing/2014/main" id="{39C8CBEA-71DF-602B-1C54-E0F14BC14D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758288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2" name="Oval 1151">
                  <a:extLst>
                    <a:ext uri="{FF2B5EF4-FFF2-40B4-BE49-F238E27FC236}">
                      <a16:creationId xmlns:a16="http://schemas.microsoft.com/office/drawing/2014/main" id="{FBB14FD9-0C2A-8BC4-8DE4-CB5FBA84A2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79871" y="899520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3" name="Oval 1152">
                  <a:extLst>
                    <a:ext uri="{FF2B5EF4-FFF2-40B4-BE49-F238E27FC236}">
                      <a16:creationId xmlns:a16="http://schemas.microsoft.com/office/drawing/2014/main" id="{E8F4C1AC-FA48-34EA-D5D1-22C3443C5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10407522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4" name="Oval 1153">
                  <a:extLst>
                    <a:ext uri="{FF2B5EF4-FFF2-40B4-BE49-F238E27FC236}">
                      <a16:creationId xmlns:a16="http://schemas.microsoft.com/office/drawing/2014/main" id="{2D1BC841-814B-42F6-89CC-2DDC4B6B2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6524" y="11812963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5" name="Oval 1154">
                  <a:extLst>
                    <a:ext uri="{FF2B5EF4-FFF2-40B4-BE49-F238E27FC236}">
                      <a16:creationId xmlns:a16="http://schemas.microsoft.com/office/drawing/2014/main" id="{D192399C-DE3C-E8CF-C3F6-1D8E1B746E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1314646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6" name="Oval 1155">
                  <a:extLst>
                    <a:ext uri="{FF2B5EF4-FFF2-40B4-BE49-F238E27FC236}">
                      <a16:creationId xmlns:a16="http://schemas.microsoft.com/office/drawing/2014/main" id="{47E9F53C-1D7D-488F-5F33-16DE9942D0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817133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7" name="Oval 1156">
                  <a:extLst>
                    <a:ext uri="{FF2B5EF4-FFF2-40B4-BE49-F238E27FC236}">
                      <a16:creationId xmlns:a16="http://schemas.microsoft.com/office/drawing/2014/main" id="{FCA093D8-CD2F-182E-4572-2EB95DED26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9670379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8" name="Oval 1157">
                  <a:extLst>
                    <a:ext uri="{FF2B5EF4-FFF2-40B4-BE49-F238E27FC236}">
                      <a16:creationId xmlns:a16="http://schemas.microsoft.com/office/drawing/2014/main" id="{CE3A2A54-8626-248D-A1DB-0F50D88F4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1116942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9" name="Oval 1158">
                  <a:extLst>
                    <a:ext uri="{FF2B5EF4-FFF2-40B4-BE49-F238E27FC236}">
                      <a16:creationId xmlns:a16="http://schemas.microsoft.com/office/drawing/2014/main" id="{90C5B8ED-43E9-08E3-0A8E-2DF30DE28C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1536" y="1266846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0" name="Oval 1159">
                  <a:extLst>
                    <a:ext uri="{FF2B5EF4-FFF2-40B4-BE49-F238E27FC236}">
                      <a16:creationId xmlns:a16="http://schemas.microsoft.com/office/drawing/2014/main" id="{1430DDC6-EE88-1FD4-CE12-A0FD21BA2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761336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1" name="Oval 1160">
                  <a:extLst>
                    <a:ext uri="{FF2B5EF4-FFF2-40B4-BE49-F238E27FC236}">
                      <a16:creationId xmlns:a16="http://schemas.microsoft.com/office/drawing/2014/main" id="{2A47C072-1802-A300-6EE6-181A6473B8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2031" y="902568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2" name="Oval 1161">
                  <a:extLst>
                    <a:ext uri="{FF2B5EF4-FFF2-40B4-BE49-F238E27FC236}">
                      <a16:creationId xmlns:a16="http://schemas.microsoft.com/office/drawing/2014/main" id="{F2796671-305A-267B-9C1E-2270B088A3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10438002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3" name="Oval 1162">
                  <a:extLst>
                    <a:ext uri="{FF2B5EF4-FFF2-40B4-BE49-F238E27FC236}">
                      <a16:creationId xmlns:a16="http://schemas.microsoft.com/office/drawing/2014/main" id="{AA7276BA-6BE0-E5A2-57A5-00FD662507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8684" y="11843443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4" name="Oval 1163">
                  <a:extLst>
                    <a:ext uri="{FF2B5EF4-FFF2-40B4-BE49-F238E27FC236}">
                      <a16:creationId xmlns:a16="http://schemas.microsoft.com/office/drawing/2014/main" id="{23BB5EC2-F2A7-3A74-63FB-887BFA419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1317694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9AE8194E-A51E-EC3B-718A-A39E91F96CC9}"/>
                  </a:ext>
                </a:extLst>
              </p:cNvPr>
              <p:cNvGrpSpPr/>
              <p:nvPr/>
            </p:nvGrpSpPr>
            <p:grpSpPr>
              <a:xfrm rot="9300296">
                <a:off x="9123785" y="17292191"/>
                <a:ext cx="1411820" cy="2040127"/>
                <a:chOff x="1416628" y="7476229"/>
                <a:chExt cx="4281054" cy="6776987"/>
              </a:xfrm>
            </p:grpSpPr>
            <p:sp>
              <p:nvSpPr>
                <p:cNvPr id="1166" name="Rounded Rectangle 1165">
                  <a:extLst>
                    <a:ext uri="{FF2B5EF4-FFF2-40B4-BE49-F238E27FC236}">
                      <a16:creationId xmlns:a16="http://schemas.microsoft.com/office/drawing/2014/main" id="{925A6F57-AB83-13DD-966D-D183800A070A}"/>
                    </a:ext>
                  </a:extLst>
                </p:cNvPr>
                <p:cNvSpPr/>
                <p:nvPr/>
              </p:nvSpPr>
              <p:spPr>
                <a:xfrm>
                  <a:off x="1416628" y="7476229"/>
                  <a:ext cx="4281054" cy="677698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7" name="Oval 1166">
                  <a:extLst>
                    <a:ext uri="{FF2B5EF4-FFF2-40B4-BE49-F238E27FC236}">
                      <a16:creationId xmlns:a16="http://schemas.microsoft.com/office/drawing/2014/main" id="{92E89D8E-FE3A-A9B2-AEE7-A619A89AE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814085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8" name="Oval 1167">
                  <a:extLst>
                    <a:ext uri="{FF2B5EF4-FFF2-40B4-BE49-F238E27FC236}">
                      <a16:creationId xmlns:a16="http://schemas.microsoft.com/office/drawing/2014/main" id="{B2987FB5-BE60-1EB0-F616-91D1B9232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9639899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9" name="Oval 1168">
                  <a:extLst>
                    <a:ext uri="{FF2B5EF4-FFF2-40B4-BE49-F238E27FC236}">
                      <a16:creationId xmlns:a16="http://schemas.microsoft.com/office/drawing/2014/main" id="{74F26D30-7D30-8C75-B5C5-DB77537DC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1113894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0" name="Oval 1169">
                  <a:extLst>
                    <a:ext uri="{FF2B5EF4-FFF2-40B4-BE49-F238E27FC236}">
                      <a16:creationId xmlns:a16="http://schemas.microsoft.com/office/drawing/2014/main" id="{B2289045-DF87-2DEC-8834-06C934BE51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9376" y="1263798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1</a:t>
                  </a:r>
                </a:p>
              </p:txBody>
            </p:sp>
            <p:sp>
              <p:nvSpPr>
                <p:cNvPr id="1171" name="Oval 1170">
                  <a:extLst>
                    <a:ext uri="{FF2B5EF4-FFF2-40B4-BE49-F238E27FC236}">
                      <a16:creationId xmlns:a16="http://schemas.microsoft.com/office/drawing/2014/main" id="{21568AA0-C34E-CA85-E046-6A6452200D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758288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2" name="Oval 1171">
                  <a:extLst>
                    <a:ext uri="{FF2B5EF4-FFF2-40B4-BE49-F238E27FC236}">
                      <a16:creationId xmlns:a16="http://schemas.microsoft.com/office/drawing/2014/main" id="{91071ECF-70C3-C56A-FCCA-A578BAF8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79871" y="899520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3" name="Oval 1172">
                  <a:extLst>
                    <a:ext uri="{FF2B5EF4-FFF2-40B4-BE49-F238E27FC236}">
                      <a16:creationId xmlns:a16="http://schemas.microsoft.com/office/drawing/2014/main" id="{58E74CF0-9710-A1C9-51DC-3897C33EC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10407522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4" name="Oval 1173">
                  <a:extLst>
                    <a:ext uri="{FF2B5EF4-FFF2-40B4-BE49-F238E27FC236}">
                      <a16:creationId xmlns:a16="http://schemas.microsoft.com/office/drawing/2014/main" id="{695290C1-F7F2-F22D-DD46-1CFB48A4BE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6524" y="11812963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5" name="Oval 1174">
                  <a:extLst>
                    <a:ext uri="{FF2B5EF4-FFF2-40B4-BE49-F238E27FC236}">
                      <a16:creationId xmlns:a16="http://schemas.microsoft.com/office/drawing/2014/main" id="{78A3E3C3-6E4D-CF00-B102-C7BBA779B7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1314646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6" name="Oval 1175">
                  <a:extLst>
                    <a:ext uri="{FF2B5EF4-FFF2-40B4-BE49-F238E27FC236}">
                      <a16:creationId xmlns:a16="http://schemas.microsoft.com/office/drawing/2014/main" id="{25967BD4-56C2-3EFD-3738-67CEDF61F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817133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7" name="Oval 1176">
                  <a:extLst>
                    <a:ext uri="{FF2B5EF4-FFF2-40B4-BE49-F238E27FC236}">
                      <a16:creationId xmlns:a16="http://schemas.microsoft.com/office/drawing/2014/main" id="{5E5E639A-D423-AEC4-2E5F-DC94124D1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9670379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8" name="Oval 1177">
                  <a:extLst>
                    <a:ext uri="{FF2B5EF4-FFF2-40B4-BE49-F238E27FC236}">
                      <a16:creationId xmlns:a16="http://schemas.microsoft.com/office/drawing/2014/main" id="{719CD973-568B-0DFE-A4E9-1E485972CE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1116942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9" name="Oval 1178">
                  <a:extLst>
                    <a:ext uri="{FF2B5EF4-FFF2-40B4-BE49-F238E27FC236}">
                      <a16:creationId xmlns:a16="http://schemas.microsoft.com/office/drawing/2014/main" id="{0875E277-AFC9-7B8F-FD9F-F5DC82416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1536" y="1266846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0" name="Oval 1179">
                  <a:extLst>
                    <a:ext uri="{FF2B5EF4-FFF2-40B4-BE49-F238E27FC236}">
                      <a16:creationId xmlns:a16="http://schemas.microsoft.com/office/drawing/2014/main" id="{4144A499-5A62-54BC-A3EE-99DB3402A4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761336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1" name="Oval 1180">
                  <a:extLst>
                    <a:ext uri="{FF2B5EF4-FFF2-40B4-BE49-F238E27FC236}">
                      <a16:creationId xmlns:a16="http://schemas.microsoft.com/office/drawing/2014/main" id="{5821A4D7-B559-4CC3-57C2-BC0C44367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2031" y="902568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2" name="Oval 1181">
                  <a:extLst>
                    <a:ext uri="{FF2B5EF4-FFF2-40B4-BE49-F238E27FC236}">
                      <a16:creationId xmlns:a16="http://schemas.microsoft.com/office/drawing/2014/main" id="{CDD5F811-CFFE-0559-8DE3-9BB06BE99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10438002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3" name="Oval 1182">
                  <a:extLst>
                    <a:ext uri="{FF2B5EF4-FFF2-40B4-BE49-F238E27FC236}">
                      <a16:creationId xmlns:a16="http://schemas.microsoft.com/office/drawing/2014/main" id="{9EFCFE72-6D86-7AFF-C240-8A7AE9FC07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8684" y="11843443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4" name="Oval 1183">
                  <a:extLst>
                    <a:ext uri="{FF2B5EF4-FFF2-40B4-BE49-F238E27FC236}">
                      <a16:creationId xmlns:a16="http://schemas.microsoft.com/office/drawing/2014/main" id="{73C31070-440D-144B-F81A-D7CB50555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1317694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5" name="Group 1184">
                <a:extLst>
                  <a:ext uri="{FF2B5EF4-FFF2-40B4-BE49-F238E27FC236}">
                    <a16:creationId xmlns:a16="http://schemas.microsoft.com/office/drawing/2014/main" id="{F29DF395-CE7E-1C9E-4250-2187784C9612}"/>
                  </a:ext>
                </a:extLst>
              </p:cNvPr>
              <p:cNvGrpSpPr/>
              <p:nvPr/>
            </p:nvGrpSpPr>
            <p:grpSpPr>
              <a:xfrm rot="16200000">
                <a:off x="5128422" y="17217597"/>
                <a:ext cx="1411820" cy="2040127"/>
                <a:chOff x="1416628" y="7476229"/>
                <a:chExt cx="4281054" cy="6776987"/>
              </a:xfrm>
            </p:grpSpPr>
            <p:sp>
              <p:nvSpPr>
                <p:cNvPr id="1186" name="Rounded Rectangle 1185">
                  <a:extLst>
                    <a:ext uri="{FF2B5EF4-FFF2-40B4-BE49-F238E27FC236}">
                      <a16:creationId xmlns:a16="http://schemas.microsoft.com/office/drawing/2014/main" id="{3CCB90B6-E940-DC09-BFDF-0D336A5FAACC}"/>
                    </a:ext>
                  </a:extLst>
                </p:cNvPr>
                <p:cNvSpPr/>
                <p:nvPr/>
              </p:nvSpPr>
              <p:spPr>
                <a:xfrm>
                  <a:off x="1416628" y="7476229"/>
                  <a:ext cx="4281054" cy="677698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7" name="Oval 1186">
                  <a:extLst>
                    <a:ext uri="{FF2B5EF4-FFF2-40B4-BE49-F238E27FC236}">
                      <a16:creationId xmlns:a16="http://schemas.microsoft.com/office/drawing/2014/main" id="{DA4D8228-0671-DA84-5C73-0B9E541BE4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814085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8" name="Oval 1187">
                  <a:extLst>
                    <a:ext uri="{FF2B5EF4-FFF2-40B4-BE49-F238E27FC236}">
                      <a16:creationId xmlns:a16="http://schemas.microsoft.com/office/drawing/2014/main" id="{CC855879-C587-FE79-2E08-D8B9F8868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9639899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9" name="Oval 1188">
                  <a:extLst>
                    <a:ext uri="{FF2B5EF4-FFF2-40B4-BE49-F238E27FC236}">
                      <a16:creationId xmlns:a16="http://schemas.microsoft.com/office/drawing/2014/main" id="{3E1F0F1F-849D-9DE9-7D8B-B34411A011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3955" y="1113894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0" name="Oval 1189">
                  <a:extLst>
                    <a:ext uri="{FF2B5EF4-FFF2-40B4-BE49-F238E27FC236}">
                      <a16:creationId xmlns:a16="http://schemas.microsoft.com/office/drawing/2014/main" id="{8F2A17F4-CA78-3B7E-9B05-9C9FE1358A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9376" y="1263798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1</a:t>
                  </a:r>
                </a:p>
              </p:txBody>
            </p:sp>
            <p:sp>
              <p:nvSpPr>
                <p:cNvPr id="1191" name="Oval 1190">
                  <a:extLst>
                    <a:ext uri="{FF2B5EF4-FFF2-40B4-BE49-F238E27FC236}">
                      <a16:creationId xmlns:a16="http://schemas.microsoft.com/office/drawing/2014/main" id="{F5B6DBB9-6A2E-B1BD-8A58-5C6714F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758288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2" name="Oval 1191">
                  <a:extLst>
                    <a:ext uri="{FF2B5EF4-FFF2-40B4-BE49-F238E27FC236}">
                      <a16:creationId xmlns:a16="http://schemas.microsoft.com/office/drawing/2014/main" id="{F999ACC9-8DC6-BD7E-42AF-76CD66DE2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79871" y="899520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3" name="Oval 1192">
                  <a:extLst>
                    <a:ext uri="{FF2B5EF4-FFF2-40B4-BE49-F238E27FC236}">
                      <a16:creationId xmlns:a16="http://schemas.microsoft.com/office/drawing/2014/main" id="{E80624A9-1BED-C82F-BAD5-615BE7A0F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10407522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4" name="Oval 1193">
                  <a:extLst>
                    <a:ext uri="{FF2B5EF4-FFF2-40B4-BE49-F238E27FC236}">
                      <a16:creationId xmlns:a16="http://schemas.microsoft.com/office/drawing/2014/main" id="{755029CC-87C9-F03E-B7B6-0C29D41B2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6524" y="11812963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5" name="Oval 1194">
                  <a:extLst>
                    <a:ext uri="{FF2B5EF4-FFF2-40B4-BE49-F238E27FC236}">
                      <a16:creationId xmlns:a16="http://schemas.microsoft.com/office/drawing/2014/main" id="{B07645B0-377A-1167-8210-221531211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5682" y="1314646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6" name="Oval 1195">
                  <a:extLst>
                    <a:ext uri="{FF2B5EF4-FFF2-40B4-BE49-F238E27FC236}">
                      <a16:creationId xmlns:a16="http://schemas.microsoft.com/office/drawing/2014/main" id="{CEF03BDF-CA26-D1BF-97FE-52AA978A32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817133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7" name="Oval 1196">
                  <a:extLst>
                    <a:ext uri="{FF2B5EF4-FFF2-40B4-BE49-F238E27FC236}">
                      <a16:creationId xmlns:a16="http://schemas.microsoft.com/office/drawing/2014/main" id="{C785D66D-69B0-F707-272A-3E96094894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9670379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8" name="Oval 1197">
                  <a:extLst>
                    <a:ext uri="{FF2B5EF4-FFF2-40B4-BE49-F238E27FC236}">
                      <a16:creationId xmlns:a16="http://schemas.microsoft.com/office/drawing/2014/main" id="{38C79AFA-DD9A-BD48-9D60-35607C82F6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6115" y="1116942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9" name="Oval 1198">
                  <a:extLst>
                    <a:ext uri="{FF2B5EF4-FFF2-40B4-BE49-F238E27FC236}">
                      <a16:creationId xmlns:a16="http://schemas.microsoft.com/office/drawing/2014/main" id="{36EB3547-2E4B-A1A7-8E1C-1D0BDA1B1B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1536" y="1266846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0" name="Oval 1199">
                  <a:extLst>
                    <a:ext uri="{FF2B5EF4-FFF2-40B4-BE49-F238E27FC236}">
                      <a16:creationId xmlns:a16="http://schemas.microsoft.com/office/drawing/2014/main" id="{3E0EA1AB-9EF2-933D-CED1-6FA4CE8329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7613360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1" name="Oval 1200">
                  <a:extLst>
                    <a:ext uri="{FF2B5EF4-FFF2-40B4-BE49-F238E27FC236}">
                      <a16:creationId xmlns:a16="http://schemas.microsoft.com/office/drawing/2014/main" id="{E74319C7-0FDD-A035-48B3-E890F71F8A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2031" y="9025681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2" name="Oval 1201">
                  <a:extLst>
                    <a:ext uri="{FF2B5EF4-FFF2-40B4-BE49-F238E27FC236}">
                      <a16:creationId xmlns:a16="http://schemas.microsoft.com/office/drawing/2014/main" id="{35D47A74-4E4E-90D2-3BD1-A1C7BCF999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10438002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3" name="Oval 1202">
                  <a:extLst>
                    <a:ext uri="{FF2B5EF4-FFF2-40B4-BE49-F238E27FC236}">
                      <a16:creationId xmlns:a16="http://schemas.microsoft.com/office/drawing/2014/main" id="{CDB56243-1DC5-3156-5F4E-0C6B0157A2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8684" y="11843443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4" name="Oval 1203">
                  <a:extLst>
                    <a:ext uri="{FF2B5EF4-FFF2-40B4-BE49-F238E27FC236}">
                      <a16:creationId xmlns:a16="http://schemas.microsoft.com/office/drawing/2014/main" id="{013C5653-0295-C19B-16FF-9DB82D203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842" y="13176948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0" name="Group 1279">
                <a:extLst>
                  <a:ext uri="{FF2B5EF4-FFF2-40B4-BE49-F238E27FC236}">
                    <a16:creationId xmlns:a16="http://schemas.microsoft.com/office/drawing/2014/main" id="{FCB11925-EF37-D557-6919-8763284B4D79}"/>
                  </a:ext>
                </a:extLst>
              </p:cNvPr>
              <p:cNvGrpSpPr/>
              <p:nvPr/>
            </p:nvGrpSpPr>
            <p:grpSpPr>
              <a:xfrm>
                <a:off x="3071700" y="17465989"/>
                <a:ext cx="1411820" cy="2040127"/>
                <a:chOff x="3542753" y="12519909"/>
                <a:chExt cx="1411820" cy="2040127"/>
              </a:xfrm>
            </p:grpSpPr>
            <p:grpSp>
              <p:nvGrpSpPr>
                <p:cNvPr id="1232" name="Group 1231">
                  <a:extLst>
                    <a:ext uri="{FF2B5EF4-FFF2-40B4-BE49-F238E27FC236}">
                      <a16:creationId xmlns:a16="http://schemas.microsoft.com/office/drawing/2014/main" id="{B6794ECA-EF06-EF27-3723-6A6B963F786F}"/>
                    </a:ext>
                  </a:extLst>
                </p:cNvPr>
                <p:cNvGrpSpPr/>
                <p:nvPr/>
              </p:nvGrpSpPr>
              <p:grpSpPr>
                <a:xfrm>
                  <a:off x="3542753" y="12519909"/>
                  <a:ext cx="1411820" cy="2040127"/>
                  <a:chOff x="1416628" y="7476229"/>
                  <a:chExt cx="4281054" cy="6776987"/>
                </a:xfrm>
              </p:grpSpPr>
              <p:sp>
                <p:nvSpPr>
                  <p:cNvPr id="1233" name="Rounded Rectangle 1232">
                    <a:extLst>
                      <a:ext uri="{FF2B5EF4-FFF2-40B4-BE49-F238E27FC236}">
                        <a16:creationId xmlns:a16="http://schemas.microsoft.com/office/drawing/2014/main" id="{027742A0-5887-D3E1-3C0D-DA59809FE004}"/>
                      </a:ext>
                    </a:extLst>
                  </p:cNvPr>
                  <p:cNvSpPr/>
                  <p:nvPr/>
                </p:nvSpPr>
                <p:spPr>
                  <a:xfrm>
                    <a:off x="1416628" y="7476229"/>
                    <a:ext cx="4281054" cy="677698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4" name="Oval 1233">
                    <a:extLst>
                      <a:ext uri="{FF2B5EF4-FFF2-40B4-BE49-F238E27FC236}">
                        <a16:creationId xmlns:a16="http://schemas.microsoft.com/office/drawing/2014/main" id="{A3ACF429-53E9-BE4A-4850-893B343EC2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13955" y="8140858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5" name="Oval 1234">
                    <a:extLst>
                      <a:ext uri="{FF2B5EF4-FFF2-40B4-BE49-F238E27FC236}">
                        <a16:creationId xmlns:a16="http://schemas.microsoft.com/office/drawing/2014/main" id="{48163D2D-BF09-844C-C4F3-7C41A5C780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13955" y="9639899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6" name="Oval 1235">
                    <a:extLst>
                      <a:ext uri="{FF2B5EF4-FFF2-40B4-BE49-F238E27FC236}">
                        <a16:creationId xmlns:a16="http://schemas.microsoft.com/office/drawing/2014/main" id="{663C4809-8649-3629-111E-A0EB6720BC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13955" y="11138940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7" name="Oval 1236">
                    <a:extLst>
                      <a:ext uri="{FF2B5EF4-FFF2-40B4-BE49-F238E27FC236}">
                        <a16:creationId xmlns:a16="http://schemas.microsoft.com/office/drawing/2014/main" id="{3F8AE916-4307-07F6-39F4-D0B8E097D2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19376" y="12637981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1</a:t>
                    </a:r>
                  </a:p>
                </p:txBody>
              </p:sp>
              <p:sp>
                <p:nvSpPr>
                  <p:cNvPr id="1238" name="Oval 1237">
                    <a:extLst>
                      <a:ext uri="{FF2B5EF4-FFF2-40B4-BE49-F238E27FC236}">
                        <a16:creationId xmlns:a16="http://schemas.microsoft.com/office/drawing/2014/main" id="{A8178660-BDB8-9F88-E248-C7F40254D3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25682" y="7582880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9" name="Oval 1238">
                    <a:extLst>
                      <a:ext uri="{FF2B5EF4-FFF2-40B4-BE49-F238E27FC236}">
                        <a16:creationId xmlns:a16="http://schemas.microsoft.com/office/drawing/2014/main" id="{1C76828A-6C96-2DFE-C0A6-C9CEAA2595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79871" y="8995201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0" name="Oval 1239">
                    <a:extLst>
                      <a:ext uri="{FF2B5EF4-FFF2-40B4-BE49-F238E27FC236}">
                        <a16:creationId xmlns:a16="http://schemas.microsoft.com/office/drawing/2014/main" id="{E69F1A5D-A41B-B36E-7DA8-B35C8DA308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25682" y="10407522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1" name="Oval 1240">
                    <a:extLst>
                      <a:ext uri="{FF2B5EF4-FFF2-40B4-BE49-F238E27FC236}">
                        <a16:creationId xmlns:a16="http://schemas.microsoft.com/office/drawing/2014/main" id="{82878D4C-5789-D3C2-91CD-30B5CA9B57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36524" y="11812963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2" name="Oval 1241">
                    <a:extLst>
                      <a:ext uri="{FF2B5EF4-FFF2-40B4-BE49-F238E27FC236}">
                        <a16:creationId xmlns:a16="http://schemas.microsoft.com/office/drawing/2014/main" id="{F71F10FA-24C4-03AB-9F06-46ABFCB448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25682" y="13146468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3" name="Oval 1242">
                    <a:extLst>
                      <a:ext uri="{FF2B5EF4-FFF2-40B4-BE49-F238E27FC236}">
                        <a16:creationId xmlns:a16="http://schemas.microsoft.com/office/drawing/2014/main" id="{56965021-B9E8-EE73-C528-02F61F3E4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56115" y="8171338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4" name="Oval 1243">
                    <a:extLst>
                      <a:ext uri="{FF2B5EF4-FFF2-40B4-BE49-F238E27FC236}">
                        <a16:creationId xmlns:a16="http://schemas.microsoft.com/office/drawing/2014/main" id="{5969A248-1858-7DBC-D8AF-608BC05C6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56115" y="9670379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5" name="Oval 1244">
                    <a:extLst>
                      <a:ext uri="{FF2B5EF4-FFF2-40B4-BE49-F238E27FC236}">
                        <a16:creationId xmlns:a16="http://schemas.microsoft.com/office/drawing/2014/main" id="{778C93E1-1CFF-033C-A1E3-36DF710F88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56115" y="11169420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6" name="Oval 1245">
                    <a:extLst>
                      <a:ext uri="{FF2B5EF4-FFF2-40B4-BE49-F238E27FC236}">
                        <a16:creationId xmlns:a16="http://schemas.microsoft.com/office/drawing/2014/main" id="{391F0790-86CA-8716-A029-117D5DB4E7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61536" y="12668461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7" name="Oval 1246">
                    <a:extLst>
                      <a:ext uri="{FF2B5EF4-FFF2-40B4-BE49-F238E27FC236}">
                        <a16:creationId xmlns:a16="http://schemas.microsoft.com/office/drawing/2014/main" id="{935F237F-0073-2E02-4F7A-82AA1ADB12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567842" y="7613360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8" name="Oval 1247">
                    <a:extLst>
                      <a:ext uri="{FF2B5EF4-FFF2-40B4-BE49-F238E27FC236}">
                        <a16:creationId xmlns:a16="http://schemas.microsoft.com/office/drawing/2014/main" id="{6CE3045A-326E-EFDC-CE37-870632A76F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522031" y="9025681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9" name="Oval 1248">
                    <a:extLst>
                      <a:ext uri="{FF2B5EF4-FFF2-40B4-BE49-F238E27FC236}">
                        <a16:creationId xmlns:a16="http://schemas.microsoft.com/office/drawing/2014/main" id="{932B4D40-7401-4712-351F-B9DD47488D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567842" y="10438002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0" name="Oval 1249">
                    <a:extLst>
                      <a:ext uri="{FF2B5EF4-FFF2-40B4-BE49-F238E27FC236}">
                        <a16:creationId xmlns:a16="http://schemas.microsoft.com/office/drawing/2014/main" id="{1CFA5A58-206E-34A8-0881-0A15F5281D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578684" y="11843443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1" name="Oval 1250">
                    <a:extLst>
                      <a:ext uri="{FF2B5EF4-FFF2-40B4-BE49-F238E27FC236}">
                        <a16:creationId xmlns:a16="http://schemas.microsoft.com/office/drawing/2014/main" id="{7F62C32B-1828-35E1-E5DD-AEDAACA9F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567842" y="13176948"/>
                    <a:ext cx="914400" cy="914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231" name="Graphic 1230" descr="Checkmark with solid fill">
                  <a:extLst>
                    <a:ext uri="{FF2B5EF4-FFF2-40B4-BE49-F238E27FC236}">
                      <a16:creationId xmlns:a16="http://schemas.microsoft.com/office/drawing/2014/main" id="{D55FCAD6-7947-D346-FFDB-5252FCDFF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4484" y="12975799"/>
                  <a:ext cx="1260240" cy="1260240"/>
                </a:xfrm>
                <a:prstGeom prst="rect">
                  <a:avLst/>
                </a:prstGeom>
              </p:spPr>
            </p:pic>
          </p:grpSp>
          <p:pic>
            <p:nvPicPr>
              <p:cNvPr id="1253" name="Graphic 1252" descr="Close with solid fill">
                <a:extLst>
                  <a:ext uri="{FF2B5EF4-FFF2-40B4-BE49-F238E27FC236}">
                    <a16:creationId xmlns:a16="http://schemas.microsoft.com/office/drawing/2014/main" id="{34D41DB5-F571-59A1-F345-406B85E9AF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45897" y="178616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54" name="Graphic 1253" descr="Close with solid fill">
                <a:extLst>
                  <a:ext uri="{FF2B5EF4-FFF2-40B4-BE49-F238E27FC236}">
                    <a16:creationId xmlns:a16="http://schemas.microsoft.com/office/drawing/2014/main" id="{9DE9143C-A174-9DB7-86D1-868AB8ACEC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10620" y="177932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55" name="Graphic 1254" descr="Close with solid fill">
                <a:extLst>
                  <a:ext uri="{FF2B5EF4-FFF2-40B4-BE49-F238E27FC236}">
                    <a16:creationId xmlns:a16="http://schemas.microsoft.com/office/drawing/2014/main" id="{DAD928B5-CEEB-CD61-C6FE-FEB7FB619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41573" y="1793961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268" name="Group 1267">
                <a:extLst>
                  <a:ext uri="{FF2B5EF4-FFF2-40B4-BE49-F238E27FC236}">
                    <a16:creationId xmlns:a16="http://schemas.microsoft.com/office/drawing/2014/main" id="{88FBAA55-9A15-A97C-3BFF-BA924B61B977}"/>
                  </a:ext>
                </a:extLst>
              </p:cNvPr>
              <p:cNvGrpSpPr/>
              <p:nvPr/>
            </p:nvGrpSpPr>
            <p:grpSpPr>
              <a:xfrm>
                <a:off x="3025589" y="17030817"/>
                <a:ext cx="1690186" cy="2509241"/>
                <a:chOff x="3939210" y="6427140"/>
                <a:chExt cx="2816352" cy="3840480"/>
              </a:xfrm>
            </p:grpSpPr>
            <p:sp>
              <p:nvSpPr>
                <p:cNvPr id="1269" name="5-Point Star 1268">
                  <a:extLst>
                    <a:ext uri="{FF2B5EF4-FFF2-40B4-BE49-F238E27FC236}">
                      <a16:creationId xmlns:a16="http://schemas.microsoft.com/office/drawing/2014/main" id="{F76DD976-CA74-A903-9975-695F3D2477F0}"/>
                    </a:ext>
                  </a:extLst>
                </p:cNvPr>
                <p:cNvSpPr/>
                <p:nvPr/>
              </p:nvSpPr>
              <p:spPr>
                <a:xfrm>
                  <a:off x="3960832" y="9898054"/>
                  <a:ext cx="339879" cy="305115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0" name="Rounded Rectangle 1269">
                  <a:extLst>
                    <a:ext uri="{FF2B5EF4-FFF2-40B4-BE49-F238E27FC236}">
                      <a16:creationId xmlns:a16="http://schemas.microsoft.com/office/drawing/2014/main" id="{6CE7BD49-190C-E5DB-D0AF-621F6ADCEE1E}"/>
                    </a:ext>
                  </a:extLst>
                </p:cNvPr>
                <p:cNvSpPr/>
                <p:nvPr/>
              </p:nvSpPr>
              <p:spPr>
                <a:xfrm>
                  <a:off x="3939210" y="6427140"/>
                  <a:ext cx="2816352" cy="3840480"/>
                </a:xfrm>
                <a:prstGeom prst="roundRect">
                  <a:avLst>
                    <a:gd name="adj" fmla="val 3571"/>
                  </a:avLst>
                </a:prstGeom>
                <a:noFill/>
                <a:ln w="444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1" name="Group 1270">
                <a:extLst>
                  <a:ext uri="{FF2B5EF4-FFF2-40B4-BE49-F238E27FC236}">
                    <a16:creationId xmlns:a16="http://schemas.microsoft.com/office/drawing/2014/main" id="{A412A2F3-2EB0-6569-8667-5BA676DB6EA5}"/>
                  </a:ext>
                </a:extLst>
              </p:cNvPr>
              <p:cNvGrpSpPr/>
              <p:nvPr/>
            </p:nvGrpSpPr>
            <p:grpSpPr>
              <a:xfrm>
                <a:off x="5032071" y="17055533"/>
                <a:ext cx="1690186" cy="2509241"/>
                <a:chOff x="3939210" y="6427140"/>
                <a:chExt cx="2816352" cy="3840480"/>
              </a:xfrm>
            </p:grpSpPr>
            <p:sp>
              <p:nvSpPr>
                <p:cNvPr id="1272" name="5-Point Star 1271">
                  <a:extLst>
                    <a:ext uri="{FF2B5EF4-FFF2-40B4-BE49-F238E27FC236}">
                      <a16:creationId xmlns:a16="http://schemas.microsoft.com/office/drawing/2014/main" id="{4D5F39E8-E866-5C44-C8A0-12292AD92634}"/>
                    </a:ext>
                  </a:extLst>
                </p:cNvPr>
                <p:cNvSpPr/>
                <p:nvPr/>
              </p:nvSpPr>
              <p:spPr>
                <a:xfrm>
                  <a:off x="3960832" y="9898054"/>
                  <a:ext cx="339879" cy="305115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3" name="Rounded Rectangle 1272">
                  <a:extLst>
                    <a:ext uri="{FF2B5EF4-FFF2-40B4-BE49-F238E27FC236}">
                      <a16:creationId xmlns:a16="http://schemas.microsoft.com/office/drawing/2014/main" id="{750D24B5-4B3E-D00F-D60C-417448EBE169}"/>
                    </a:ext>
                  </a:extLst>
                </p:cNvPr>
                <p:cNvSpPr/>
                <p:nvPr/>
              </p:nvSpPr>
              <p:spPr>
                <a:xfrm>
                  <a:off x="3939210" y="6427140"/>
                  <a:ext cx="2816352" cy="3840480"/>
                </a:xfrm>
                <a:prstGeom prst="roundRect">
                  <a:avLst>
                    <a:gd name="adj" fmla="val 3571"/>
                  </a:avLst>
                </a:prstGeom>
                <a:noFill/>
                <a:ln w="444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4" name="Group 1273">
                <a:extLst>
                  <a:ext uri="{FF2B5EF4-FFF2-40B4-BE49-F238E27FC236}">
                    <a16:creationId xmlns:a16="http://schemas.microsoft.com/office/drawing/2014/main" id="{C9678149-4BE5-6FC7-3B86-D20254E78CA8}"/>
                  </a:ext>
                </a:extLst>
              </p:cNvPr>
              <p:cNvGrpSpPr/>
              <p:nvPr/>
            </p:nvGrpSpPr>
            <p:grpSpPr>
              <a:xfrm>
                <a:off x="7017749" y="17055533"/>
                <a:ext cx="1690186" cy="2509241"/>
                <a:chOff x="3939210" y="6427140"/>
                <a:chExt cx="2816352" cy="3840480"/>
              </a:xfrm>
            </p:grpSpPr>
            <p:sp>
              <p:nvSpPr>
                <p:cNvPr id="1275" name="5-Point Star 1274">
                  <a:extLst>
                    <a:ext uri="{FF2B5EF4-FFF2-40B4-BE49-F238E27FC236}">
                      <a16:creationId xmlns:a16="http://schemas.microsoft.com/office/drawing/2014/main" id="{59327F2B-D0F6-70FA-A4E7-42728D36C870}"/>
                    </a:ext>
                  </a:extLst>
                </p:cNvPr>
                <p:cNvSpPr/>
                <p:nvPr/>
              </p:nvSpPr>
              <p:spPr>
                <a:xfrm>
                  <a:off x="3960832" y="9898054"/>
                  <a:ext cx="339879" cy="305115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6" name="Rounded Rectangle 1275">
                  <a:extLst>
                    <a:ext uri="{FF2B5EF4-FFF2-40B4-BE49-F238E27FC236}">
                      <a16:creationId xmlns:a16="http://schemas.microsoft.com/office/drawing/2014/main" id="{10DC1CF0-1D40-4653-124C-0943E35BB5A8}"/>
                    </a:ext>
                  </a:extLst>
                </p:cNvPr>
                <p:cNvSpPr/>
                <p:nvPr/>
              </p:nvSpPr>
              <p:spPr>
                <a:xfrm>
                  <a:off x="3939210" y="6427140"/>
                  <a:ext cx="2816352" cy="3840480"/>
                </a:xfrm>
                <a:prstGeom prst="roundRect">
                  <a:avLst>
                    <a:gd name="adj" fmla="val 3571"/>
                  </a:avLst>
                </a:prstGeom>
                <a:noFill/>
                <a:ln w="444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7" name="Group 1276">
                <a:extLst>
                  <a:ext uri="{FF2B5EF4-FFF2-40B4-BE49-F238E27FC236}">
                    <a16:creationId xmlns:a16="http://schemas.microsoft.com/office/drawing/2014/main" id="{5C117F10-484F-71AA-1E8E-32A6986E82FE}"/>
                  </a:ext>
                </a:extLst>
              </p:cNvPr>
              <p:cNvGrpSpPr/>
              <p:nvPr/>
            </p:nvGrpSpPr>
            <p:grpSpPr>
              <a:xfrm>
                <a:off x="9018219" y="17060363"/>
                <a:ext cx="1690186" cy="2509241"/>
                <a:chOff x="3939210" y="6427140"/>
                <a:chExt cx="2816352" cy="3840480"/>
              </a:xfrm>
            </p:grpSpPr>
            <p:sp>
              <p:nvSpPr>
                <p:cNvPr id="1278" name="5-Point Star 1277">
                  <a:extLst>
                    <a:ext uri="{FF2B5EF4-FFF2-40B4-BE49-F238E27FC236}">
                      <a16:creationId xmlns:a16="http://schemas.microsoft.com/office/drawing/2014/main" id="{3522EC6A-D6AB-FFCF-1370-39EE00A8012D}"/>
                    </a:ext>
                  </a:extLst>
                </p:cNvPr>
                <p:cNvSpPr/>
                <p:nvPr/>
              </p:nvSpPr>
              <p:spPr>
                <a:xfrm>
                  <a:off x="3960832" y="9898054"/>
                  <a:ext cx="339879" cy="305115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9" name="Rounded Rectangle 1278">
                  <a:extLst>
                    <a:ext uri="{FF2B5EF4-FFF2-40B4-BE49-F238E27FC236}">
                      <a16:creationId xmlns:a16="http://schemas.microsoft.com/office/drawing/2014/main" id="{3EE03E06-334C-FF14-3B7F-EC0BBDD5E671}"/>
                    </a:ext>
                  </a:extLst>
                </p:cNvPr>
                <p:cNvSpPr/>
                <p:nvPr/>
              </p:nvSpPr>
              <p:spPr>
                <a:xfrm>
                  <a:off x="3939210" y="6427140"/>
                  <a:ext cx="2816352" cy="3840480"/>
                </a:xfrm>
                <a:prstGeom prst="roundRect">
                  <a:avLst>
                    <a:gd name="adj" fmla="val 3571"/>
                  </a:avLst>
                </a:prstGeom>
                <a:noFill/>
                <a:ln w="444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13886255-883F-5827-BC8C-41C49F4ED3C6}"/>
                </a:ext>
              </a:extLst>
            </p:cNvPr>
            <p:cNvSpPr/>
            <p:nvPr/>
          </p:nvSpPr>
          <p:spPr>
            <a:xfrm>
              <a:off x="3465931" y="5345633"/>
              <a:ext cx="2743200" cy="4572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B286826C-93F6-ED5E-3CDB-CEB8FA285A55}"/>
                </a:ext>
              </a:extLst>
            </p:cNvPr>
            <p:cNvSpPr txBox="1"/>
            <p:nvPr/>
          </p:nvSpPr>
          <p:spPr>
            <a:xfrm>
              <a:off x="3549386" y="7229712"/>
              <a:ext cx="2480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Color Card Here</a:t>
              </a: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5706946-AC91-8A99-2F07-86368053F974}"/>
                </a:ext>
              </a:extLst>
            </p:cNvPr>
            <p:cNvSpPr/>
            <p:nvPr/>
          </p:nvSpPr>
          <p:spPr>
            <a:xfrm>
              <a:off x="3466860" y="10125497"/>
              <a:ext cx="2743200" cy="16459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DB5C1-6F6A-80F4-60E7-45304C462422}"/>
                </a:ext>
              </a:extLst>
            </p:cNvPr>
            <p:cNvSpPr txBox="1"/>
            <p:nvPr/>
          </p:nvSpPr>
          <p:spPr>
            <a:xfrm>
              <a:off x="3896239" y="17936541"/>
              <a:ext cx="21002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Sample Info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69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3E69F5-1B73-D4C7-5089-BC3411A21AB6}"/>
              </a:ext>
            </a:extLst>
          </p:cNvPr>
          <p:cNvSpPr txBox="1"/>
          <p:nvPr/>
        </p:nvSpPr>
        <p:spPr>
          <a:xfrm>
            <a:off x="386442" y="857037"/>
            <a:ext cx="20775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Annotation Plate 1: Print true to color and True to Size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1BCC38-CAAE-7848-84BE-ED3E31E8682D}"/>
              </a:ext>
            </a:extLst>
          </p:cNvPr>
          <p:cNvSpPr txBox="1"/>
          <p:nvPr/>
        </p:nvSpPr>
        <p:spPr>
          <a:xfrm>
            <a:off x="2438786" y="7270932"/>
            <a:ext cx="28515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Annotation Plate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1F67A5-AFC8-A426-975D-ABC9A164D307}"/>
              </a:ext>
            </a:extLst>
          </p:cNvPr>
          <p:cNvGrpSpPr/>
          <p:nvPr/>
        </p:nvGrpSpPr>
        <p:grpSpPr>
          <a:xfrm>
            <a:off x="2558956" y="9180274"/>
            <a:ext cx="2651760" cy="16367760"/>
            <a:chOff x="338648" y="10082549"/>
            <a:chExt cx="2651760" cy="16367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A2CC68-DE18-B0EF-4994-331D1B1FBEF9}"/>
                </a:ext>
              </a:extLst>
            </p:cNvPr>
            <p:cNvSpPr/>
            <p:nvPr/>
          </p:nvSpPr>
          <p:spPr>
            <a:xfrm>
              <a:off x="357920" y="10103954"/>
              <a:ext cx="2612547" cy="16332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1FA26A-1324-D587-735E-2F507CFFA60E}"/>
                </a:ext>
              </a:extLst>
            </p:cNvPr>
            <p:cNvSpPr/>
            <p:nvPr/>
          </p:nvSpPr>
          <p:spPr>
            <a:xfrm>
              <a:off x="501241" y="10582110"/>
              <a:ext cx="2286000" cy="7315200"/>
            </a:xfrm>
            <a:prstGeom prst="rect">
              <a:avLst/>
            </a:prstGeom>
            <a:solidFill>
              <a:schemeClr val="bg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Sample ID:</a:t>
              </a:r>
            </a:p>
          </p:txBody>
        </p:sp>
        <p:sp>
          <p:nvSpPr>
            <p:cNvPr id="19" name="Plus Sign 27">
              <a:extLst>
                <a:ext uri="{FF2B5EF4-FFF2-40B4-BE49-F238E27FC236}">
                  <a16:creationId xmlns:a16="http://schemas.microsoft.com/office/drawing/2014/main" id="{E34DA0EC-33AB-720B-261B-49AAC6C111F0}"/>
                </a:ext>
              </a:extLst>
            </p:cNvPr>
            <p:cNvSpPr/>
            <p:nvPr/>
          </p:nvSpPr>
          <p:spPr>
            <a:xfrm>
              <a:off x="2664552" y="10082549"/>
              <a:ext cx="325187" cy="342471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Sign 28">
              <a:extLst>
                <a:ext uri="{FF2B5EF4-FFF2-40B4-BE49-F238E27FC236}">
                  <a16:creationId xmlns:a16="http://schemas.microsoft.com/office/drawing/2014/main" id="{B19DB287-A97C-EFEE-9F58-874624842577}"/>
                </a:ext>
              </a:extLst>
            </p:cNvPr>
            <p:cNvSpPr/>
            <p:nvPr/>
          </p:nvSpPr>
          <p:spPr>
            <a:xfrm>
              <a:off x="338648" y="10082550"/>
              <a:ext cx="325187" cy="342471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Sign 29">
              <a:extLst>
                <a:ext uri="{FF2B5EF4-FFF2-40B4-BE49-F238E27FC236}">
                  <a16:creationId xmlns:a16="http://schemas.microsoft.com/office/drawing/2014/main" id="{E6B64CF0-8B54-0019-D865-CEDAC344E0F7}"/>
                </a:ext>
              </a:extLst>
            </p:cNvPr>
            <p:cNvSpPr/>
            <p:nvPr/>
          </p:nvSpPr>
          <p:spPr>
            <a:xfrm>
              <a:off x="338648" y="18076436"/>
              <a:ext cx="325187" cy="342471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lus Sign 30">
              <a:extLst>
                <a:ext uri="{FF2B5EF4-FFF2-40B4-BE49-F238E27FC236}">
                  <a16:creationId xmlns:a16="http://schemas.microsoft.com/office/drawing/2014/main" id="{2A49A366-CAD1-5DDA-821D-6FDE1D6B1531}"/>
                </a:ext>
              </a:extLst>
            </p:cNvPr>
            <p:cNvSpPr/>
            <p:nvPr/>
          </p:nvSpPr>
          <p:spPr>
            <a:xfrm>
              <a:off x="2664552" y="18076436"/>
              <a:ext cx="325187" cy="342471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lus Sign 33">
              <a:extLst>
                <a:ext uri="{FF2B5EF4-FFF2-40B4-BE49-F238E27FC236}">
                  <a16:creationId xmlns:a16="http://schemas.microsoft.com/office/drawing/2014/main" id="{A917AEDC-D3A5-9C24-0040-E6B565BC056E}"/>
                </a:ext>
              </a:extLst>
            </p:cNvPr>
            <p:cNvSpPr/>
            <p:nvPr/>
          </p:nvSpPr>
          <p:spPr>
            <a:xfrm>
              <a:off x="338648" y="26107838"/>
              <a:ext cx="325187" cy="342471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Sign 34">
              <a:extLst>
                <a:ext uri="{FF2B5EF4-FFF2-40B4-BE49-F238E27FC236}">
                  <a16:creationId xmlns:a16="http://schemas.microsoft.com/office/drawing/2014/main" id="{4CAE6F01-C582-F3E7-6928-E76CB624D481}"/>
                </a:ext>
              </a:extLst>
            </p:cNvPr>
            <p:cNvSpPr/>
            <p:nvPr/>
          </p:nvSpPr>
          <p:spPr>
            <a:xfrm>
              <a:off x="2665221" y="26107838"/>
              <a:ext cx="325187" cy="342471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D3FF2B-A845-3DBD-D497-C14D27209501}"/>
                </a:ext>
              </a:extLst>
            </p:cNvPr>
            <p:cNvSpPr/>
            <p:nvPr/>
          </p:nvSpPr>
          <p:spPr>
            <a:xfrm>
              <a:off x="526069" y="18560518"/>
              <a:ext cx="2286000" cy="7315200"/>
            </a:xfrm>
            <a:prstGeom prst="rect">
              <a:avLst/>
            </a:prstGeom>
            <a:solidFill>
              <a:schemeClr val="bg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Other Info: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A56DC7-4185-46F9-E615-C16CFEBD4872}"/>
              </a:ext>
            </a:extLst>
          </p:cNvPr>
          <p:cNvSpPr txBox="1"/>
          <p:nvPr/>
        </p:nvSpPr>
        <p:spPr>
          <a:xfrm>
            <a:off x="9518904" y="5320022"/>
            <a:ext cx="1143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0F1111"/>
                </a:solidFill>
                <a:effectLst/>
                <a:latin typeface="Amazon Ember"/>
              </a:rPr>
              <a:t>Black and white color cards: 3.2" X 2.2" 0.1"</a:t>
            </a:r>
            <a:endParaRPr lang="en-US" sz="4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85623F-E277-E040-0CBC-A3B000A577A3}"/>
              </a:ext>
            </a:extLst>
          </p:cNvPr>
          <p:cNvSpPr txBox="1"/>
          <p:nvPr/>
        </p:nvSpPr>
        <p:spPr>
          <a:xfrm>
            <a:off x="8066194" y="7307494"/>
            <a:ext cx="28515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Annotation Plate 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04AE1CE-6759-F454-9C70-1D52DF006880}"/>
              </a:ext>
            </a:extLst>
          </p:cNvPr>
          <p:cNvGrpSpPr/>
          <p:nvPr/>
        </p:nvGrpSpPr>
        <p:grpSpPr>
          <a:xfrm>
            <a:off x="8207665" y="9161516"/>
            <a:ext cx="2622959" cy="16367760"/>
            <a:chOff x="8207665" y="9161516"/>
            <a:chExt cx="2622959" cy="1636776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A39C5CB-8B11-D6E7-63B4-913F541AD60A}"/>
                </a:ext>
              </a:extLst>
            </p:cNvPr>
            <p:cNvGrpSpPr/>
            <p:nvPr/>
          </p:nvGrpSpPr>
          <p:grpSpPr>
            <a:xfrm>
              <a:off x="8207665" y="9161516"/>
              <a:ext cx="2622959" cy="16367760"/>
              <a:chOff x="8211312" y="8990281"/>
              <a:chExt cx="2622959" cy="1636776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7BD433-E2C6-CF79-BB19-19BC319E415B}"/>
                  </a:ext>
                </a:extLst>
              </p:cNvPr>
              <p:cNvSpPr/>
              <p:nvPr/>
            </p:nvSpPr>
            <p:spPr>
              <a:xfrm>
                <a:off x="8212296" y="9011686"/>
                <a:ext cx="2612547" cy="1633207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AEA703-226F-352B-6248-B29FD444D30C}"/>
                  </a:ext>
                </a:extLst>
              </p:cNvPr>
              <p:cNvSpPr/>
              <p:nvPr/>
            </p:nvSpPr>
            <p:spPr>
              <a:xfrm>
                <a:off x="8376620" y="9342835"/>
                <a:ext cx="2286000" cy="4114800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Sample ID: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C04F8D6-53B8-332B-EDAC-1092309C4957}"/>
                  </a:ext>
                </a:extLst>
              </p:cNvPr>
              <p:cNvGrpSpPr/>
              <p:nvPr/>
            </p:nvGrpSpPr>
            <p:grpSpPr>
              <a:xfrm>
                <a:off x="8211312" y="8990281"/>
                <a:ext cx="2622959" cy="342472"/>
                <a:chOff x="8211312" y="8990281"/>
                <a:chExt cx="2622959" cy="342472"/>
              </a:xfrm>
            </p:grpSpPr>
            <p:sp>
              <p:nvSpPr>
                <p:cNvPr id="8" name="Plus Sign 27">
                  <a:extLst>
                    <a:ext uri="{FF2B5EF4-FFF2-40B4-BE49-F238E27FC236}">
                      <a16:creationId xmlns:a16="http://schemas.microsoft.com/office/drawing/2014/main" id="{FAEE8CC0-21E9-BB52-D0A1-BF70AE1FC0C6}"/>
                    </a:ext>
                  </a:extLst>
                </p:cNvPr>
                <p:cNvSpPr/>
                <p:nvPr/>
              </p:nvSpPr>
              <p:spPr>
                <a:xfrm>
                  <a:off x="10509084" y="8990281"/>
                  <a:ext cx="325187" cy="342471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Plus Sign 28">
                  <a:extLst>
                    <a:ext uri="{FF2B5EF4-FFF2-40B4-BE49-F238E27FC236}">
                      <a16:creationId xmlns:a16="http://schemas.microsoft.com/office/drawing/2014/main" id="{F4BE8C06-8B84-BFC6-B82A-C35D2F9C0592}"/>
                    </a:ext>
                  </a:extLst>
                </p:cNvPr>
                <p:cNvSpPr/>
                <p:nvPr/>
              </p:nvSpPr>
              <p:spPr>
                <a:xfrm>
                  <a:off x="8211312" y="8990282"/>
                  <a:ext cx="325187" cy="342471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D04AD9E-9299-7889-9519-25A35E072D6E}"/>
                  </a:ext>
                </a:extLst>
              </p:cNvPr>
              <p:cNvGrpSpPr/>
              <p:nvPr/>
            </p:nvGrpSpPr>
            <p:grpSpPr>
              <a:xfrm>
                <a:off x="8211312" y="17940972"/>
                <a:ext cx="2622959" cy="342471"/>
                <a:chOff x="8211312" y="17940972"/>
                <a:chExt cx="2622959" cy="342471"/>
              </a:xfrm>
            </p:grpSpPr>
            <p:sp>
              <p:nvSpPr>
                <p:cNvPr id="10" name="Plus Sign 29">
                  <a:extLst>
                    <a:ext uri="{FF2B5EF4-FFF2-40B4-BE49-F238E27FC236}">
                      <a16:creationId xmlns:a16="http://schemas.microsoft.com/office/drawing/2014/main" id="{D2002CD8-7CD0-2E66-CAC1-41778E28756B}"/>
                    </a:ext>
                  </a:extLst>
                </p:cNvPr>
                <p:cNvSpPr/>
                <p:nvPr/>
              </p:nvSpPr>
              <p:spPr>
                <a:xfrm>
                  <a:off x="8211312" y="17940972"/>
                  <a:ext cx="325187" cy="342471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Plus Sign 30">
                  <a:extLst>
                    <a:ext uri="{FF2B5EF4-FFF2-40B4-BE49-F238E27FC236}">
                      <a16:creationId xmlns:a16="http://schemas.microsoft.com/office/drawing/2014/main" id="{69C8DCE5-EF49-01E2-24A9-41EBF0FFCBAC}"/>
                    </a:ext>
                  </a:extLst>
                </p:cNvPr>
                <p:cNvSpPr/>
                <p:nvPr/>
              </p:nvSpPr>
              <p:spPr>
                <a:xfrm>
                  <a:off x="10509084" y="17940972"/>
                  <a:ext cx="325187" cy="342471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130BAA2-1F07-615E-2CFA-A766E7516749}"/>
                  </a:ext>
                </a:extLst>
              </p:cNvPr>
              <p:cNvGrpSpPr/>
              <p:nvPr/>
            </p:nvGrpSpPr>
            <p:grpSpPr>
              <a:xfrm>
                <a:off x="8211312" y="25015570"/>
                <a:ext cx="2622959" cy="342471"/>
                <a:chOff x="8211312" y="25015570"/>
                <a:chExt cx="2622959" cy="342471"/>
              </a:xfrm>
            </p:grpSpPr>
            <p:sp>
              <p:nvSpPr>
                <p:cNvPr id="12" name="Plus Sign 33">
                  <a:extLst>
                    <a:ext uri="{FF2B5EF4-FFF2-40B4-BE49-F238E27FC236}">
                      <a16:creationId xmlns:a16="http://schemas.microsoft.com/office/drawing/2014/main" id="{05440DC7-D094-DC2E-D9A5-72670E472AB7}"/>
                    </a:ext>
                  </a:extLst>
                </p:cNvPr>
                <p:cNvSpPr/>
                <p:nvPr/>
              </p:nvSpPr>
              <p:spPr>
                <a:xfrm>
                  <a:off x="8211312" y="25015570"/>
                  <a:ext cx="325187" cy="342471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Plus Sign 34">
                  <a:extLst>
                    <a:ext uri="{FF2B5EF4-FFF2-40B4-BE49-F238E27FC236}">
                      <a16:creationId xmlns:a16="http://schemas.microsoft.com/office/drawing/2014/main" id="{331E6559-F0B1-6D59-4176-748EA4F00884}"/>
                    </a:ext>
                  </a:extLst>
                </p:cNvPr>
                <p:cNvSpPr/>
                <p:nvPr/>
              </p:nvSpPr>
              <p:spPr>
                <a:xfrm>
                  <a:off x="10509084" y="25015570"/>
                  <a:ext cx="325187" cy="342471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9B8FFD-DC3A-6D21-6F9A-629233714F52}"/>
                  </a:ext>
                </a:extLst>
              </p:cNvPr>
              <p:cNvSpPr/>
              <p:nvPr/>
            </p:nvSpPr>
            <p:spPr>
              <a:xfrm>
                <a:off x="8376620" y="13810860"/>
                <a:ext cx="2286000" cy="4114800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Other Info: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FA99F91-CE34-FE23-AECA-7D0C32576E92}"/>
                  </a:ext>
                </a:extLst>
              </p:cNvPr>
              <p:cNvGrpSpPr/>
              <p:nvPr/>
            </p:nvGrpSpPr>
            <p:grpSpPr>
              <a:xfrm>
                <a:off x="8211312" y="13451607"/>
                <a:ext cx="2622959" cy="342471"/>
                <a:chOff x="8211312" y="13451607"/>
                <a:chExt cx="2622959" cy="342471"/>
              </a:xfrm>
            </p:grpSpPr>
            <p:sp>
              <p:nvSpPr>
                <p:cNvPr id="20" name="Plus Sign 29">
                  <a:extLst>
                    <a:ext uri="{FF2B5EF4-FFF2-40B4-BE49-F238E27FC236}">
                      <a16:creationId xmlns:a16="http://schemas.microsoft.com/office/drawing/2014/main" id="{D7B9BA11-472D-B9FA-5ADA-7B6A1C21028D}"/>
                    </a:ext>
                  </a:extLst>
                </p:cNvPr>
                <p:cNvSpPr/>
                <p:nvPr/>
              </p:nvSpPr>
              <p:spPr>
                <a:xfrm>
                  <a:off x="8211312" y="13451607"/>
                  <a:ext cx="325187" cy="342471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Plus Sign 30">
                  <a:extLst>
                    <a:ext uri="{FF2B5EF4-FFF2-40B4-BE49-F238E27FC236}">
                      <a16:creationId xmlns:a16="http://schemas.microsoft.com/office/drawing/2014/main" id="{DE134618-457B-E565-FA37-FBE015D86EF9}"/>
                    </a:ext>
                  </a:extLst>
                </p:cNvPr>
                <p:cNvSpPr/>
                <p:nvPr/>
              </p:nvSpPr>
              <p:spPr>
                <a:xfrm>
                  <a:off x="10509084" y="13451607"/>
                  <a:ext cx="325187" cy="342471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7CD1BA0-8E75-422B-A27B-0E48B5E1BA6F}"/>
                  </a:ext>
                </a:extLst>
              </p:cNvPr>
              <p:cNvSpPr/>
              <p:nvPr/>
            </p:nvSpPr>
            <p:spPr>
              <a:xfrm>
                <a:off x="8375569" y="18326646"/>
                <a:ext cx="2286000" cy="3108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E513E06-110B-B3C9-E678-1A2409ED9431}"/>
                  </a:ext>
                </a:extLst>
              </p:cNvPr>
              <p:cNvSpPr/>
              <p:nvPr/>
            </p:nvSpPr>
            <p:spPr>
              <a:xfrm>
                <a:off x="8352604" y="21864483"/>
                <a:ext cx="2286000" cy="3108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13B726B-1293-1D1F-082C-99CA482A722B}"/>
                  </a:ext>
                </a:extLst>
              </p:cNvPr>
              <p:cNvGrpSpPr/>
              <p:nvPr/>
            </p:nvGrpSpPr>
            <p:grpSpPr>
              <a:xfrm>
                <a:off x="8211312" y="21478809"/>
                <a:ext cx="2622959" cy="342471"/>
                <a:chOff x="8211312" y="21478809"/>
                <a:chExt cx="2622959" cy="342471"/>
              </a:xfrm>
            </p:grpSpPr>
            <p:sp>
              <p:nvSpPr>
                <p:cNvPr id="30" name="Plus Sign 33">
                  <a:extLst>
                    <a:ext uri="{FF2B5EF4-FFF2-40B4-BE49-F238E27FC236}">
                      <a16:creationId xmlns:a16="http://schemas.microsoft.com/office/drawing/2014/main" id="{488F2367-8E8C-0205-013A-3EE820FC90DC}"/>
                    </a:ext>
                  </a:extLst>
                </p:cNvPr>
                <p:cNvSpPr/>
                <p:nvPr/>
              </p:nvSpPr>
              <p:spPr>
                <a:xfrm>
                  <a:off x="8211312" y="21478809"/>
                  <a:ext cx="325187" cy="342471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Plus Sign 34">
                  <a:extLst>
                    <a:ext uri="{FF2B5EF4-FFF2-40B4-BE49-F238E27FC236}">
                      <a16:creationId xmlns:a16="http://schemas.microsoft.com/office/drawing/2014/main" id="{0C4EE9D6-4EC6-B40D-95E8-07888879972C}"/>
                    </a:ext>
                  </a:extLst>
                </p:cNvPr>
                <p:cNvSpPr/>
                <p:nvPr/>
              </p:nvSpPr>
              <p:spPr>
                <a:xfrm>
                  <a:off x="10509084" y="21478809"/>
                  <a:ext cx="325187" cy="342471"/>
                </a:xfrm>
                <a:prstGeom prst="mathPl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6EFB97-54A9-4025-4C9D-A4533DA45988}"/>
                </a:ext>
              </a:extLst>
            </p:cNvPr>
            <p:cNvSpPr txBox="1"/>
            <p:nvPr/>
          </p:nvSpPr>
          <p:spPr>
            <a:xfrm>
              <a:off x="8734745" y="19729195"/>
              <a:ext cx="1560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White Balance Card Here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B84905-9295-DF9A-E42D-E1BB2DFFBEE3}"/>
                </a:ext>
              </a:extLst>
            </p:cNvPr>
            <p:cNvSpPr txBox="1"/>
            <p:nvPr/>
          </p:nvSpPr>
          <p:spPr>
            <a:xfrm>
              <a:off x="8734745" y="23267032"/>
              <a:ext cx="1560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Black Balance Card Here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4AD557-09B3-FE83-46D5-C26265AC00A1}"/>
              </a:ext>
            </a:extLst>
          </p:cNvPr>
          <p:cNvSpPr txBox="1"/>
          <p:nvPr/>
        </p:nvSpPr>
        <p:spPr>
          <a:xfrm>
            <a:off x="12176760" y="13628152"/>
            <a:ext cx="1143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0F1111"/>
                </a:solidFill>
                <a:effectLst/>
                <a:latin typeface="Amazon Ember"/>
              </a:rPr>
              <a:t>2.86” </a:t>
            </a:r>
            <a:r>
              <a:rPr lang="en-US" sz="4000" b="0" i="0">
                <a:solidFill>
                  <a:srgbClr val="0F1111"/>
                </a:solidFill>
                <a:effectLst/>
                <a:latin typeface="Amazon Ember"/>
              </a:rPr>
              <a:t>Wide x 17.86” Tall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67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F41949DA2A940B8D082ECAF8F142D" ma:contentTypeVersion="16" ma:contentTypeDescription="Create a new document." ma:contentTypeScope="" ma:versionID="199649c99b3503a4dc631eacefe4316b">
  <xsd:schema xmlns:xsd="http://www.w3.org/2001/XMLSchema" xmlns:xs="http://www.w3.org/2001/XMLSchema" xmlns:p="http://schemas.microsoft.com/office/2006/metadata/properties" xmlns:ns2="df38bbad-0bb0-41a7-b78f-084b382b3af7" xmlns:ns3="73fb875a-8af9-4255-b008-0995492d31cd" xmlns:ns4="e9322675-4e6c-4dcb-b08b-f40420b09916" targetNamespace="http://schemas.microsoft.com/office/2006/metadata/properties" ma:root="true" ma:fieldsID="283188728c1543477ab30a039161bf27" ns2:_="" ns3:_="" ns4:_="">
    <xsd:import namespace="df38bbad-0bb0-41a7-b78f-084b382b3af7"/>
    <xsd:import namespace="73fb875a-8af9-4255-b008-0995492d31cd"/>
    <xsd:import namespace="e9322675-4e6c-4dcb-b08b-f40420b099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38bbad-0bb0-41a7-b78f-084b382b3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ff62593-b918-4deb-ac08-0d74ac0cc7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b875a-8af9-4255-b008-0995492d31c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05931dc-bdc1-43f4-9b81-5872704de156}" ma:internalName="TaxCatchAll" ma:showField="CatchAllData" ma:web="e9322675-4e6c-4dcb-b08b-f40420b099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22675-4e6c-4dcb-b08b-f40420b0991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f38bbad-0bb0-41a7-b78f-084b382b3af7">
      <Terms xmlns="http://schemas.microsoft.com/office/infopath/2007/PartnerControls"/>
    </lcf76f155ced4ddcb4097134ff3c332f>
    <TaxCatchAll xmlns="73fb875a-8af9-4255-b008-0995492d31cd" xsi:nil="true"/>
  </documentManagement>
</p:properties>
</file>

<file path=customXml/itemProps1.xml><?xml version="1.0" encoding="utf-8"?>
<ds:datastoreItem xmlns:ds="http://schemas.openxmlformats.org/officeDocument/2006/customXml" ds:itemID="{CCDF85EA-A2C9-403E-840D-4DAAFE5DE023}"/>
</file>

<file path=customXml/itemProps2.xml><?xml version="1.0" encoding="utf-8"?>
<ds:datastoreItem xmlns:ds="http://schemas.openxmlformats.org/officeDocument/2006/customXml" ds:itemID="{4824899D-13A8-4C48-86BA-6624C650EB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106FF5-FE15-4783-8F6A-68CB3B162B8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910</TotalTime>
  <Words>118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Haase, Alexander - REE-ARS</dc:creator>
  <cp:lastModifiedBy>Hargarten, Heidi - REE-ARS</cp:lastModifiedBy>
  <cp:revision>6</cp:revision>
  <dcterms:created xsi:type="dcterms:W3CDTF">2023-08-01T23:28:07Z</dcterms:created>
  <dcterms:modified xsi:type="dcterms:W3CDTF">2023-10-20T16:03:20Z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0x010100B45F41949DA2A940B8D082ECAF8F142D</vt:lpwstr>
  </property>
</Properties>
</file>