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00"/>
    <a:srgbClr val="2823FA"/>
    <a:srgbClr val="F92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/>
    <p:restoredTop sz="96208"/>
  </p:normalViewPr>
  <p:slideViewPr>
    <p:cSldViewPr snapToGrid="0" snapToObjects="1">
      <p:cViewPr varScale="1">
        <p:scale>
          <a:sx n="167" d="100"/>
          <a:sy n="167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D5E6D-F5FF-224A-9B73-C08259B2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42B664-DD23-AC4D-844D-21527CA2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A976A-3AD2-2548-88A6-BEE222FE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A11B0-1F5B-6B4C-A9F0-65066CC0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BF9D8-C0D5-334F-8029-233A55BE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55DB-B385-6143-927A-96BCCE1E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33EBA8-4498-D242-BECB-684A32C57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26607-432E-424D-8C3A-89A5B371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1D2C5-2760-1C48-8EEC-558E636B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39A3A-104E-1F49-A643-8513D8E2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B162ED-F98A-5141-9311-EAE8BB109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43102F-2A21-9A46-89EB-2D13C660E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9349A-D7AA-724D-BE47-1FE6F6B0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6001C-AD76-A046-9530-1873D03E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BBEF90-512D-754C-B250-636C2DCE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4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F8AFC-5C50-E44D-94C3-8847E3E3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57235-7476-0549-A6C2-A9276153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6FC1D-AD7F-644B-995F-EF993A6C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77981-549F-684C-872B-5253F960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0B1A3-EDF3-D74B-954E-DAE59B92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0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291B1-9EFE-4746-9BB5-F9C57C4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50431-BA43-5E49-8944-EDB3B318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AFC2AA-5C2A-3D49-B793-5EBA5A4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DB829-7E4E-CE4A-BB80-5607A66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2A6278-86A8-4E4F-A28E-00CBD155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4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EA1A3-5A17-9048-9F79-38E03A30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D06F7-7021-DD42-8DE1-04A3C81F7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534109-E0EC-E94E-AC43-0CCD7590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D95A3-CF79-5F47-818B-BEA86131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A2B604-83B5-304F-A700-CE6D0F38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320306-3BCF-6B4F-AA97-588688D6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96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C9A6A-E226-2B4D-AB75-39DBF247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A2603D-5FCC-B142-930D-D02F8DA1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1C396-36B2-FD4C-8891-F9502EA8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8FAC7E-591F-DA4D-A89B-F4D266561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892CD2-BBFE-EB42-8273-CE2951075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DB1666-8885-7A4E-882E-98E66518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CA9C9-F3D7-1A44-B476-D6303895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0C8481-C969-B243-99E7-3F696D3D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83461-C9FA-0941-A439-273BBE69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4B3730-5CC0-5440-BD89-B48E4E99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5FDAA5-EA7D-0049-824F-52FC814B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323F20-BBB7-6D4E-8801-7BEBF967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29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145FC7-20E9-A54A-9701-1513DB47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A975E6-7291-C543-A388-85F27910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9B1876-96D1-D249-95EE-0FC58090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5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45F5F-BDD8-464C-AFD5-F5175E6C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67988D-F73E-DB4C-B361-1728BE01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DCF52-0A4B-264B-81C3-65883A992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DB7E9-433F-304B-8FA8-8AA478BC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C5EAC9-17E2-AE45-AB09-004DE480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1449C-8AF4-4244-BE3F-2515F6AC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7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4EB5A-BBE4-634E-B47E-72C8007B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6C8D41-EB68-F74C-8464-1AD914FE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6A42C4-9986-C84D-84C8-0465EF8E9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09FC40-D270-CA4D-9AE4-BADADF0A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0958E-B3AB-CD48-8B3C-31B4012D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B77B2-BB0A-C148-A62E-B02D3085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00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103000-BA0B-C24D-8B91-4436DF5D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8E6CB-542C-DA42-A128-ACB9FD34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E492C-AA38-A142-A85E-158979527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9F1B-68C5-2B4B-8C3F-9CC961D0288B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95B6B-B77A-3040-8D96-96212187B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83BB67-73C3-924E-81BE-467C5570F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F0B3-57E8-A146-A6AE-2DB3ECAB4C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81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EEFF15-1BD8-1D4E-ABC2-241EDF4ADC4A}"/>
              </a:ext>
            </a:extLst>
          </p:cNvPr>
          <p:cNvSpPr/>
          <p:nvPr/>
        </p:nvSpPr>
        <p:spPr>
          <a:xfrm rot="10800000">
            <a:off x="2996665" y="2435192"/>
            <a:ext cx="6198670" cy="462012"/>
          </a:xfrm>
          <a:prstGeom prst="rect">
            <a:avLst/>
          </a:prstGeom>
          <a:gradFill flip="none" rotWithShape="1">
            <a:gsLst>
              <a:gs pos="0">
                <a:srgbClr val="F9280C"/>
              </a:gs>
              <a:gs pos="50000">
                <a:schemeClr val="bg1"/>
              </a:gs>
              <a:gs pos="99000">
                <a:srgbClr val="2823FA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4C0C5E-5E48-234B-A960-F3300CE51DD5}"/>
              </a:ext>
            </a:extLst>
          </p:cNvPr>
          <p:cNvSpPr txBox="1"/>
          <p:nvPr/>
        </p:nvSpPr>
        <p:spPr>
          <a:xfrm>
            <a:off x="2810556" y="28972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92781B-6DC9-F146-9910-F31819056C48}"/>
              </a:ext>
            </a:extLst>
          </p:cNvPr>
          <p:cNvSpPr txBox="1"/>
          <p:nvPr/>
        </p:nvSpPr>
        <p:spPr>
          <a:xfrm>
            <a:off x="5988438" y="2897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E04A7D-7BBE-AF40-A009-35E73CC8560C}"/>
              </a:ext>
            </a:extLst>
          </p:cNvPr>
          <p:cNvSpPr txBox="1"/>
          <p:nvPr/>
        </p:nvSpPr>
        <p:spPr>
          <a:xfrm>
            <a:off x="4399497" y="28972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A4711D-299A-544F-A560-00F53D9C8983}"/>
              </a:ext>
            </a:extLst>
          </p:cNvPr>
          <p:cNvSpPr txBox="1"/>
          <p:nvPr/>
        </p:nvSpPr>
        <p:spPr>
          <a:xfrm>
            <a:off x="7506846" y="2897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B80B79-BB4D-974B-8773-4E5272B97029}"/>
              </a:ext>
            </a:extLst>
          </p:cNvPr>
          <p:cNvSpPr txBox="1"/>
          <p:nvPr/>
        </p:nvSpPr>
        <p:spPr>
          <a:xfrm>
            <a:off x="9025254" y="2897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047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1A8F64B-309C-8D44-8D6B-3794AC613C49}"/>
              </a:ext>
            </a:extLst>
          </p:cNvPr>
          <p:cNvSpPr/>
          <p:nvPr/>
        </p:nvSpPr>
        <p:spPr>
          <a:xfrm>
            <a:off x="3051248" y="2435192"/>
            <a:ext cx="828000" cy="82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830262-F508-9D4D-9808-E002B341702B}"/>
              </a:ext>
            </a:extLst>
          </p:cNvPr>
          <p:cNvSpPr/>
          <p:nvPr/>
        </p:nvSpPr>
        <p:spPr>
          <a:xfrm>
            <a:off x="4599311" y="2666197"/>
            <a:ext cx="360000" cy="3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F8A99BA-1786-0D46-B883-38F6E84A1BAE}"/>
              </a:ext>
            </a:extLst>
          </p:cNvPr>
          <p:cNvCxnSpPr>
            <a:cxnSpLocks/>
            <a:stCxn id="5" idx="4"/>
            <a:endCxn id="5" idx="0"/>
          </p:cNvCxnSpPr>
          <p:nvPr/>
        </p:nvCxnSpPr>
        <p:spPr>
          <a:xfrm flipV="1">
            <a:off x="3465248" y="2435192"/>
            <a:ext cx="0" cy="82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5BCCA67-AF8D-4C46-8B38-F67723CE706F}"/>
              </a:ext>
            </a:extLst>
          </p:cNvPr>
          <p:cNvCxnSpPr>
            <a:cxnSpLocks/>
            <a:stCxn id="6" idx="4"/>
            <a:endCxn id="6" idx="0"/>
          </p:cNvCxnSpPr>
          <p:nvPr/>
        </p:nvCxnSpPr>
        <p:spPr>
          <a:xfrm flipV="1">
            <a:off x="4779311" y="2666197"/>
            <a:ext cx="0" cy="360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F716423-6782-864F-8015-F6142BDA6D3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879248" y="2846197"/>
            <a:ext cx="720063" cy="29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669C28E-4EF3-EB4C-8D22-785B84D2CE45}"/>
              </a:ext>
            </a:extLst>
          </p:cNvPr>
          <p:cNvSpPr/>
          <p:nvPr/>
        </p:nvSpPr>
        <p:spPr>
          <a:xfrm>
            <a:off x="7005627" y="2435192"/>
            <a:ext cx="828000" cy="828000"/>
          </a:xfrm>
          <a:prstGeom prst="ellipse">
            <a:avLst/>
          </a:prstGeom>
          <a:noFill/>
          <a:ln w="57150">
            <a:solidFill>
              <a:srgbClr val="FFD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8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ga25pup</dc:creator>
  <cp:lastModifiedBy>ga25pup</cp:lastModifiedBy>
  <cp:revision>6</cp:revision>
  <dcterms:created xsi:type="dcterms:W3CDTF">2020-07-30T08:53:00Z</dcterms:created>
  <dcterms:modified xsi:type="dcterms:W3CDTF">2020-08-14T08:31:11Z</dcterms:modified>
</cp:coreProperties>
</file>