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4" r:id="rId7"/>
    <p:sldId id="267" r:id="rId8"/>
    <p:sldId id="268" r:id="rId9"/>
    <p:sldId id="266" r:id="rId10"/>
    <p:sldId id="275" r:id="rId11"/>
    <p:sldId id="270" r:id="rId12"/>
    <p:sldId id="261" r:id="rId13"/>
    <p:sldId id="276" r:id="rId14"/>
    <p:sldId id="271" r:id="rId15"/>
    <p:sldId id="262" r:id="rId16"/>
    <p:sldId id="277" r:id="rId17"/>
    <p:sldId id="272" r:id="rId18"/>
    <p:sldId id="263" r:id="rId19"/>
    <p:sldId id="269" r:id="rId20"/>
    <p:sldId id="280" r:id="rId21"/>
    <p:sldId id="281" r:id="rId22"/>
    <p:sldId id="292" r:id="rId23"/>
    <p:sldId id="282" r:id="rId24"/>
    <p:sldId id="283" r:id="rId25"/>
    <p:sldId id="278" r:id="rId26"/>
    <p:sldId id="284" r:id="rId27"/>
    <p:sldId id="285" r:id="rId28"/>
    <p:sldId id="286" r:id="rId29"/>
    <p:sldId id="287" r:id="rId30"/>
    <p:sldId id="279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 autoAdjust="0"/>
    <p:restoredTop sz="94660"/>
  </p:normalViewPr>
  <p:slideViewPr>
    <p:cSldViewPr>
      <p:cViewPr>
        <p:scale>
          <a:sx n="40" d="100"/>
          <a:sy n="40" d="100"/>
        </p:scale>
        <p:origin x="-2664" y="-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0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B303-7133-45C2-B6D7-AE03A508EEA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97A3-DE3D-46E1-BF2A-00969D50B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23052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cxnSp>
        <p:nvCxnSpPr>
          <p:cNvPr id="39" name="Straight Arrow Connector 20"/>
          <p:cNvCxnSpPr>
            <a:stCxn id="38" idx="1"/>
            <a:endCxn id="27" idx="2"/>
          </p:cNvCxnSpPr>
          <p:nvPr/>
        </p:nvCxnSpPr>
        <p:spPr>
          <a:xfrm rot="10800000">
            <a:off x="8544320" y="11572537"/>
            <a:ext cx="3861650" cy="2751246"/>
          </a:xfrm>
          <a:prstGeom prst="bentConnector2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54" name="Straight Arrow Connector 20"/>
          <p:cNvCxnSpPr>
            <a:stCxn id="38" idx="1"/>
            <a:endCxn id="45" idx="3"/>
          </p:cNvCxnSpPr>
          <p:nvPr/>
        </p:nvCxnSpPr>
        <p:spPr>
          <a:xfrm rot="10800000">
            <a:off x="9242630" y="1791817"/>
            <a:ext cx="3163340" cy="12531967"/>
          </a:xfrm>
          <a:prstGeom prst="bentConnector3">
            <a:avLst>
              <a:gd name="adj1" fmla="val 26393"/>
            </a:avLst>
          </a:prstGeom>
          <a:ln w="1905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8" idx="2"/>
            <a:endCxn id="46" idx="1"/>
          </p:cNvCxnSpPr>
          <p:nvPr/>
        </p:nvCxnSpPr>
        <p:spPr>
          <a:xfrm rot="16200000" flipH="1">
            <a:off x="7209213" y="1594720"/>
            <a:ext cx="1865784" cy="65754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218" idx="2"/>
            <a:endCxn id="235" idx="1"/>
          </p:cNvCxnSpPr>
          <p:nvPr/>
        </p:nvCxnSpPr>
        <p:spPr>
          <a:xfrm rot="16200000" flipH="1">
            <a:off x="-9206417" y="4187133"/>
            <a:ext cx="566420" cy="5763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2"/>
            <a:endCxn id="196" idx="1"/>
          </p:cNvCxnSpPr>
          <p:nvPr/>
        </p:nvCxnSpPr>
        <p:spPr>
          <a:xfrm rot="16200000" flipH="1">
            <a:off x="7874371" y="3660693"/>
            <a:ext cx="272896" cy="76851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0"/>
          <p:cNvCxnSpPr>
            <a:stCxn id="218" idx="2"/>
            <a:endCxn id="234" idx="1"/>
          </p:cNvCxnSpPr>
          <p:nvPr/>
        </p:nvCxnSpPr>
        <p:spPr>
          <a:xfrm rot="16200000" flipH="1">
            <a:off x="-9042338" y="4023055"/>
            <a:ext cx="225241" cy="56336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cxnSp>
        <p:nvCxnSpPr>
          <p:cNvPr id="26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7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91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2" name="Straight Arrow Connector 20"/>
          <p:cNvCxnSpPr>
            <a:stCxn id="169" idx="2"/>
            <a:endCxn id="341" idx="1"/>
          </p:cNvCxnSpPr>
          <p:nvPr/>
        </p:nvCxnSpPr>
        <p:spPr>
          <a:xfrm rot="16200000" flipH="1">
            <a:off x="-1342075" y="4933216"/>
            <a:ext cx="493922" cy="59002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4" name="Straight Arrow Connector 20"/>
          <p:cNvCxnSpPr>
            <a:stCxn id="171" idx="2"/>
            <a:endCxn id="343" idx="1"/>
          </p:cNvCxnSpPr>
          <p:nvPr/>
        </p:nvCxnSpPr>
        <p:spPr>
          <a:xfrm rot="16200000" flipH="1">
            <a:off x="-1217221" y="6053015"/>
            <a:ext cx="361502" cy="5972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8" name="Straight Arrow Connector 20"/>
          <p:cNvCxnSpPr>
            <a:stCxn id="170" idx="2"/>
            <a:endCxn id="347" idx="1"/>
          </p:cNvCxnSpPr>
          <p:nvPr/>
        </p:nvCxnSpPr>
        <p:spPr>
          <a:xfrm rot="16200000" flipH="1">
            <a:off x="-1172347" y="7045842"/>
            <a:ext cx="356936" cy="71294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45" idx="2"/>
            <a:endCxn id="195" idx="0"/>
          </p:cNvCxnSpPr>
          <p:nvPr/>
        </p:nvCxnSpPr>
        <p:spPr>
          <a:xfrm flipH="1">
            <a:off x="7626561" y="1907232"/>
            <a:ext cx="1177488" cy="177043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flipH="1">
            <a:off x="3501300" y="4634142"/>
            <a:ext cx="4980278" cy="781829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flipH="1">
            <a:off x="-1821643" y="4634142"/>
            <a:ext cx="10303221" cy="778130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flipH="1">
            <a:off x="-8379789" y="4634142"/>
            <a:ext cx="16861367" cy="778410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196" idx="0"/>
            <a:endCxn id="46" idx="2"/>
          </p:cNvCxnSpPr>
          <p:nvPr/>
        </p:nvCxnSpPr>
        <p:spPr>
          <a:xfrm flipV="1">
            <a:off x="8769539" y="2971800"/>
            <a:ext cx="342700" cy="10941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20"/>
          <p:cNvCxnSpPr>
            <a:stCxn id="410" idx="1"/>
            <a:endCxn id="175" idx="2"/>
          </p:cNvCxnSpPr>
          <p:nvPr/>
        </p:nvCxnSpPr>
        <p:spPr>
          <a:xfrm rot="10800000">
            <a:off x="-1672595" y="13261032"/>
            <a:ext cx="14066389" cy="1716692"/>
          </a:xfrm>
          <a:prstGeom prst="bentConnector2">
            <a:avLst/>
          </a:prstGeom>
          <a:ln w="5715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5" name="Straight Arrow Connector 20"/>
          <p:cNvCxnSpPr>
            <a:stCxn id="416" idx="1"/>
            <a:endCxn id="163" idx="2"/>
          </p:cNvCxnSpPr>
          <p:nvPr/>
        </p:nvCxnSpPr>
        <p:spPr>
          <a:xfrm rot="10800000">
            <a:off x="-8197619" y="13261032"/>
            <a:ext cx="20603591" cy="2336846"/>
          </a:xfrm>
          <a:prstGeom prst="bentConnector2">
            <a:avLst/>
          </a:prstGeom>
          <a:ln w="5715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113" idx="3"/>
            <a:endCxn id="197" idx="0"/>
          </p:cNvCxnSpPr>
          <p:nvPr/>
        </p:nvCxnSpPr>
        <p:spPr>
          <a:xfrm>
            <a:off x="-268148" y="2712344"/>
            <a:ext cx="9159561" cy="316140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>
            <a:stCxn id="197" idx="2"/>
            <a:endCxn id="337" idx="3"/>
          </p:cNvCxnSpPr>
          <p:nvPr/>
        </p:nvCxnSpPr>
        <p:spPr>
          <a:xfrm flipH="1" flipV="1">
            <a:off x="271805" y="4442506"/>
            <a:ext cx="8619608" cy="16620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>
            <a:stCxn id="197" idx="2"/>
            <a:endCxn id="235" idx="3"/>
          </p:cNvCxnSpPr>
          <p:nvPr/>
        </p:nvCxnSpPr>
        <p:spPr>
          <a:xfrm flipH="1" flipV="1">
            <a:off x="-7717775" y="4758536"/>
            <a:ext cx="16609188" cy="134604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188" idx="3"/>
            <a:endCxn id="121" idx="2"/>
          </p:cNvCxnSpPr>
          <p:nvPr/>
        </p:nvCxnSpPr>
        <p:spPr>
          <a:xfrm flipV="1">
            <a:off x="4258078" y="1840692"/>
            <a:ext cx="524476" cy="10727156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112" idx="2"/>
            <a:endCxn id="168" idx="0"/>
          </p:cNvCxnSpPr>
          <p:nvPr/>
        </p:nvCxnSpPr>
        <p:spPr>
          <a:xfrm flipH="1">
            <a:off x="-1432465" y="1788850"/>
            <a:ext cx="697708" cy="2019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91" idx="2"/>
            <a:endCxn id="151" idx="0"/>
          </p:cNvCxnSpPr>
          <p:nvPr/>
        </p:nvCxnSpPr>
        <p:spPr>
          <a:xfrm flipH="1">
            <a:off x="-8495820" y="1803708"/>
            <a:ext cx="1267175" cy="362585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>
            <a:stCxn id="121" idx="2"/>
            <a:endCxn id="179" idx="0"/>
          </p:cNvCxnSpPr>
          <p:nvPr/>
        </p:nvCxnSpPr>
        <p:spPr>
          <a:xfrm flipH="1">
            <a:off x="3191732" y="1840692"/>
            <a:ext cx="1590822" cy="1967075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3"/>
            <a:endCxn id="112" idx="1"/>
          </p:cNvCxnSpPr>
          <p:nvPr/>
        </p:nvCxnSpPr>
        <p:spPr>
          <a:xfrm flipV="1">
            <a:off x="-1429549" y="1673434"/>
            <a:ext cx="315521" cy="10857430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162" idx="3"/>
            <a:endCxn id="91" idx="1"/>
          </p:cNvCxnSpPr>
          <p:nvPr/>
        </p:nvCxnSpPr>
        <p:spPr>
          <a:xfrm flipV="1">
            <a:off x="-7942009" y="1688292"/>
            <a:ext cx="274782" cy="10845368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175" idx="3"/>
            <a:endCxn id="113" idx="1"/>
          </p:cNvCxnSpPr>
          <p:nvPr/>
        </p:nvCxnSpPr>
        <p:spPr>
          <a:xfrm flipV="1">
            <a:off x="-1144508" y="2712344"/>
            <a:ext cx="278119" cy="10433272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163" idx="3"/>
            <a:endCxn id="92" idx="1"/>
          </p:cNvCxnSpPr>
          <p:nvPr/>
        </p:nvCxnSpPr>
        <p:spPr>
          <a:xfrm flipV="1">
            <a:off x="-7590723" y="2708299"/>
            <a:ext cx="577" cy="10437317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92" idx="3"/>
            <a:endCxn id="198" idx="0"/>
          </p:cNvCxnSpPr>
          <p:nvPr/>
        </p:nvCxnSpPr>
        <p:spPr>
          <a:xfrm>
            <a:off x="-6427648" y="2708299"/>
            <a:ext cx="15478697" cy="418545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>
            <a:stCxn id="45" idx="2"/>
            <a:endCxn id="196" idx="0"/>
          </p:cNvCxnSpPr>
          <p:nvPr/>
        </p:nvCxnSpPr>
        <p:spPr>
          <a:xfrm flipH="1">
            <a:off x="8769539" y="1907232"/>
            <a:ext cx="34510" cy="2158751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121" idx="2"/>
            <a:endCxn id="180" idx="0"/>
          </p:cNvCxnSpPr>
          <p:nvPr/>
        </p:nvCxnSpPr>
        <p:spPr>
          <a:xfrm flipH="1">
            <a:off x="4251693" y="1840692"/>
            <a:ext cx="530861" cy="237915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98" idx="2"/>
            <a:endCxn id="254" idx="3"/>
          </p:cNvCxnSpPr>
          <p:nvPr/>
        </p:nvCxnSpPr>
        <p:spPr>
          <a:xfrm flipH="1" flipV="1">
            <a:off x="-6093904" y="6360426"/>
            <a:ext cx="15144953" cy="76415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4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0510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96" idx="0"/>
          </p:cNvCxnSpPr>
          <p:nvPr/>
        </p:nvCxnSpPr>
        <p:spPr>
          <a:xfrm rot="5400000" flipH="1" flipV="1">
            <a:off x="8393797" y="3347543"/>
            <a:ext cx="1094183" cy="342699"/>
          </a:xfrm>
          <a:prstGeom prst="curvedConnector3">
            <a:avLst>
              <a:gd name="adj1" fmla="val 87606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190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rot="5400000">
            <a:off x="2082294" y="6053148"/>
            <a:ext cx="7818290" cy="4980278"/>
          </a:xfrm>
          <a:prstGeom prst="curvedConnector3">
            <a:avLst>
              <a:gd name="adj1" fmla="val 5935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rot="5400000">
            <a:off x="-560685" y="3373185"/>
            <a:ext cx="7781306" cy="10303221"/>
          </a:xfrm>
          <a:prstGeom prst="curvedConnector3">
            <a:avLst>
              <a:gd name="adj1" fmla="val 72915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rot="5400000">
            <a:off x="-3841156" y="95510"/>
            <a:ext cx="7784102" cy="16861367"/>
          </a:xfrm>
          <a:prstGeom prst="curvedConnector3">
            <a:avLst>
              <a:gd name="adj1" fmla="val 75452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1" name="Straight Arrow Connector 470"/>
          <p:cNvCxnSpPr>
            <a:stCxn id="188" idx="0"/>
            <a:endCxn id="121" idx="2"/>
          </p:cNvCxnSpPr>
          <p:nvPr/>
        </p:nvCxnSpPr>
        <p:spPr>
          <a:xfrm rot="5400000" flipH="1" flipV="1">
            <a:off x="-1163943" y="6505935"/>
            <a:ext cx="10611740" cy="1281254"/>
          </a:xfrm>
          <a:prstGeom prst="curvedConnector3">
            <a:avLst>
              <a:gd name="adj1" fmla="val 2314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0"/>
            <a:endCxn id="112" idx="2"/>
          </p:cNvCxnSpPr>
          <p:nvPr/>
        </p:nvCxnSpPr>
        <p:spPr>
          <a:xfrm rot="5400000" flipH="1" flipV="1">
            <a:off x="-6591499" y="6558706"/>
            <a:ext cx="10626598" cy="1086886"/>
          </a:xfrm>
          <a:prstGeom prst="curvedConnector3">
            <a:avLst>
              <a:gd name="adj1" fmla="val 96753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38" idx="1"/>
            <a:endCxn id="9" idx="2"/>
          </p:cNvCxnSpPr>
          <p:nvPr/>
        </p:nvCxnSpPr>
        <p:spPr>
          <a:xfrm rot="10800000">
            <a:off x="8991600" y="13819025"/>
            <a:ext cx="3414370" cy="50475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7101"/>
              <a:gd name="adj2" fmla="val 23984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1221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45" idx="2"/>
            <a:endCxn id="195" idx="0"/>
          </p:cNvCxnSpPr>
          <p:nvPr/>
        </p:nvCxnSpPr>
        <p:spPr>
          <a:xfrm rot="5400000">
            <a:off x="7330086" y="2203707"/>
            <a:ext cx="1770439" cy="1177488"/>
          </a:xfrm>
          <a:prstGeom prst="curvedConnector3">
            <a:avLst>
              <a:gd name="adj1" fmla="val 40531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0"/>
          <p:cNvCxnSpPr>
            <a:stCxn id="112" idx="2"/>
          </p:cNvCxnSpPr>
          <p:nvPr/>
        </p:nvCxnSpPr>
        <p:spPr>
          <a:xfrm rot="5400000">
            <a:off x="-2093551" y="2449938"/>
            <a:ext cx="2019883" cy="697706"/>
          </a:xfrm>
          <a:prstGeom prst="curvedConnector3">
            <a:avLst>
              <a:gd name="adj1" fmla="val 43009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90"/>
          <p:cNvCxnSpPr>
            <a:stCxn id="162" idx="0"/>
            <a:endCxn id="91" idx="2"/>
          </p:cNvCxnSpPr>
          <p:nvPr/>
        </p:nvCxnSpPr>
        <p:spPr>
          <a:xfrm rot="5400000" flipH="1" flipV="1">
            <a:off x="-13111485" y="6535404"/>
            <a:ext cx="10614536" cy="1151144"/>
          </a:xfrm>
          <a:prstGeom prst="curvedConnector3">
            <a:avLst>
              <a:gd name="adj1" fmla="val 9723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0"/>
          <p:cNvCxnSpPr>
            <a:stCxn id="218" idx="3"/>
          </p:cNvCxnSpPr>
          <p:nvPr/>
        </p:nvCxnSpPr>
        <p:spPr>
          <a:xfrm>
            <a:off x="-9188540" y="4114800"/>
            <a:ext cx="553526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20"/>
          <p:cNvCxnSpPr>
            <a:endCxn id="46" idx="1"/>
          </p:cNvCxnSpPr>
          <p:nvPr/>
        </p:nvCxnSpPr>
        <p:spPr>
          <a:xfrm rot="16200000" flipH="1">
            <a:off x="7218246" y="1603752"/>
            <a:ext cx="1847719" cy="65754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Down Arrow 155"/>
          <p:cNvSpPr/>
          <p:nvPr/>
        </p:nvSpPr>
        <p:spPr>
          <a:xfrm>
            <a:off x="-1569819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own Arrow 189"/>
          <p:cNvSpPr/>
          <p:nvPr/>
        </p:nvSpPr>
        <p:spPr>
          <a:xfrm>
            <a:off x="8252952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24"/>
          <p:cNvCxnSpPr>
            <a:stCxn id="148" idx="3"/>
          </p:cNvCxnSpPr>
          <p:nvPr/>
        </p:nvCxnSpPr>
        <p:spPr>
          <a:xfrm>
            <a:off x="-5638800" y="1866900"/>
            <a:ext cx="12267523" cy="40332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24"/>
          <p:cNvCxnSpPr/>
          <p:nvPr/>
        </p:nvCxnSpPr>
        <p:spPr>
          <a:xfrm>
            <a:off x="914400" y="1907232"/>
            <a:ext cx="2590800" cy="0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24"/>
          <p:cNvCxnSpPr/>
          <p:nvPr/>
        </p:nvCxnSpPr>
        <p:spPr>
          <a:xfrm>
            <a:off x="6019800" y="1905000"/>
            <a:ext cx="838875" cy="0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24"/>
          <p:cNvCxnSpPr/>
          <p:nvPr/>
        </p:nvCxnSpPr>
        <p:spPr>
          <a:xfrm flipH="1" flipV="1">
            <a:off x="6858675" y="1866900"/>
            <a:ext cx="1394277" cy="2352951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54" name="Straight Arrow Connector 20"/>
          <p:cNvCxnSpPr>
            <a:stCxn id="38" idx="1"/>
            <a:endCxn id="45" idx="3"/>
          </p:cNvCxnSpPr>
          <p:nvPr/>
        </p:nvCxnSpPr>
        <p:spPr>
          <a:xfrm rot="10800000">
            <a:off x="9242630" y="1791817"/>
            <a:ext cx="3163340" cy="12531967"/>
          </a:xfrm>
          <a:prstGeom prst="bentConnector3">
            <a:avLst>
              <a:gd name="adj1" fmla="val 26393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3" name="Straight Arrow Connector 362"/>
          <p:cNvCxnSpPr>
            <a:stCxn id="45" idx="2"/>
            <a:endCxn id="195" idx="0"/>
          </p:cNvCxnSpPr>
          <p:nvPr/>
        </p:nvCxnSpPr>
        <p:spPr>
          <a:xfrm flipH="1">
            <a:off x="7626561" y="1907232"/>
            <a:ext cx="1177488" cy="177043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196" idx="0"/>
            <a:endCxn id="46" idx="2"/>
          </p:cNvCxnSpPr>
          <p:nvPr/>
        </p:nvCxnSpPr>
        <p:spPr>
          <a:xfrm flipV="1">
            <a:off x="8769539" y="2971800"/>
            <a:ext cx="342700" cy="10941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6" name="Straight Arrow Connector 475"/>
          <p:cNvCxnSpPr>
            <a:stCxn id="168" idx="2"/>
            <a:endCxn id="337" idx="1"/>
          </p:cNvCxnSpPr>
          <p:nvPr/>
        </p:nvCxnSpPr>
        <p:spPr>
          <a:xfrm>
            <a:off x="-1432465" y="4038599"/>
            <a:ext cx="578641" cy="40390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95" idx="0"/>
            <a:endCxn id="196" idx="0"/>
          </p:cNvCxnSpPr>
          <p:nvPr/>
        </p:nvCxnSpPr>
        <p:spPr>
          <a:xfrm>
            <a:off x="7626561" y="3677671"/>
            <a:ext cx="1142978" cy="3883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5" idx="2"/>
            <a:endCxn id="42" idx="2"/>
          </p:cNvCxnSpPr>
          <p:nvPr/>
        </p:nvCxnSpPr>
        <p:spPr>
          <a:xfrm flipH="1" flipV="1">
            <a:off x="8709449" y="1378912"/>
            <a:ext cx="94600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393" idx="1"/>
          </p:cNvCxnSpPr>
          <p:nvPr/>
        </p:nvCxnSpPr>
        <p:spPr>
          <a:xfrm flipH="1" flipV="1">
            <a:off x="4782691" y="1840694"/>
            <a:ext cx="3462765" cy="268572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1" idx="2"/>
            <a:endCxn id="120" idx="2"/>
          </p:cNvCxnSpPr>
          <p:nvPr/>
        </p:nvCxnSpPr>
        <p:spPr>
          <a:xfrm flipH="1" flipV="1">
            <a:off x="4395406" y="1312372"/>
            <a:ext cx="387148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3" idx="1"/>
            <a:endCxn id="112" idx="2"/>
          </p:cNvCxnSpPr>
          <p:nvPr/>
        </p:nvCxnSpPr>
        <p:spPr>
          <a:xfrm flipH="1" flipV="1">
            <a:off x="-734757" y="1788850"/>
            <a:ext cx="8980213" cy="27375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2" idx="2"/>
            <a:endCxn id="111" idx="2"/>
          </p:cNvCxnSpPr>
          <p:nvPr/>
        </p:nvCxnSpPr>
        <p:spPr>
          <a:xfrm flipH="1" flipV="1">
            <a:off x="-770046" y="1260530"/>
            <a:ext cx="35289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393" idx="1"/>
            <a:endCxn id="91" idx="2"/>
          </p:cNvCxnSpPr>
          <p:nvPr/>
        </p:nvCxnSpPr>
        <p:spPr>
          <a:xfrm flipH="1" flipV="1">
            <a:off x="-7228645" y="1803708"/>
            <a:ext cx="15474101" cy="27227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91" idx="0"/>
            <a:endCxn id="90" idx="2"/>
          </p:cNvCxnSpPr>
          <p:nvPr/>
        </p:nvCxnSpPr>
        <p:spPr>
          <a:xfrm flipH="1" flipV="1">
            <a:off x="-7323245" y="1275388"/>
            <a:ext cx="94600" cy="2974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2" idx="2"/>
            <a:endCxn id="168" idx="0"/>
          </p:cNvCxnSpPr>
          <p:nvPr/>
        </p:nvCxnSpPr>
        <p:spPr>
          <a:xfrm flipH="1">
            <a:off x="-1432465" y="1788850"/>
            <a:ext cx="697708" cy="2019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46" idx="0"/>
          </p:cNvCxnSpPr>
          <p:nvPr/>
        </p:nvCxnSpPr>
        <p:spPr>
          <a:xfrm rot="16200000" flipV="1">
            <a:off x="8229816" y="1858545"/>
            <a:ext cx="1362056" cy="402790"/>
          </a:xfrm>
          <a:prstGeom prst="curvedConnector3">
            <a:avLst>
              <a:gd name="adj1" fmla="val 84966"/>
            </a:avLst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0510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54" name="Straight Arrow Connector 20"/>
          <p:cNvCxnSpPr>
            <a:stCxn id="38" idx="1"/>
            <a:endCxn id="45" idx="3"/>
          </p:cNvCxnSpPr>
          <p:nvPr/>
        </p:nvCxnSpPr>
        <p:spPr>
          <a:xfrm rot="10800000">
            <a:off x="9242630" y="1791817"/>
            <a:ext cx="3163340" cy="12531967"/>
          </a:xfrm>
          <a:prstGeom prst="bentConnector3">
            <a:avLst>
              <a:gd name="adj1" fmla="val 26393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96" idx="0"/>
          </p:cNvCxnSpPr>
          <p:nvPr/>
        </p:nvCxnSpPr>
        <p:spPr>
          <a:xfrm rot="5400000" flipH="1" flipV="1">
            <a:off x="8393797" y="3347543"/>
            <a:ext cx="1094183" cy="342699"/>
          </a:xfrm>
          <a:prstGeom prst="curvedConnector3">
            <a:avLst>
              <a:gd name="adj1" fmla="val 87606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3" name="Straight Arrow Connector 362"/>
          <p:cNvCxnSpPr>
            <a:stCxn id="45" idx="2"/>
            <a:endCxn id="195" idx="0"/>
          </p:cNvCxnSpPr>
          <p:nvPr/>
        </p:nvCxnSpPr>
        <p:spPr>
          <a:xfrm flipH="1">
            <a:off x="7626561" y="1907232"/>
            <a:ext cx="1177488" cy="177043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190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rot="5400000">
            <a:off x="2082294" y="6053148"/>
            <a:ext cx="7818290" cy="4980278"/>
          </a:xfrm>
          <a:prstGeom prst="curvedConnector3">
            <a:avLst>
              <a:gd name="adj1" fmla="val 5935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rot="5400000">
            <a:off x="-560685" y="3373185"/>
            <a:ext cx="7781306" cy="10303221"/>
          </a:xfrm>
          <a:prstGeom prst="curvedConnector3">
            <a:avLst>
              <a:gd name="adj1" fmla="val 72915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rot="5400000">
            <a:off x="-3841156" y="95510"/>
            <a:ext cx="7784102" cy="16861367"/>
          </a:xfrm>
          <a:prstGeom prst="curvedConnector3">
            <a:avLst>
              <a:gd name="adj1" fmla="val 75452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1" name="Straight Arrow Connector 470"/>
          <p:cNvCxnSpPr>
            <a:stCxn id="188" idx="0"/>
            <a:endCxn id="121" idx="2"/>
          </p:cNvCxnSpPr>
          <p:nvPr/>
        </p:nvCxnSpPr>
        <p:spPr>
          <a:xfrm rot="5400000" flipH="1" flipV="1">
            <a:off x="-1163943" y="6505935"/>
            <a:ext cx="10611740" cy="1281254"/>
          </a:xfrm>
          <a:prstGeom prst="curvedConnector3">
            <a:avLst>
              <a:gd name="adj1" fmla="val 2314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168" idx="2"/>
            <a:endCxn id="337" idx="1"/>
          </p:cNvCxnSpPr>
          <p:nvPr/>
        </p:nvCxnSpPr>
        <p:spPr>
          <a:xfrm>
            <a:off x="-1432465" y="4038599"/>
            <a:ext cx="578641" cy="40390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0"/>
            <a:endCxn id="112" idx="2"/>
          </p:cNvCxnSpPr>
          <p:nvPr/>
        </p:nvCxnSpPr>
        <p:spPr>
          <a:xfrm rot="5400000" flipH="1" flipV="1">
            <a:off x="-6591499" y="6558706"/>
            <a:ext cx="10626598" cy="1086886"/>
          </a:xfrm>
          <a:prstGeom prst="curvedConnector3">
            <a:avLst>
              <a:gd name="adj1" fmla="val 96753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95" idx="0"/>
            <a:endCxn id="196" idx="0"/>
          </p:cNvCxnSpPr>
          <p:nvPr/>
        </p:nvCxnSpPr>
        <p:spPr>
          <a:xfrm>
            <a:off x="7626561" y="3677671"/>
            <a:ext cx="1142978" cy="3883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38" idx="1"/>
            <a:endCxn id="9" idx="2"/>
          </p:cNvCxnSpPr>
          <p:nvPr/>
        </p:nvCxnSpPr>
        <p:spPr>
          <a:xfrm rot="10800000">
            <a:off x="8991600" y="13819025"/>
            <a:ext cx="3414370" cy="50475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7101"/>
              <a:gd name="adj2" fmla="val 23984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5" idx="2"/>
            <a:endCxn id="42" idx="2"/>
          </p:cNvCxnSpPr>
          <p:nvPr/>
        </p:nvCxnSpPr>
        <p:spPr>
          <a:xfrm flipH="1" flipV="1">
            <a:off x="8709449" y="1378912"/>
            <a:ext cx="94600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393" idx="1"/>
          </p:cNvCxnSpPr>
          <p:nvPr/>
        </p:nvCxnSpPr>
        <p:spPr>
          <a:xfrm flipH="1" flipV="1">
            <a:off x="4782691" y="1840694"/>
            <a:ext cx="3462765" cy="268572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1" idx="2"/>
            <a:endCxn id="120" idx="2"/>
          </p:cNvCxnSpPr>
          <p:nvPr/>
        </p:nvCxnSpPr>
        <p:spPr>
          <a:xfrm flipH="1" flipV="1">
            <a:off x="4395406" y="1312372"/>
            <a:ext cx="387148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1221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45" idx="2"/>
            <a:endCxn id="195" idx="0"/>
          </p:cNvCxnSpPr>
          <p:nvPr/>
        </p:nvCxnSpPr>
        <p:spPr>
          <a:xfrm rot="5400000">
            <a:off x="7330086" y="2203707"/>
            <a:ext cx="1770439" cy="1177488"/>
          </a:xfrm>
          <a:prstGeom prst="curvedConnector3">
            <a:avLst>
              <a:gd name="adj1" fmla="val 40531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3" idx="1"/>
            <a:endCxn id="112" idx="2"/>
          </p:cNvCxnSpPr>
          <p:nvPr/>
        </p:nvCxnSpPr>
        <p:spPr>
          <a:xfrm flipH="1" flipV="1">
            <a:off x="-734757" y="1788850"/>
            <a:ext cx="8980213" cy="27375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2" idx="2"/>
            <a:endCxn id="111" idx="2"/>
          </p:cNvCxnSpPr>
          <p:nvPr/>
        </p:nvCxnSpPr>
        <p:spPr>
          <a:xfrm flipH="1" flipV="1">
            <a:off x="-770046" y="1260530"/>
            <a:ext cx="35289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0"/>
          <p:cNvCxnSpPr>
            <a:stCxn id="112" idx="2"/>
          </p:cNvCxnSpPr>
          <p:nvPr/>
        </p:nvCxnSpPr>
        <p:spPr>
          <a:xfrm rot="5400000">
            <a:off x="-2093551" y="2449938"/>
            <a:ext cx="2019883" cy="697706"/>
          </a:xfrm>
          <a:prstGeom prst="curvedConnector3">
            <a:avLst>
              <a:gd name="adj1" fmla="val 43009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90"/>
          <p:cNvCxnSpPr>
            <a:stCxn id="162" idx="0"/>
            <a:endCxn id="91" idx="2"/>
          </p:cNvCxnSpPr>
          <p:nvPr/>
        </p:nvCxnSpPr>
        <p:spPr>
          <a:xfrm rot="5400000" flipH="1" flipV="1">
            <a:off x="-13111485" y="6535404"/>
            <a:ext cx="10614536" cy="1151144"/>
          </a:xfrm>
          <a:prstGeom prst="curvedConnector3">
            <a:avLst>
              <a:gd name="adj1" fmla="val 9723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393" idx="1"/>
            <a:endCxn id="91" idx="2"/>
          </p:cNvCxnSpPr>
          <p:nvPr/>
        </p:nvCxnSpPr>
        <p:spPr>
          <a:xfrm flipH="1" flipV="1">
            <a:off x="-7228645" y="1803708"/>
            <a:ext cx="15474101" cy="27227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91" idx="0"/>
            <a:endCxn id="90" idx="2"/>
          </p:cNvCxnSpPr>
          <p:nvPr/>
        </p:nvCxnSpPr>
        <p:spPr>
          <a:xfrm flipH="1" flipV="1">
            <a:off x="-7323245" y="1275388"/>
            <a:ext cx="94600" cy="2974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0"/>
          <p:cNvCxnSpPr>
            <a:stCxn id="218" idx="3"/>
          </p:cNvCxnSpPr>
          <p:nvPr/>
        </p:nvCxnSpPr>
        <p:spPr>
          <a:xfrm>
            <a:off x="-9188540" y="4114800"/>
            <a:ext cx="553526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12" idx="2"/>
            <a:endCxn id="168" idx="0"/>
          </p:cNvCxnSpPr>
          <p:nvPr/>
        </p:nvCxnSpPr>
        <p:spPr>
          <a:xfrm flipH="1">
            <a:off x="-1432465" y="1788850"/>
            <a:ext cx="697708" cy="2019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96" idx="0"/>
            <a:endCxn id="46" idx="2"/>
          </p:cNvCxnSpPr>
          <p:nvPr/>
        </p:nvCxnSpPr>
        <p:spPr>
          <a:xfrm flipV="1">
            <a:off x="8769539" y="2971800"/>
            <a:ext cx="342700" cy="10941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154"/>
          <p:cNvCxnSpPr>
            <a:stCxn id="46" idx="0"/>
            <a:endCxn id="42" idx="2"/>
          </p:cNvCxnSpPr>
          <p:nvPr/>
        </p:nvCxnSpPr>
        <p:spPr>
          <a:xfrm rot="16200000" flipV="1">
            <a:off x="8229816" y="1858545"/>
            <a:ext cx="1362056" cy="402790"/>
          </a:xfrm>
          <a:prstGeom prst="curvedConnector3">
            <a:avLst>
              <a:gd name="adj1" fmla="val 84966"/>
            </a:avLst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20"/>
          <p:cNvCxnSpPr>
            <a:endCxn id="46" idx="1"/>
          </p:cNvCxnSpPr>
          <p:nvPr/>
        </p:nvCxnSpPr>
        <p:spPr>
          <a:xfrm rot="16200000" flipH="1">
            <a:off x="7218246" y="1603752"/>
            <a:ext cx="1847719" cy="65754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407" name="Straight Arrow Connector 20"/>
          <p:cNvCxnSpPr>
            <a:stCxn id="410" idx="1"/>
            <a:endCxn id="175" idx="2"/>
          </p:cNvCxnSpPr>
          <p:nvPr/>
        </p:nvCxnSpPr>
        <p:spPr>
          <a:xfrm rot="10800000">
            <a:off x="-1672595" y="13261032"/>
            <a:ext cx="14066389" cy="1716692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513" name="Straight Arrow Connector 512"/>
          <p:cNvCxnSpPr>
            <a:stCxn id="175" idx="3"/>
            <a:endCxn id="113" idx="1"/>
          </p:cNvCxnSpPr>
          <p:nvPr/>
        </p:nvCxnSpPr>
        <p:spPr>
          <a:xfrm flipV="1">
            <a:off x="-1144508" y="2712344"/>
            <a:ext cx="278119" cy="10433272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20"/>
          <p:cNvCxnSpPr>
            <a:stCxn id="110" idx="2"/>
          </p:cNvCxnSpPr>
          <p:nvPr/>
        </p:nvCxnSpPr>
        <p:spPr>
          <a:xfrm rot="16200000" flipH="1">
            <a:off x="-1540581" y="749042"/>
            <a:ext cx="272896" cy="51924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112" idx="2"/>
            <a:endCxn id="168" idx="0"/>
          </p:cNvCxnSpPr>
          <p:nvPr/>
        </p:nvCxnSpPr>
        <p:spPr>
          <a:xfrm rot="5400000">
            <a:off x="-2093552" y="2449937"/>
            <a:ext cx="2019883" cy="697708"/>
          </a:xfrm>
          <a:prstGeom prst="curvedConnector3">
            <a:avLst>
              <a:gd name="adj1" fmla="val 4396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218" idx="3"/>
            <a:endCxn id="234" idx="1"/>
          </p:cNvCxnSpPr>
          <p:nvPr/>
        </p:nvCxnSpPr>
        <p:spPr>
          <a:xfrm>
            <a:off x="-9188540" y="4114800"/>
            <a:ext cx="540503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24"/>
          <p:cNvCxnSpPr>
            <a:stCxn id="124" idx="3"/>
          </p:cNvCxnSpPr>
          <p:nvPr/>
        </p:nvCxnSpPr>
        <p:spPr>
          <a:xfrm>
            <a:off x="997628" y="1866900"/>
            <a:ext cx="5861047" cy="20166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24"/>
          <p:cNvCxnSpPr/>
          <p:nvPr/>
        </p:nvCxnSpPr>
        <p:spPr>
          <a:xfrm flipH="1" flipV="1">
            <a:off x="6858676" y="1866901"/>
            <a:ext cx="1719992" cy="4021173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24"/>
          <p:cNvCxnSpPr>
            <a:stCxn id="125" idx="3"/>
          </p:cNvCxnSpPr>
          <p:nvPr/>
        </p:nvCxnSpPr>
        <p:spPr>
          <a:xfrm>
            <a:off x="997629" y="7076901"/>
            <a:ext cx="5631094" cy="99311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24"/>
          <p:cNvCxnSpPr>
            <a:stCxn id="123" idx="3"/>
          </p:cNvCxnSpPr>
          <p:nvPr/>
        </p:nvCxnSpPr>
        <p:spPr>
          <a:xfrm>
            <a:off x="-5638799" y="7076901"/>
            <a:ext cx="9143999" cy="50031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24"/>
          <p:cNvCxnSpPr/>
          <p:nvPr/>
        </p:nvCxnSpPr>
        <p:spPr>
          <a:xfrm flipV="1">
            <a:off x="6628723" y="5932440"/>
            <a:ext cx="1706265" cy="1230360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3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8" name="Straight Arrow Connector 427"/>
          <p:cNvCxnSpPr>
            <a:stCxn id="113" idx="3"/>
            <a:endCxn id="197" idx="0"/>
          </p:cNvCxnSpPr>
          <p:nvPr/>
        </p:nvCxnSpPr>
        <p:spPr>
          <a:xfrm>
            <a:off x="-268148" y="2712344"/>
            <a:ext cx="9159561" cy="316140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7" idx="2"/>
            <a:endCxn id="337" idx="3"/>
          </p:cNvCxnSpPr>
          <p:nvPr/>
        </p:nvCxnSpPr>
        <p:spPr>
          <a:xfrm flipH="1" flipV="1">
            <a:off x="271805" y="4442506"/>
            <a:ext cx="8619608" cy="16620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97" idx="2"/>
            <a:endCxn id="235" idx="3"/>
          </p:cNvCxnSpPr>
          <p:nvPr/>
        </p:nvCxnSpPr>
        <p:spPr>
          <a:xfrm flipH="1" flipV="1">
            <a:off x="-7717775" y="4758536"/>
            <a:ext cx="16609188" cy="134604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0"/>
          <p:cNvCxnSpPr>
            <a:stCxn id="410" idx="1"/>
          </p:cNvCxnSpPr>
          <p:nvPr/>
        </p:nvCxnSpPr>
        <p:spPr>
          <a:xfrm rot="10800000">
            <a:off x="-291009" y="2712344"/>
            <a:ext cx="12684803" cy="12265380"/>
          </a:xfrm>
          <a:prstGeom prst="bentConnector3">
            <a:avLst>
              <a:gd name="adj1" fmla="val 5667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97" idx="0"/>
            <a:endCxn id="196" idx="2"/>
          </p:cNvCxnSpPr>
          <p:nvPr/>
        </p:nvCxnSpPr>
        <p:spPr>
          <a:xfrm flipH="1" flipV="1">
            <a:off x="8769539" y="4296815"/>
            <a:ext cx="121874" cy="157692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0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407" name="Straight Arrow Connector 20"/>
          <p:cNvCxnSpPr>
            <a:stCxn id="410" idx="1"/>
            <a:endCxn id="175" idx="2"/>
          </p:cNvCxnSpPr>
          <p:nvPr/>
        </p:nvCxnSpPr>
        <p:spPr>
          <a:xfrm rot="10800000">
            <a:off x="-1672595" y="13261032"/>
            <a:ext cx="14066389" cy="1716692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8" name="Straight Arrow Connector 427"/>
          <p:cNvCxnSpPr>
            <a:stCxn id="113" idx="3"/>
            <a:endCxn id="197" idx="0"/>
          </p:cNvCxnSpPr>
          <p:nvPr/>
        </p:nvCxnSpPr>
        <p:spPr>
          <a:xfrm>
            <a:off x="-268148" y="2712344"/>
            <a:ext cx="9159561" cy="316140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175" idx="3"/>
            <a:endCxn id="113" idx="1"/>
          </p:cNvCxnSpPr>
          <p:nvPr/>
        </p:nvCxnSpPr>
        <p:spPr>
          <a:xfrm flipV="1">
            <a:off x="-1144508" y="2712344"/>
            <a:ext cx="278119" cy="10433272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7" idx="2"/>
            <a:endCxn id="337" idx="3"/>
          </p:cNvCxnSpPr>
          <p:nvPr/>
        </p:nvCxnSpPr>
        <p:spPr>
          <a:xfrm flipH="1" flipV="1">
            <a:off x="271805" y="4442506"/>
            <a:ext cx="8619608" cy="16620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97" idx="2"/>
            <a:endCxn id="235" idx="3"/>
          </p:cNvCxnSpPr>
          <p:nvPr/>
        </p:nvCxnSpPr>
        <p:spPr>
          <a:xfrm flipH="1" flipV="1">
            <a:off x="-7717775" y="4758536"/>
            <a:ext cx="16609188" cy="134604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0"/>
          <p:cNvCxnSpPr>
            <a:stCxn id="410" idx="1"/>
          </p:cNvCxnSpPr>
          <p:nvPr/>
        </p:nvCxnSpPr>
        <p:spPr>
          <a:xfrm rot="10800000">
            <a:off x="-291009" y="2712344"/>
            <a:ext cx="12684803" cy="12265380"/>
          </a:xfrm>
          <a:prstGeom prst="bentConnector3">
            <a:avLst>
              <a:gd name="adj1" fmla="val 5667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97" idx="0"/>
            <a:endCxn id="196" idx="2"/>
          </p:cNvCxnSpPr>
          <p:nvPr/>
        </p:nvCxnSpPr>
        <p:spPr>
          <a:xfrm flipH="1" flipV="1">
            <a:off x="8769539" y="4296815"/>
            <a:ext cx="121874" cy="157692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20"/>
          <p:cNvCxnSpPr>
            <a:stCxn id="110" idx="2"/>
          </p:cNvCxnSpPr>
          <p:nvPr/>
        </p:nvCxnSpPr>
        <p:spPr>
          <a:xfrm rot="16200000" flipH="1">
            <a:off x="-1540581" y="749042"/>
            <a:ext cx="272896" cy="51924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112" idx="2"/>
            <a:endCxn id="168" idx="0"/>
          </p:cNvCxnSpPr>
          <p:nvPr/>
        </p:nvCxnSpPr>
        <p:spPr>
          <a:xfrm rot="5400000">
            <a:off x="-2093552" y="2449937"/>
            <a:ext cx="2019883" cy="697708"/>
          </a:xfrm>
          <a:prstGeom prst="curvedConnector3">
            <a:avLst>
              <a:gd name="adj1" fmla="val 4396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218" idx="3"/>
            <a:endCxn id="234" idx="1"/>
          </p:cNvCxnSpPr>
          <p:nvPr/>
        </p:nvCxnSpPr>
        <p:spPr>
          <a:xfrm>
            <a:off x="-9188540" y="4114800"/>
            <a:ext cx="540503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65764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5" name="Straight Arrow Connector 20"/>
          <p:cNvCxnSpPr>
            <a:stCxn id="416" idx="1"/>
            <a:endCxn id="163" idx="2"/>
          </p:cNvCxnSpPr>
          <p:nvPr/>
        </p:nvCxnSpPr>
        <p:spPr>
          <a:xfrm rot="10800000">
            <a:off x="-8197619" y="13261032"/>
            <a:ext cx="20603591" cy="2336846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163" idx="3"/>
            <a:endCxn id="92" idx="1"/>
          </p:cNvCxnSpPr>
          <p:nvPr/>
        </p:nvCxnSpPr>
        <p:spPr>
          <a:xfrm flipV="1">
            <a:off x="-7590723" y="2708299"/>
            <a:ext cx="577" cy="10437317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24"/>
          <p:cNvCxnSpPr>
            <a:stCxn id="99" idx="3"/>
          </p:cNvCxnSpPr>
          <p:nvPr/>
        </p:nvCxnSpPr>
        <p:spPr>
          <a:xfrm>
            <a:off x="-5638800" y="1866900"/>
            <a:ext cx="12497475" cy="20166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4"/>
          <p:cNvCxnSpPr/>
          <p:nvPr/>
        </p:nvCxnSpPr>
        <p:spPr>
          <a:xfrm flipH="1" flipV="1">
            <a:off x="6858676" y="1866902"/>
            <a:ext cx="1719992" cy="4962722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24"/>
          <p:cNvCxnSpPr/>
          <p:nvPr/>
        </p:nvCxnSpPr>
        <p:spPr>
          <a:xfrm>
            <a:off x="-5638799" y="7076901"/>
            <a:ext cx="14033876" cy="0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6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535" name="Straight Arrow Connector 534"/>
          <p:cNvCxnSpPr>
            <a:stCxn id="92" idx="3"/>
            <a:endCxn id="198" idx="0"/>
          </p:cNvCxnSpPr>
          <p:nvPr/>
        </p:nvCxnSpPr>
        <p:spPr>
          <a:xfrm>
            <a:off x="-6427648" y="2708299"/>
            <a:ext cx="15478697" cy="418545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98" idx="2"/>
            <a:endCxn id="254" idx="3"/>
          </p:cNvCxnSpPr>
          <p:nvPr/>
        </p:nvCxnSpPr>
        <p:spPr>
          <a:xfrm flipH="1" flipV="1">
            <a:off x="-6093904" y="6360426"/>
            <a:ext cx="15144953" cy="76415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0"/>
          <p:cNvCxnSpPr>
            <a:stCxn id="416" idx="1"/>
            <a:endCxn id="92" idx="3"/>
          </p:cNvCxnSpPr>
          <p:nvPr/>
        </p:nvCxnSpPr>
        <p:spPr>
          <a:xfrm rot="10800000">
            <a:off x="-6427647" y="2708300"/>
            <a:ext cx="18833619" cy="12889579"/>
          </a:xfrm>
          <a:prstGeom prst="bentConnector3">
            <a:avLst>
              <a:gd name="adj1" fmla="val 4038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3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65764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5" name="Straight Arrow Connector 20"/>
          <p:cNvCxnSpPr>
            <a:stCxn id="416" idx="1"/>
            <a:endCxn id="163" idx="2"/>
          </p:cNvCxnSpPr>
          <p:nvPr/>
        </p:nvCxnSpPr>
        <p:spPr>
          <a:xfrm rot="10800000">
            <a:off x="-8197619" y="13261032"/>
            <a:ext cx="20603591" cy="2336846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163" idx="3"/>
            <a:endCxn id="92" idx="1"/>
          </p:cNvCxnSpPr>
          <p:nvPr/>
        </p:nvCxnSpPr>
        <p:spPr>
          <a:xfrm flipV="1">
            <a:off x="-7590723" y="2708299"/>
            <a:ext cx="577" cy="10437317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92" idx="3"/>
            <a:endCxn id="198" idx="0"/>
          </p:cNvCxnSpPr>
          <p:nvPr/>
        </p:nvCxnSpPr>
        <p:spPr>
          <a:xfrm>
            <a:off x="-6427648" y="2708299"/>
            <a:ext cx="15478697" cy="418545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98" idx="2"/>
            <a:endCxn id="254" idx="3"/>
          </p:cNvCxnSpPr>
          <p:nvPr/>
        </p:nvCxnSpPr>
        <p:spPr>
          <a:xfrm flipH="1" flipV="1">
            <a:off x="-6093904" y="6360426"/>
            <a:ext cx="15144953" cy="76415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0"/>
          <p:cNvCxnSpPr>
            <a:stCxn id="416" idx="1"/>
            <a:endCxn id="92" idx="3"/>
          </p:cNvCxnSpPr>
          <p:nvPr/>
        </p:nvCxnSpPr>
        <p:spPr>
          <a:xfrm rot="10800000">
            <a:off x="-6427647" y="2708300"/>
            <a:ext cx="18833619" cy="12889579"/>
          </a:xfrm>
          <a:prstGeom prst="bentConnector3">
            <a:avLst>
              <a:gd name="adj1" fmla="val 4038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3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04800"/>
            <a:ext cx="8686800" cy="6324600"/>
          </a:xfrm>
          <a:prstGeom prst="roundRect">
            <a:avLst>
              <a:gd name="adj" fmla="val 365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FINAL Model – </a:t>
            </a:r>
          </a:p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Model A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2251432" y="-2820516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128" name="Straight Arrow Connector 20"/>
          <p:cNvCxnSpPr>
            <a:stCxn id="129" idx="1"/>
            <a:endCxn id="9" idx="2"/>
          </p:cNvCxnSpPr>
          <p:nvPr/>
        </p:nvCxnSpPr>
        <p:spPr>
          <a:xfrm rot="10800000" flipV="1">
            <a:off x="8991600" y="10152966"/>
            <a:ext cx="3276600" cy="3666058"/>
          </a:xfrm>
          <a:prstGeom prst="bentConnector4">
            <a:avLst>
              <a:gd name="adj1" fmla="val 19767"/>
              <a:gd name="adj2" fmla="val 11507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2268200" y="9829800"/>
            <a:ext cx="2209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</p:txBody>
      </p:sp>
      <p:cxnSp>
        <p:nvCxnSpPr>
          <p:cNvPr id="137" name="Straight Arrow Connector 20"/>
          <p:cNvCxnSpPr>
            <a:stCxn id="129" idx="1"/>
            <a:endCxn id="8" idx="2"/>
          </p:cNvCxnSpPr>
          <p:nvPr/>
        </p:nvCxnSpPr>
        <p:spPr>
          <a:xfrm rot="10800000" flipV="1">
            <a:off x="4305300" y="10152966"/>
            <a:ext cx="7962900" cy="3666058"/>
          </a:xfrm>
          <a:prstGeom prst="bentConnector4">
            <a:avLst>
              <a:gd name="adj1" fmla="val 8176"/>
              <a:gd name="adj2" fmla="val 120786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29" idx="1"/>
            <a:endCxn id="7" idx="2"/>
          </p:cNvCxnSpPr>
          <p:nvPr/>
        </p:nvCxnSpPr>
        <p:spPr>
          <a:xfrm rot="10800000" flipV="1">
            <a:off x="-800100" y="10152966"/>
            <a:ext cx="13068300" cy="3666058"/>
          </a:xfrm>
          <a:prstGeom prst="bentConnector4">
            <a:avLst>
              <a:gd name="adj1" fmla="val 4849"/>
              <a:gd name="adj2" fmla="val 12833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129" idx="1"/>
            <a:endCxn id="4" idx="2"/>
          </p:cNvCxnSpPr>
          <p:nvPr/>
        </p:nvCxnSpPr>
        <p:spPr>
          <a:xfrm rot="10800000" flipV="1">
            <a:off x="-7434064" y="10152966"/>
            <a:ext cx="19702264" cy="3639234"/>
          </a:xfrm>
          <a:prstGeom prst="bentConnector4">
            <a:avLst>
              <a:gd name="adj1" fmla="val 3153"/>
              <a:gd name="adj2" fmla="val 13808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6778"/>
              <a:gd name="adj2" fmla="val 2403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0"/>
          <p:cNvCxnSpPr>
            <a:stCxn id="8" idx="2"/>
            <a:endCxn id="187" idx="3"/>
          </p:cNvCxnSpPr>
          <p:nvPr/>
        </p:nvCxnSpPr>
        <p:spPr>
          <a:xfrm rot="5400000" flipH="1" flipV="1">
            <a:off x="3367300" y="12713395"/>
            <a:ext cx="2043629" cy="167630"/>
          </a:xfrm>
          <a:prstGeom prst="curvedConnector4">
            <a:avLst>
              <a:gd name="adj1" fmla="val 42880"/>
              <a:gd name="adj2" fmla="val 75004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20"/>
          <p:cNvCxnSpPr>
            <a:stCxn id="7" idx="2"/>
            <a:endCxn id="173" idx="3"/>
          </p:cNvCxnSpPr>
          <p:nvPr/>
        </p:nvCxnSpPr>
        <p:spPr>
          <a:xfrm rot="5400000" flipH="1" flipV="1">
            <a:off x="-1409434" y="12300207"/>
            <a:ext cx="2128151" cy="909484"/>
          </a:xfrm>
          <a:prstGeom prst="curvedConnector4">
            <a:avLst>
              <a:gd name="adj1" fmla="val 51918"/>
              <a:gd name="adj2" fmla="val 1529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4" idx="2"/>
            <a:endCxn id="161" idx="3"/>
          </p:cNvCxnSpPr>
          <p:nvPr/>
        </p:nvCxnSpPr>
        <p:spPr>
          <a:xfrm rot="5400000" flipH="1" flipV="1">
            <a:off x="-8248816" y="12502704"/>
            <a:ext cx="2104247" cy="474745"/>
          </a:xfrm>
          <a:prstGeom prst="curvedConnector4">
            <a:avLst>
              <a:gd name="adj1" fmla="val 34401"/>
              <a:gd name="adj2" fmla="val 24974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4831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3064561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68378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-8206247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own Arrow 134"/>
          <p:cNvSpPr/>
          <p:nvPr/>
        </p:nvSpPr>
        <p:spPr>
          <a:xfrm>
            <a:off x="3535582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0510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96" idx="0"/>
          </p:cNvCxnSpPr>
          <p:nvPr/>
        </p:nvCxnSpPr>
        <p:spPr>
          <a:xfrm rot="5400000" flipH="1" flipV="1">
            <a:off x="8393797" y="3347543"/>
            <a:ext cx="1094183" cy="342699"/>
          </a:xfrm>
          <a:prstGeom prst="curvedConnector3">
            <a:avLst>
              <a:gd name="adj1" fmla="val 87606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190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rot="5400000">
            <a:off x="2082294" y="6053148"/>
            <a:ext cx="7818290" cy="4980278"/>
          </a:xfrm>
          <a:prstGeom prst="curvedConnector3">
            <a:avLst>
              <a:gd name="adj1" fmla="val 5935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rot="5400000">
            <a:off x="-560685" y="3373185"/>
            <a:ext cx="7781306" cy="10303221"/>
          </a:xfrm>
          <a:prstGeom prst="curvedConnector3">
            <a:avLst>
              <a:gd name="adj1" fmla="val 72915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rot="5400000">
            <a:off x="-3841156" y="95510"/>
            <a:ext cx="7784102" cy="16861367"/>
          </a:xfrm>
          <a:prstGeom prst="curvedConnector3">
            <a:avLst>
              <a:gd name="adj1" fmla="val 75452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1" name="Straight Arrow Connector 470"/>
          <p:cNvCxnSpPr>
            <a:stCxn id="188" idx="0"/>
            <a:endCxn id="121" idx="2"/>
          </p:cNvCxnSpPr>
          <p:nvPr/>
        </p:nvCxnSpPr>
        <p:spPr>
          <a:xfrm rot="5400000" flipH="1" flipV="1">
            <a:off x="-1163943" y="6505935"/>
            <a:ext cx="10611740" cy="1281254"/>
          </a:xfrm>
          <a:prstGeom prst="curvedConnector3">
            <a:avLst>
              <a:gd name="adj1" fmla="val 2314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0"/>
            <a:endCxn id="112" idx="2"/>
          </p:cNvCxnSpPr>
          <p:nvPr/>
        </p:nvCxnSpPr>
        <p:spPr>
          <a:xfrm rot="5400000" flipH="1" flipV="1">
            <a:off x="-6591499" y="6558706"/>
            <a:ext cx="10626598" cy="1086886"/>
          </a:xfrm>
          <a:prstGeom prst="curvedConnector3">
            <a:avLst>
              <a:gd name="adj1" fmla="val 96753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38" idx="1"/>
            <a:endCxn id="9" idx="2"/>
          </p:cNvCxnSpPr>
          <p:nvPr/>
        </p:nvCxnSpPr>
        <p:spPr>
          <a:xfrm rot="10800000">
            <a:off x="8991600" y="13819025"/>
            <a:ext cx="3414370" cy="50475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7101"/>
              <a:gd name="adj2" fmla="val 23984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1221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45" idx="2"/>
            <a:endCxn id="195" idx="0"/>
          </p:cNvCxnSpPr>
          <p:nvPr/>
        </p:nvCxnSpPr>
        <p:spPr>
          <a:xfrm rot="5400000">
            <a:off x="7330086" y="2203707"/>
            <a:ext cx="1770439" cy="1177488"/>
          </a:xfrm>
          <a:prstGeom prst="curvedConnector3">
            <a:avLst>
              <a:gd name="adj1" fmla="val 40531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0"/>
          <p:cNvCxnSpPr>
            <a:stCxn id="112" idx="2"/>
          </p:cNvCxnSpPr>
          <p:nvPr/>
        </p:nvCxnSpPr>
        <p:spPr>
          <a:xfrm rot="5400000">
            <a:off x="-2093551" y="2449938"/>
            <a:ext cx="2019883" cy="697706"/>
          </a:xfrm>
          <a:prstGeom prst="curvedConnector3">
            <a:avLst>
              <a:gd name="adj1" fmla="val 43009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90"/>
          <p:cNvCxnSpPr>
            <a:stCxn id="162" idx="0"/>
            <a:endCxn id="91" idx="2"/>
          </p:cNvCxnSpPr>
          <p:nvPr/>
        </p:nvCxnSpPr>
        <p:spPr>
          <a:xfrm rot="5400000" flipH="1" flipV="1">
            <a:off x="-13111485" y="6535404"/>
            <a:ext cx="10614536" cy="1151144"/>
          </a:xfrm>
          <a:prstGeom prst="curvedConnector3">
            <a:avLst>
              <a:gd name="adj1" fmla="val 9723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0"/>
          <p:cNvCxnSpPr>
            <a:stCxn id="218" idx="3"/>
          </p:cNvCxnSpPr>
          <p:nvPr/>
        </p:nvCxnSpPr>
        <p:spPr>
          <a:xfrm>
            <a:off x="-9188540" y="4114800"/>
            <a:ext cx="553526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20"/>
          <p:cNvCxnSpPr>
            <a:endCxn id="46" idx="1"/>
          </p:cNvCxnSpPr>
          <p:nvPr/>
        </p:nvCxnSpPr>
        <p:spPr>
          <a:xfrm rot="16200000" flipH="1">
            <a:off x="7218246" y="1603752"/>
            <a:ext cx="1847719" cy="65754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Down Arrow 155"/>
          <p:cNvSpPr/>
          <p:nvPr/>
        </p:nvSpPr>
        <p:spPr>
          <a:xfrm>
            <a:off x="-1569819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own Arrow 189"/>
          <p:cNvSpPr/>
          <p:nvPr/>
        </p:nvSpPr>
        <p:spPr>
          <a:xfrm>
            <a:off x="8252952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24"/>
          <p:cNvCxnSpPr>
            <a:stCxn id="148" idx="3"/>
          </p:cNvCxnSpPr>
          <p:nvPr/>
        </p:nvCxnSpPr>
        <p:spPr>
          <a:xfrm>
            <a:off x="-5638800" y="1866900"/>
            <a:ext cx="12267523" cy="40332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24"/>
          <p:cNvCxnSpPr/>
          <p:nvPr/>
        </p:nvCxnSpPr>
        <p:spPr>
          <a:xfrm>
            <a:off x="914400" y="1907232"/>
            <a:ext cx="2590800" cy="0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24"/>
          <p:cNvCxnSpPr/>
          <p:nvPr/>
        </p:nvCxnSpPr>
        <p:spPr>
          <a:xfrm>
            <a:off x="6019800" y="1905000"/>
            <a:ext cx="838875" cy="0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24"/>
          <p:cNvCxnSpPr/>
          <p:nvPr/>
        </p:nvCxnSpPr>
        <p:spPr>
          <a:xfrm flipH="1" flipV="1">
            <a:off x="6858675" y="1866900"/>
            <a:ext cx="1394277" cy="2352951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0510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96" idx="0"/>
          </p:cNvCxnSpPr>
          <p:nvPr/>
        </p:nvCxnSpPr>
        <p:spPr>
          <a:xfrm rot="5400000" flipH="1" flipV="1">
            <a:off x="8393797" y="3347543"/>
            <a:ext cx="1094183" cy="342699"/>
          </a:xfrm>
          <a:prstGeom prst="curvedConnector3">
            <a:avLst>
              <a:gd name="adj1" fmla="val 87606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190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rot="5400000">
            <a:off x="2082294" y="6053148"/>
            <a:ext cx="7818290" cy="4980278"/>
          </a:xfrm>
          <a:prstGeom prst="curvedConnector3">
            <a:avLst>
              <a:gd name="adj1" fmla="val 5935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rot="5400000">
            <a:off x="-560685" y="3373185"/>
            <a:ext cx="7781306" cy="10303221"/>
          </a:xfrm>
          <a:prstGeom prst="curvedConnector3">
            <a:avLst>
              <a:gd name="adj1" fmla="val 72915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rot="5400000">
            <a:off x="-3841156" y="95510"/>
            <a:ext cx="7784102" cy="16861367"/>
          </a:xfrm>
          <a:prstGeom prst="curvedConnector3">
            <a:avLst>
              <a:gd name="adj1" fmla="val 75452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1" name="Straight Arrow Connector 470"/>
          <p:cNvCxnSpPr>
            <a:stCxn id="188" idx="0"/>
            <a:endCxn id="121" idx="2"/>
          </p:cNvCxnSpPr>
          <p:nvPr/>
        </p:nvCxnSpPr>
        <p:spPr>
          <a:xfrm rot="5400000" flipH="1" flipV="1">
            <a:off x="-1163943" y="6505935"/>
            <a:ext cx="10611740" cy="1281254"/>
          </a:xfrm>
          <a:prstGeom prst="curvedConnector3">
            <a:avLst>
              <a:gd name="adj1" fmla="val 2314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0"/>
            <a:endCxn id="112" idx="2"/>
          </p:cNvCxnSpPr>
          <p:nvPr/>
        </p:nvCxnSpPr>
        <p:spPr>
          <a:xfrm rot="5400000" flipH="1" flipV="1">
            <a:off x="-6591499" y="6558706"/>
            <a:ext cx="10626598" cy="1086886"/>
          </a:xfrm>
          <a:prstGeom prst="curvedConnector3">
            <a:avLst>
              <a:gd name="adj1" fmla="val 96753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38" idx="1"/>
            <a:endCxn id="9" idx="2"/>
          </p:cNvCxnSpPr>
          <p:nvPr/>
        </p:nvCxnSpPr>
        <p:spPr>
          <a:xfrm rot="10800000">
            <a:off x="8991600" y="13819025"/>
            <a:ext cx="3414370" cy="50475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7101"/>
              <a:gd name="adj2" fmla="val 23984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1221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45" idx="2"/>
            <a:endCxn id="195" idx="0"/>
          </p:cNvCxnSpPr>
          <p:nvPr/>
        </p:nvCxnSpPr>
        <p:spPr>
          <a:xfrm rot="5400000">
            <a:off x="7330086" y="2203707"/>
            <a:ext cx="1770439" cy="1177488"/>
          </a:xfrm>
          <a:prstGeom prst="curvedConnector3">
            <a:avLst>
              <a:gd name="adj1" fmla="val 40531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0"/>
          <p:cNvCxnSpPr>
            <a:stCxn id="112" idx="2"/>
          </p:cNvCxnSpPr>
          <p:nvPr/>
        </p:nvCxnSpPr>
        <p:spPr>
          <a:xfrm rot="5400000">
            <a:off x="-2093551" y="2449938"/>
            <a:ext cx="2019883" cy="697706"/>
          </a:xfrm>
          <a:prstGeom prst="curvedConnector3">
            <a:avLst>
              <a:gd name="adj1" fmla="val 43009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90"/>
          <p:cNvCxnSpPr>
            <a:stCxn id="162" idx="0"/>
            <a:endCxn id="91" idx="2"/>
          </p:cNvCxnSpPr>
          <p:nvPr/>
        </p:nvCxnSpPr>
        <p:spPr>
          <a:xfrm rot="5400000" flipH="1" flipV="1">
            <a:off x="-13111485" y="6535404"/>
            <a:ext cx="10614536" cy="1151144"/>
          </a:xfrm>
          <a:prstGeom prst="curvedConnector3">
            <a:avLst>
              <a:gd name="adj1" fmla="val 9723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0"/>
          <p:cNvCxnSpPr>
            <a:stCxn id="218" idx="3"/>
          </p:cNvCxnSpPr>
          <p:nvPr/>
        </p:nvCxnSpPr>
        <p:spPr>
          <a:xfrm>
            <a:off x="-9188540" y="4114800"/>
            <a:ext cx="553526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20"/>
          <p:cNvCxnSpPr>
            <a:endCxn id="46" idx="1"/>
          </p:cNvCxnSpPr>
          <p:nvPr/>
        </p:nvCxnSpPr>
        <p:spPr>
          <a:xfrm rot="16200000" flipH="1">
            <a:off x="7218246" y="1603752"/>
            <a:ext cx="1847719" cy="65754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7164150" y="-842649"/>
            <a:ext cx="5713650" cy="1001728"/>
          </a:xfrm>
          <a:prstGeom prst="roundRect">
            <a:avLst>
              <a:gd name="adj" fmla="val 29411"/>
            </a:avLst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Gives you access to everything.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is the focal point which all actions must go through.</a:t>
            </a:r>
            <a:endParaRPr lang="en-US" dirty="0"/>
          </a:p>
        </p:txBody>
      </p:sp>
      <p:sp>
        <p:nvSpPr>
          <p:cNvPr id="178" name="Rounded Rectangle 177"/>
          <p:cNvSpPr/>
          <p:nvPr/>
        </p:nvSpPr>
        <p:spPr>
          <a:xfrm>
            <a:off x="8089400" y="1558018"/>
            <a:ext cx="2609384" cy="875370"/>
          </a:xfrm>
          <a:prstGeom prst="roundRect">
            <a:avLst>
              <a:gd name="adj" fmla="val 849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stCxn id="166" idx="2"/>
            <a:endCxn id="178" idx="0"/>
          </p:cNvCxnSpPr>
          <p:nvPr/>
        </p:nvCxnSpPr>
        <p:spPr>
          <a:xfrm flipH="1">
            <a:off x="9394092" y="159079"/>
            <a:ext cx="626883" cy="1398939"/>
          </a:xfrm>
          <a:prstGeom prst="straightConnector1">
            <a:avLst/>
          </a:pr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3496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407" name="Straight Arrow Connector 20"/>
          <p:cNvCxnSpPr>
            <a:stCxn id="410" idx="1"/>
            <a:endCxn id="175" idx="2"/>
          </p:cNvCxnSpPr>
          <p:nvPr/>
        </p:nvCxnSpPr>
        <p:spPr>
          <a:xfrm rot="10800000">
            <a:off x="-1672595" y="13261032"/>
            <a:ext cx="14066389" cy="1716692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513" name="Straight Arrow Connector 512"/>
          <p:cNvCxnSpPr>
            <a:stCxn id="175" idx="3"/>
            <a:endCxn id="113" idx="1"/>
          </p:cNvCxnSpPr>
          <p:nvPr/>
        </p:nvCxnSpPr>
        <p:spPr>
          <a:xfrm flipV="1">
            <a:off x="-1144508" y="2712344"/>
            <a:ext cx="278119" cy="10433272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20"/>
          <p:cNvCxnSpPr>
            <a:stCxn id="110" idx="2"/>
          </p:cNvCxnSpPr>
          <p:nvPr/>
        </p:nvCxnSpPr>
        <p:spPr>
          <a:xfrm rot="16200000" flipH="1">
            <a:off x="-1540581" y="749042"/>
            <a:ext cx="272896" cy="51924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112" idx="2"/>
            <a:endCxn id="168" idx="0"/>
          </p:cNvCxnSpPr>
          <p:nvPr/>
        </p:nvCxnSpPr>
        <p:spPr>
          <a:xfrm rot="5400000">
            <a:off x="-2093552" y="2449937"/>
            <a:ext cx="2019883" cy="697708"/>
          </a:xfrm>
          <a:prstGeom prst="curvedConnector3">
            <a:avLst>
              <a:gd name="adj1" fmla="val 4396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218" idx="3"/>
            <a:endCxn id="234" idx="1"/>
          </p:cNvCxnSpPr>
          <p:nvPr/>
        </p:nvCxnSpPr>
        <p:spPr>
          <a:xfrm>
            <a:off x="-9188540" y="4114800"/>
            <a:ext cx="540503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24"/>
          <p:cNvCxnSpPr>
            <a:stCxn id="124" idx="3"/>
          </p:cNvCxnSpPr>
          <p:nvPr/>
        </p:nvCxnSpPr>
        <p:spPr>
          <a:xfrm>
            <a:off x="997628" y="1866900"/>
            <a:ext cx="5861047" cy="20166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24"/>
          <p:cNvCxnSpPr/>
          <p:nvPr/>
        </p:nvCxnSpPr>
        <p:spPr>
          <a:xfrm flipH="1" flipV="1">
            <a:off x="6858676" y="1866901"/>
            <a:ext cx="1719992" cy="4021173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24"/>
          <p:cNvCxnSpPr>
            <a:stCxn id="125" idx="3"/>
          </p:cNvCxnSpPr>
          <p:nvPr/>
        </p:nvCxnSpPr>
        <p:spPr>
          <a:xfrm>
            <a:off x="997629" y="7076901"/>
            <a:ext cx="5631094" cy="99311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24"/>
          <p:cNvCxnSpPr>
            <a:stCxn id="123" idx="3"/>
          </p:cNvCxnSpPr>
          <p:nvPr/>
        </p:nvCxnSpPr>
        <p:spPr>
          <a:xfrm>
            <a:off x="-5638799" y="7076901"/>
            <a:ext cx="9143999" cy="50031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24"/>
          <p:cNvCxnSpPr/>
          <p:nvPr/>
        </p:nvCxnSpPr>
        <p:spPr>
          <a:xfrm flipV="1">
            <a:off x="6628723" y="5932440"/>
            <a:ext cx="1706265" cy="1230360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7956737" y="14727292"/>
            <a:ext cx="3593726" cy="500864"/>
          </a:xfrm>
          <a:prstGeom prst="roundRect">
            <a:avLst>
              <a:gd name="adj" fmla="val 29411"/>
            </a:avLst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  Track()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65764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5" name="Straight Arrow Connector 20"/>
          <p:cNvCxnSpPr>
            <a:stCxn id="416" idx="1"/>
            <a:endCxn id="163" idx="2"/>
          </p:cNvCxnSpPr>
          <p:nvPr/>
        </p:nvCxnSpPr>
        <p:spPr>
          <a:xfrm rot="10800000">
            <a:off x="-8197619" y="13261032"/>
            <a:ext cx="20603591" cy="2336846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163" idx="3"/>
            <a:endCxn id="92" idx="1"/>
          </p:cNvCxnSpPr>
          <p:nvPr/>
        </p:nvCxnSpPr>
        <p:spPr>
          <a:xfrm flipV="1">
            <a:off x="-7590723" y="2708299"/>
            <a:ext cx="577" cy="10437317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24"/>
          <p:cNvCxnSpPr>
            <a:stCxn id="99" idx="3"/>
          </p:cNvCxnSpPr>
          <p:nvPr/>
        </p:nvCxnSpPr>
        <p:spPr>
          <a:xfrm>
            <a:off x="-5638800" y="1866900"/>
            <a:ext cx="12497475" cy="20166"/>
          </a:xfrm>
          <a:prstGeom prst="straightConnector1">
            <a:avLst/>
          </a:prstGeom>
          <a:ln w="73025">
            <a:solidFill>
              <a:srgbClr val="00B0F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4"/>
          <p:cNvCxnSpPr/>
          <p:nvPr/>
        </p:nvCxnSpPr>
        <p:spPr>
          <a:xfrm flipH="1" flipV="1">
            <a:off x="6858676" y="1866902"/>
            <a:ext cx="1719992" cy="4962722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24"/>
          <p:cNvCxnSpPr/>
          <p:nvPr/>
        </p:nvCxnSpPr>
        <p:spPr>
          <a:xfrm>
            <a:off x="-5638799" y="7076901"/>
            <a:ext cx="14033876" cy="0"/>
          </a:xfrm>
          <a:prstGeom prst="straightConnector1">
            <a:avLst/>
          </a:prstGeom>
          <a:ln w="73025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956737" y="15316200"/>
            <a:ext cx="3593726" cy="500864"/>
          </a:xfrm>
          <a:prstGeom prst="roundRect">
            <a:avLst>
              <a:gd name="adj" fmla="val 29411"/>
            </a:avLst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  calculate_payroll()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2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04800"/>
            <a:ext cx="8686800" cy="6324600"/>
          </a:xfrm>
          <a:prstGeom prst="roundRect">
            <a:avLst>
              <a:gd name="adj" fmla="val 365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FINAL Model – </a:t>
            </a:r>
          </a:p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Model B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4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2251432" y="-2820516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sp>
        <p:nvSpPr>
          <p:cNvPr id="129" name="Rectangle 128"/>
          <p:cNvSpPr/>
          <p:nvPr/>
        </p:nvSpPr>
        <p:spPr>
          <a:xfrm>
            <a:off x="12268200" y="9829800"/>
            <a:ext cx="2209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</p:txBody>
      </p:sp>
      <p:cxnSp>
        <p:nvCxnSpPr>
          <p:cNvPr id="287" name="Straight Arrow Connector 286"/>
          <p:cNvCxnSpPr>
            <a:stCxn id="151" idx="2"/>
            <a:endCxn id="253" idx="1"/>
          </p:cNvCxnSpPr>
          <p:nvPr/>
        </p:nvCxnSpPr>
        <p:spPr>
          <a:xfrm>
            <a:off x="-8495820" y="5660398"/>
            <a:ext cx="1198081" cy="22767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158" idx="2"/>
            <a:endCxn id="267" idx="1"/>
          </p:cNvCxnSpPr>
          <p:nvPr/>
        </p:nvCxnSpPr>
        <p:spPr>
          <a:xfrm>
            <a:off x="-7593884" y="6945040"/>
            <a:ext cx="296145" cy="28843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52" idx="2"/>
            <a:endCxn id="289" idx="1"/>
          </p:cNvCxnSpPr>
          <p:nvPr/>
        </p:nvCxnSpPr>
        <p:spPr>
          <a:xfrm>
            <a:off x="-8405931" y="9357470"/>
            <a:ext cx="1137129" cy="21081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79" idx="2"/>
            <a:endCxn id="180" idx="1"/>
          </p:cNvCxnSpPr>
          <p:nvPr/>
        </p:nvCxnSpPr>
        <p:spPr>
          <a:xfrm>
            <a:off x="3191732" y="4038599"/>
            <a:ext cx="672675" cy="29666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79" idx="2"/>
            <a:endCxn id="181" idx="1"/>
          </p:cNvCxnSpPr>
          <p:nvPr/>
        </p:nvCxnSpPr>
        <p:spPr>
          <a:xfrm>
            <a:off x="3191732" y="4038599"/>
            <a:ext cx="703155" cy="8249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endCxn id="179" idx="0"/>
          </p:cNvCxnSpPr>
          <p:nvPr/>
        </p:nvCxnSpPr>
        <p:spPr>
          <a:xfrm flipH="1">
            <a:off x="3191732" y="1312372"/>
            <a:ext cx="1203675" cy="2495395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90" idx="2"/>
            <a:endCxn id="151" idx="0"/>
          </p:cNvCxnSpPr>
          <p:nvPr/>
        </p:nvCxnSpPr>
        <p:spPr>
          <a:xfrm flipH="1">
            <a:off x="-8495820" y="1275388"/>
            <a:ext cx="1172575" cy="415417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90" idx="2"/>
            <a:endCxn id="158" idx="0"/>
          </p:cNvCxnSpPr>
          <p:nvPr/>
        </p:nvCxnSpPr>
        <p:spPr>
          <a:xfrm flipH="1">
            <a:off x="-7593884" y="1275388"/>
            <a:ext cx="270639" cy="54388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152" idx="0"/>
          </p:cNvCxnSpPr>
          <p:nvPr/>
        </p:nvCxnSpPr>
        <p:spPr>
          <a:xfrm flipH="1">
            <a:off x="-8405931" y="1312371"/>
            <a:ext cx="1082687" cy="781426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90" idx="2"/>
            <a:endCxn id="218" idx="3"/>
          </p:cNvCxnSpPr>
          <p:nvPr/>
        </p:nvCxnSpPr>
        <p:spPr>
          <a:xfrm flipH="1">
            <a:off x="-9188540" y="1275388"/>
            <a:ext cx="1865295" cy="28394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18" idx="3"/>
            <a:endCxn id="234" idx="0"/>
          </p:cNvCxnSpPr>
          <p:nvPr/>
        </p:nvCxnSpPr>
        <p:spPr>
          <a:xfrm>
            <a:off x="-9188540" y="4114800"/>
            <a:ext cx="914965" cy="187141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35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54" name="Straight Arrow Connector 20"/>
          <p:cNvCxnSpPr>
            <a:stCxn id="38" idx="1"/>
            <a:endCxn id="45" idx="3"/>
          </p:cNvCxnSpPr>
          <p:nvPr/>
        </p:nvCxnSpPr>
        <p:spPr>
          <a:xfrm rot="10800000">
            <a:off x="9242630" y="1791817"/>
            <a:ext cx="3163340" cy="12531967"/>
          </a:xfrm>
          <a:prstGeom prst="bentConnector3">
            <a:avLst>
              <a:gd name="adj1" fmla="val 26393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3" name="Straight Arrow Connector 362"/>
          <p:cNvCxnSpPr>
            <a:stCxn id="45" idx="2"/>
            <a:endCxn id="195" idx="0"/>
          </p:cNvCxnSpPr>
          <p:nvPr/>
        </p:nvCxnSpPr>
        <p:spPr>
          <a:xfrm flipH="1">
            <a:off x="7626561" y="1907232"/>
            <a:ext cx="1177488" cy="177043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196" idx="0"/>
            <a:endCxn id="46" idx="2"/>
          </p:cNvCxnSpPr>
          <p:nvPr/>
        </p:nvCxnSpPr>
        <p:spPr>
          <a:xfrm flipV="1">
            <a:off x="8769539" y="2971800"/>
            <a:ext cx="342700" cy="10941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6" name="Straight Arrow Connector 475"/>
          <p:cNvCxnSpPr>
            <a:stCxn id="168" idx="2"/>
            <a:endCxn id="337" idx="1"/>
          </p:cNvCxnSpPr>
          <p:nvPr/>
        </p:nvCxnSpPr>
        <p:spPr>
          <a:xfrm>
            <a:off x="-1432465" y="4038599"/>
            <a:ext cx="578641" cy="40390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95" idx="0"/>
            <a:endCxn id="196" idx="0"/>
          </p:cNvCxnSpPr>
          <p:nvPr/>
        </p:nvCxnSpPr>
        <p:spPr>
          <a:xfrm>
            <a:off x="7626561" y="3677671"/>
            <a:ext cx="1142978" cy="3883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5" idx="2"/>
            <a:endCxn id="42" idx="2"/>
          </p:cNvCxnSpPr>
          <p:nvPr/>
        </p:nvCxnSpPr>
        <p:spPr>
          <a:xfrm flipH="1" flipV="1">
            <a:off x="8709449" y="1378912"/>
            <a:ext cx="94600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393" idx="1"/>
          </p:cNvCxnSpPr>
          <p:nvPr/>
        </p:nvCxnSpPr>
        <p:spPr>
          <a:xfrm flipH="1" flipV="1">
            <a:off x="4782691" y="1840694"/>
            <a:ext cx="3462765" cy="268572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1" idx="2"/>
            <a:endCxn id="120" idx="2"/>
          </p:cNvCxnSpPr>
          <p:nvPr/>
        </p:nvCxnSpPr>
        <p:spPr>
          <a:xfrm flipH="1" flipV="1">
            <a:off x="4395406" y="1312372"/>
            <a:ext cx="387148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3" idx="1"/>
            <a:endCxn id="112" idx="2"/>
          </p:cNvCxnSpPr>
          <p:nvPr/>
        </p:nvCxnSpPr>
        <p:spPr>
          <a:xfrm flipH="1" flipV="1">
            <a:off x="-734757" y="1788850"/>
            <a:ext cx="8980213" cy="27375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2" idx="2"/>
            <a:endCxn id="111" idx="2"/>
          </p:cNvCxnSpPr>
          <p:nvPr/>
        </p:nvCxnSpPr>
        <p:spPr>
          <a:xfrm flipH="1" flipV="1">
            <a:off x="-770046" y="1260530"/>
            <a:ext cx="35289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393" idx="1"/>
            <a:endCxn id="91" idx="2"/>
          </p:cNvCxnSpPr>
          <p:nvPr/>
        </p:nvCxnSpPr>
        <p:spPr>
          <a:xfrm flipH="1" flipV="1">
            <a:off x="-7228645" y="1803708"/>
            <a:ext cx="15474101" cy="27227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91" idx="0"/>
            <a:endCxn id="90" idx="2"/>
          </p:cNvCxnSpPr>
          <p:nvPr/>
        </p:nvCxnSpPr>
        <p:spPr>
          <a:xfrm flipH="1" flipV="1">
            <a:off x="-7323245" y="1275388"/>
            <a:ext cx="94600" cy="2974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2" idx="2"/>
            <a:endCxn id="168" idx="0"/>
          </p:cNvCxnSpPr>
          <p:nvPr/>
        </p:nvCxnSpPr>
        <p:spPr>
          <a:xfrm flipH="1">
            <a:off x="-1432465" y="1788850"/>
            <a:ext cx="697708" cy="2019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46" idx="0"/>
          </p:cNvCxnSpPr>
          <p:nvPr/>
        </p:nvCxnSpPr>
        <p:spPr>
          <a:xfrm rot="16200000" flipV="1">
            <a:off x="8229816" y="1858545"/>
            <a:ext cx="1362056" cy="402790"/>
          </a:xfrm>
          <a:prstGeom prst="curvedConnector3">
            <a:avLst>
              <a:gd name="adj1" fmla="val 84966"/>
            </a:avLst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5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8" name="Straight Arrow Connector 427"/>
          <p:cNvCxnSpPr>
            <a:stCxn id="113" idx="3"/>
            <a:endCxn id="197" idx="0"/>
          </p:cNvCxnSpPr>
          <p:nvPr/>
        </p:nvCxnSpPr>
        <p:spPr>
          <a:xfrm>
            <a:off x="-268148" y="2712344"/>
            <a:ext cx="9159561" cy="316140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7" idx="2"/>
            <a:endCxn id="337" idx="3"/>
          </p:cNvCxnSpPr>
          <p:nvPr/>
        </p:nvCxnSpPr>
        <p:spPr>
          <a:xfrm flipH="1" flipV="1">
            <a:off x="271805" y="4442506"/>
            <a:ext cx="8619608" cy="16620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97" idx="2"/>
            <a:endCxn id="235" idx="3"/>
          </p:cNvCxnSpPr>
          <p:nvPr/>
        </p:nvCxnSpPr>
        <p:spPr>
          <a:xfrm flipH="1" flipV="1">
            <a:off x="-7717775" y="4758536"/>
            <a:ext cx="16609188" cy="134604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0"/>
          <p:cNvCxnSpPr>
            <a:stCxn id="410" idx="1"/>
          </p:cNvCxnSpPr>
          <p:nvPr/>
        </p:nvCxnSpPr>
        <p:spPr>
          <a:xfrm rot="10800000">
            <a:off x="-291009" y="2712344"/>
            <a:ext cx="12684803" cy="12265380"/>
          </a:xfrm>
          <a:prstGeom prst="bentConnector3">
            <a:avLst>
              <a:gd name="adj1" fmla="val 5667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97" idx="0"/>
            <a:endCxn id="196" idx="2"/>
          </p:cNvCxnSpPr>
          <p:nvPr/>
        </p:nvCxnSpPr>
        <p:spPr>
          <a:xfrm flipH="1" flipV="1">
            <a:off x="8769539" y="4296815"/>
            <a:ext cx="121874" cy="157692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3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535" name="Straight Arrow Connector 534"/>
          <p:cNvCxnSpPr>
            <a:stCxn id="92" idx="3"/>
            <a:endCxn id="198" idx="0"/>
          </p:cNvCxnSpPr>
          <p:nvPr/>
        </p:nvCxnSpPr>
        <p:spPr>
          <a:xfrm>
            <a:off x="-6427648" y="2708299"/>
            <a:ext cx="15478697" cy="418545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98" idx="2"/>
            <a:endCxn id="254" idx="3"/>
          </p:cNvCxnSpPr>
          <p:nvPr/>
        </p:nvCxnSpPr>
        <p:spPr>
          <a:xfrm flipH="1" flipV="1">
            <a:off x="-6093904" y="6360426"/>
            <a:ext cx="15144953" cy="76415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0"/>
          <p:cNvCxnSpPr>
            <a:stCxn id="416" idx="1"/>
            <a:endCxn id="92" idx="3"/>
          </p:cNvCxnSpPr>
          <p:nvPr/>
        </p:nvCxnSpPr>
        <p:spPr>
          <a:xfrm rot="10800000">
            <a:off x="-6427647" y="2708300"/>
            <a:ext cx="18833619" cy="12889579"/>
          </a:xfrm>
          <a:prstGeom prst="bentConnector3">
            <a:avLst>
              <a:gd name="adj1" fmla="val 4038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3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23052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cxnSp>
        <p:nvCxnSpPr>
          <p:cNvPr id="39" name="Straight Arrow Connector 20"/>
          <p:cNvCxnSpPr>
            <a:stCxn id="38" idx="1"/>
            <a:endCxn id="27" idx="2"/>
          </p:cNvCxnSpPr>
          <p:nvPr/>
        </p:nvCxnSpPr>
        <p:spPr>
          <a:xfrm rot="10800000">
            <a:off x="8544320" y="11572537"/>
            <a:ext cx="3861650" cy="2751246"/>
          </a:xfrm>
          <a:prstGeom prst="bentConnector2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54" name="Straight Arrow Connector 20"/>
          <p:cNvCxnSpPr>
            <a:stCxn id="38" idx="1"/>
            <a:endCxn id="45" idx="3"/>
          </p:cNvCxnSpPr>
          <p:nvPr/>
        </p:nvCxnSpPr>
        <p:spPr>
          <a:xfrm rot="10800000">
            <a:off x="9242630" y="1791817"/>
            <a:ext cx="3163340" cy="12531967"/>
          </a:xfrm>
          <a:prstGeom prst="bentConnector3">
            <a:avLst>
              <a:gd name="adj1" fmla="val 26393"/>
            </a:avLst>
          </a:prstGeom>
          <a:ln w="1905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8" idx="2"/>
            <a:endCxn id="46" idx="1"/>
          </p:cNvCxnSpPr>
          <p:nvPr/>
        </p:nvCxnSpPr>
        <p:spPr>
          <a:xfrm rot="16200000" flipH="1">
            <a:off x="7209213" y="1594720"/>
            <a:ext cx="1865784" cy="65754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218" idx="2"/>
            <a:endCxn id="235" idx="1"/>
          </p:cNvCxnSpPr>
          <p:nvPr/>
        </p:nvCxnSpPr>
        <p:spPr>
          <a:xfrm rot="16200000" flipH="1">
            <a:off x="-9206417" y="4187133"/>
            <a:ext cx="566420" cy="5763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2"/>
            <a:endCxn id="196" idx="1"/>
          </p:cNvCxnSpPr>
          <p:nvPr/>
        </p:nvCxnSpPr>
        <p:spPr>
          <a:xfrm rot="16200000" flipH="1">
            <a:off x="7874371" y="3660693"/>
            <a:ext cx="272896" cy="76851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166067" y="4368997"/>
            <a:ext cx="2204649" cy="128366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651915" y="4883148"/>
            <a:ext cx="3202473" cy="12531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0"/>
          <p:cNvCxnSpPr>
            <a:stCxn id="218" idx="2"/>
            <a:endCxn id="234" idx="1"/>
          </p:cNvCxnSpPr>
          <p:nvPr/>
        </p:nvCxnSpPr>
        <p:spPr>
          <a:xfrm rot="16200000" flipH="1">
            <a:off x="-9042338" y="4023055"/>
            <a:ext cx="225241" cy="56336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cxnSp>
        <p:nvCxnSpPr>
          <p:cNvPr id="26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7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91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2" name="Straight Arrow Connector 20"/>
          <p:cNvCxnSpPr>
            <a:stCxn id="169" idx="2"/>
            <a:endCxn id="341" idx="1"/>
          </p:cNvCxnSpPr>
          <p:nvPr/>
        </p:nvCxnSpPr>
        <p:spPr>
          <a:xfrm rot="16200000" flipH="1">
            <a:off x="-1342075" y="4933216"/>
            <a:ext cx="493922" cy="59002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4" name="Straight Arrow Connector 20"/>
          <p:cNvCxnSpPr>
            <a:stCxn id="171" idx="2"/>
            <a:endCxn id="343" idx="1"/>
          </p:cNvCxnSpPr>
          <p:nvPr/>
        </p:nvCxnSpPr>
        <p:spPr>
          <a:xfrm rot="16200000" flipH="1">
            <a:off x="-1217221" y="6053015"/>
            <a:ext cx="361502" cy="5972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8" name="Straight Arrow Connector 20"/>
          <p:cNvCxnSpPr>
            <a:stCxn id="170" idx="2"/>
            <a:endCxn id="347" idx="1"/>
          </p:cNvCxnSpPr>
          <p:nvPr/>
        </p:nvCxnSpPr>
        <p:spPr>
          <a:xfrm rot="16200000" flipH="1">
            <a:off x="-1172347" y="7045842"/>
            <a:ext cx="356936" cy="71294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45" idx="2"/>
            <a:endCxn id="195" idx="0"/>
          </p:cNvCxnSpPr>
          <p:nvPr/>
        </p:nvCxnSpPr>
        <p:spPr>
          <a:xfrm flipH="1">
            <a:off x="7626561" y="1907232"/>
            <a:ext cx="1177488" cy="177043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flipH="1">
            <a:off x="3501300" y="4634142"/>
            <a:ext cx="4980278" cy="781829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flipH="1">
            <a:off x="-1821643" y="4634142"/>
            <a:ext cx="10303221" cy="778130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flipH="1">
            <a:off x="-8379789" y="4634142"/>
            <a:ext cx="16861367" cy="778410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196" idx="0"/>
            <a:endCxn id="46" idx="2"/>
          </p:cNvCxnSpPr>
          <p:nvPr/>
        </p:nvCxnSpPr>
        <p:spPr>
          <a:xfrm flipV="1">
            <a:off x="8769539" y="2971800"/>
            <a:ext cx="342700" cy="10941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1" name="Straight Arrow Connector 470"/>
          <p:cNvCxnSpPr>
            <a:stCxn id="188" idx="3"/>
            <a:endCxn id="121" idx="2"/>
          </p:cNvCxnSpPr>
          <p:nvPr/>
        </p:nvCxnSpPr>
        <p:spPr>
          <a:xfrm flipV="1">
            <a:off x="4258078" y="1840692"/>
            <a:ext cx="524476" cy="10727156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112" idx="2"/>
            <a:endCxn id="168" idx="0"/>
          </p:cNvCxnSpPr>
          <p:nvPr/>
        </p:nvCxnSpPr>
        <p:spPr>
          <a:xfrm flipH="1">
            <a:off x="-1432465" y="1788850"/>
            <a:ext cx="697708" cy="2019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91" idx="2"/>
            <a:endCxn id="151" idx="0"/>
          </p:cNvCxnSpPr>
          <p:nvPr/>
        </p:nvCxnSpPr>
        <p:spPr>
          <a:xfrm flipH="1">
            <a:off x="-8495820" y="1803708"/>
            <a:ext cx="1267175" cy="362585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>
            <a:stCxn id="121" idx="2"/>
            <a:endCxn id="179" idx="0"/>
          </p:cNvCxnSpPr>
          <p:nvPr/>
        </p:nvCxnSpPr>
        <p:spPr>
          <a:xfrm flipH="1">
            <a:off x="3191732" y="1840692"/>
            <a:ext cx="1590822" cy="1967075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3"/>
            <a:endCxn id="112" idx="1"/>
          </p:cNvCxnSpPr>
          <p:nvPr/>
        </p:nvCxnSpPr>
        <p:spPr>
          <a:xfrm flipV="1">
            <a:off x="-1429549" y="1673434"/>
            <a:ext cx="315521" cy="10857430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162" idx="3"/>
            <a:endCxn id="91" idx="1"/>
          </p:cNvCxnSpPr>
          <p:nvPr/>
        </p:nvCxnSpPr>
        <p:spPr>
          <a:xfrm flipV="1">
            <a:off x="-7942009" y="1688292"/>
            <a:ext cx="274782" cy="10845368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95" idx="3"/>
            <a:endCxn id="196" idx="0"/>
          </p:cNvCxnSpPr>
          <p:nvPr/>
        </p:nvCxnSpPr>
        <p:spPr>
          <a:xfrm>
            <a:off x="7952131" y="3793087"/>
            <a:ext cx="817408" cy="27289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79" idx="3"/>
            <a:endCxn id="180" idx="0"/>
          </p:cNvCxnSpPr>
          <p:nvPr/>
        </p:nvCxnSpPr>
        <p:spPr>
          <a:xfrm>
            <a:off x="3472418" y="3923183"/>
            <a:ext cx="779275" cy="29666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79" idx="3"/>
            <a:endCxn id="181" idx="0"/>
          </p:cNvCxnSpPr>
          <p:nvPr/>
        </p:nvCxnSpPr>
        <p:spPr>
          <a:xfrm>
            <a:off x="3472418" y="3923183"/>
            <a:ext cx="794526" cy="8249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16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04800"/>
            <a:ext cx="8686800" cy="6324600"/>
          </a:xfrm>
          <a:prstGeom prst="roundRect">
            <a:avLst>
              <a:gd name="adj" fmla="val 365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FINAL Model – </a:t>
            </a:r>
          </a:p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Model C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4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2251432" y="-2820516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128" name="Straight Arrow Connector 20"/>
          <p:cNvCxnSpPr>
            <a:stCxn id="129" idx="1"/>
            <a:endCxn id="9" idx="2"/>
          </p:cNvCxnSpPr>
          <p:nvPr/>
        </p:nvCxnSpPr>
        <p:spPr>
          <a:xfrm rot="10800000" flipV="1">
            <a:off x="8991600" y="10152966"/>
            <a:ext cx="3276600" cy="3666058"/>
          </a:xfrm>
          <a:prstGeom prst="bentConnector4">
            <a:avLst>
              <a:gd name="adj1" fmla="val 19767"/>
              <a:gd name="adj2" fmla="val 11507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2268200" y="9829800"/>
            <a:ext cx="2209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</p:txBody>
      </p:sp>
      <p:cxnSp>
        <p:nvCxnSpPr>
          <p:cNvPr id="137" name="Straight Arrow Connector 20"/>
          <p:cNvCxnSpPr>
            <a:stCxn id="129" idx="1"/>
            <a:endCxn id="8" idx="2"/>
          </p:cNvCxnSpPr>
          <p:nvPr/>
        </p:nvCxnSpPr>
        <p:spPr>
          <a:xfrm rot="10800000" flipV="1">
            <a:off x="4305300" y="10152966"/>
            <a:ext cx="7962900" cy="3666058"/>
          </a:xfrm>
          <a:prstGeom prst="bentConnector4">
            <a:avLst>
              <a:gd name="adj1" fmla="val 8176"/>
              <a:gd name="adj2" fmla="val 120786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29" idx="1"/>
            <a:endCxn id="7" idx="2"/>
          </p:cNvCxnSpPr>
          <p:nvPr/>
        </p:nvCxnSpPr>
        <p:spPr>
          <a:xfrm rot="10800000" flipV="1">
            <a:off x="-800100" y="10152966"/>
            <a:ext cx="13068300" cy="3666058"/>
          </a:xfrm>
          <a:prstGeom prst="bentConnector4">
            <a:avLst>
              <a:gd name="adj1" fmla="val 4849"/>
              <a:gd name="adj2" fmla="val 12833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129" idx="1"/>
            <a:endCxn id="4" idx="2"/>
          </p:cNvCxnSpPr>
          <p:nvPr/>
        </p:nvCxnSpPr>
        <p:spPr>
          <a:xfrm rot="10800000" flipV="1">
            <a:off x="-7434064" y="10152966"/>
            <a:ext cx="19702264" cy="3639234"/>
          </a:xfrm>
          <a:prstGeom prst="bentConnector4">
            <a:avLst>
              <a:gd name="adj1" fmla="val 3153"/>
              <a:gd name="adj2" fmla="val 13808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6778"/>
              <a:gd name="adj2" fmla="val 2403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0"/>
          <p:cNvCxnSpPr>
            <a:stCxn id="8" idx="2"/>
            <a:endCxn id="187" idx="3"/>
          </p:cNvCxnSpPr>
          <p:nvPr/>
        </p:nvCxnSpPr>
        <p:spPr>
          <a:xfrm rot="5400000" flipH="1" flipV="1">
            <a:off x="3367300" y="12713395"/>
            <a:ext cx="2043629" cy="167630"/>
          </a:xfrm>
          <a:prstGeom prst="curvedConnector4">
            <a:avLst>
              <a:gd name="adj1" fmla="val 42880"/>
              <a:gd name="adj2" fmla="val 75004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20"/>
          <p:cNvCxnSpPr>
            <a:stCxn id="7" idx="2"/>
            <a:endCxn id="173" idx="3"/>
          </p:cNvCxnSpPr>
          <p:nvPr/>
        </p:nvCxnSpPr>
        <p:spPr>
          <a:xfrm rot="5400000" flipH="1" flipV="1">
            <a:off x="-1409434" y="12300207"/>
            <a:ext cx="2128151" cy="909484"/>
          </a:xfrm>
          <a:prstGeom prst="curvedConnector4">
            <a:avLst>
              <a:gd name="adj1" fmla="val 51918"/>
              <a:gd name="adj2" fmla="val 1529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4" idx="2"/>
            <a:endCxn id="161" idx="3"/>
          </p:cNvCxnSpPr>
          <p:nvPr/>
        </p:nvCxnSpPr>
        <p:spPr>
          <a:xfrm rot="5400000" flipH="1" flipV="1">
            <a:off x="-8248816" y="12502704"/>
            <a:ext cx="2104247" cy="474745"/>
          </a:xfrm>
          <a:prstGeom prst="curvedConnector4">
            <a:avLst>
              <a:gd name="adj1" fmla="val 34401"/>
              <a:gd name="adj2" fmla="val 24974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4831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3064561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68378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0"/>
          <p:cNvCxnSpPr>
            <a:stCxn id="111" idx="2"/>
            <a:endCxn id="168" idx="0"/>
          </p:cNvCxnSpPr>
          <p:nvPr/>
        </p:nvCxnSpPr>
        <p:spPr>
          <a:xfrm rot="5400000">
            <a:off x="-2375356" y="2203422"/>
            <a:ext cx="2548203" cy="66241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0"/>
          <p:cNvCxnSpPr>
            <a:stCxn id="111" idx="2"/>
            <a:endCxn id="169" idx="0"/>
          </p:cNvCxnSpPr>
          <p:nvPr/>
        </p:nvCxnSpPr>
        <p:spPr>
          <a:xfrm rot="5400000">
            <a:off x="-2825522" y="2695926"/>
            <a:ext cx="3490873" cy="62008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0"/>
          <p:cNvCxnSpPr>
            <a:stCxn id="111" idx="2"/>
            <a:endCxn id="171" idx="0"/>
          </p:cNvCxnSpPr>
          <p:nvPr/>
        </p:nvCxnSpPr>
        <p:spPr>
          <a:xfrm rot="5400000">
            <a:off x="-3392834" y="3318252"/>
            <a:ext cx="4680511" cy="56506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0"/>
          <p:cNvCxnSpPr>
            <a:stCxn id="111" idx="2"/>
            <a:endCxn id="170" idx="0"/>
          </p:cNvCxnSpPr>
          <p:nvPr/>
        </p:nvCxnSpPr>
        <p:spPr>
          <a:xfrm rot="5400000">
            <a:off x="-3926925" y="3837103"/>
            <a:ext cx="5733452" cy="58030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-3946978" y="-1371600"/>
            <a:ext cx="2283221" cy="1371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Does not create an object (not instantiated using parenthesis) but stores the class within a variable</a:t>
            </a:r>
            <a:endParaRPr lang="en-US" sz="1600" dirty="0"/>
          </a:p>
        </p:txBody>
      </p:sp>
      <p:cxnSp>
        <p:nvCxnSpPr>
          <p:cNvPr id="241" name="Straight Arrow Connector 20"/>
          <p:cNvCxnSpPr>
            <a:stCxn id="240" idx="1"/>
          </p:cNvCxnSpPr>
          <p:nvPr/>
        </p:nvCxnSpPr>
        <p:spPr>
          <a:xfrm rot="10800000" flipH="1" flipV="1">
            <a:off x="-3946978" y="-685800"/>
            <a:ext cx="2666914" cy="3282728"/>
          </a:xfrm>
          <a:prstGeom prst="curvedConnector4">
            <a:avLst>
              <a:gd name="adj1" fmla="val -8572"/>
              <a:gd name="adj2" fmla="val 60446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0"/>
          <p:cNvCxnSpPr>
            <a:stCxn id="151" idx="0"/>
            <a:endCxn id="150" idx="2"/>
          </p:cNvCxnSpPr>
          <p:nvPr/>
        </p:nvCxnSpPr>
        <p:spPr>
          <a:xfrm rot="5400000" flipH="1" flipV="1">
            <a:off x="-8759190" y="4301970"/>
            <a:ext cx="1390966" cy="864227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0"/>
          <p:cNvCxnSpPr>
            <a:stCxn id="158" idx="0"/>
            <a:endCxn id="151" idx="2"/>
          </p:cNvCxnSpPr>
          <p:nvPr/>
        </p:nvCxnSpPr>
        <p:spPr>
          <a:xfrm rot="16200000" flipV="1">
            <a:off x="-8571757" y="5736335"/>
            <a:ext cx="1053810" cy="90193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0"/>
          <p:cNvCxnSpPr>
            <a:stCxn id="152" idx="0"/>
            <a:endCxn id="150" idx="2"/>
          </p:cNvCxnSpPr>
          <p:nvPr/>
        </p:nvCxnSpPr>
        <p:spPr>
          <a:xfrm rot="5400000" flipH="1" flipV="1">
            <a:off x="-10562781" y="6195450"/>
            <a:ext cx="5088038" cy="774338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51" idx="2"/>
            <a:endCxn id="253" idx="1"/>
          </p:cNvCxnSpPr>
          <p:nvPr/>
        </p:nvCxnSpPr>
        <p:spPr>
          <a:xfrm>
            <a:off x="-8495820" y="5660398"/>
            <a:ext cx="1198081" cy="22767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158" idx="2"/>
            <a:endCxn id="267" idx="1"/>
          </p:cNvCxnSpPr>
          <p:nvPr/>
        </p:nvCxnSpPr>
        <p:spPr>
          <a:xfrm>
            <a:off x="-7593884" y="6945040"/>
            <a:ext cx="296145" cy="28843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52" idx="2"/>
            <a:endCxn id="289" idx="1"/>
          </p:cNvCxnSpPr>
          <p:nvPr/>
        </p:nvCxnSpPr>
        <p:spPr>
          <a:xfrm>
            <a:off x="-8405931" y="9357470"/>
            <a:ext cx="1137129" cy="21081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79" idx="2"/>
            <a:endCxn id="180" idx="1"/>
          </p:cNvCxnSpPr>
          <p:nvPr/>
        </p:nvCxnSpPr>
        <p:spPr>
          <a:xfrm>
            <a:off x="3191732" y="4038599"/>
            <a:ext cx="672675" cy="29666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79" idx="2"/>
            <a:endCxn id="181" idx="1"/>
          </p:cNvCxnSpPr>
          <p:nvPr/>
        </p:nvCxnSpPr>
        <p:spPr>
          <a:xfrm>
            <a:off x="3191732" y="4038599"/>
            <a:ext cx="703155" cy="8249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endCxn id="179" idx="0"/>
          </p:cNvCxnSpPr>
          <p:nvPr/>
        </p:nvCxnSpPr>
        <p:spPr>
          <a:xfrm flipH="1">
            <a:off x="3191732" y="1312372"/>
            <a:ext cx="1203675" cy="2495395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90" idx="2"/>
            <a:endCxn id="151" idx="0"/>
          </p:cNvCxnSpPr>
          <p:nvPr/>
        </p:nvCxnSpPr>
        <p:spPr>
          <a:xfrm flipH="1">
            <a:off x="-8495820" y="1275388"/>
            <a:ext cx="1172575" cy="415417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90" idx="2"/>
            <a:endCxn id="158" idx="0"/>
          </p:cNvCxnSpPr>
          <p:nvPr/>
        </p:nvCxnSpPr>
        <p:spPr>
          <a:xfrm flipH="1">
            <a:off x="-7593884" y="1275388"/>
            <a:ext cx="270639" cy="54388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152" idx="0"/>
          </p:cNvCxnSpPr>
          <p:nvPr/>
        </p:nvCxnSpPr>
        <p:spPr>
          <a:xfrm flipH="1">
            <a:off x="-8405931" y="1312371"/>
            <a:ext cx="1082687" cy="781426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90" idx="2"/>
            <a:endCxn id="218" idx="3"/>
          </p:cNvCxnSpPr>
          <p:nvPr/>
        </p:nvCxnSpPr>
        <p:spPr>
          <a:xfrm flipH="1">
            <a:off x="-9188540" y="1275388"/>
            <a:ext cx="1865295" cy="28394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18" idx="3"/>
            <a:endCxn id="234" idx="0"/>
          </p:cNvCxnSpPr>
          <p:nvPr/>
        </p:nvCxnSpPr>
        <p:spPr>
          <a:xfrm>
            <a:off x="-9188540" y="4114800"/>
            <a:ext cx="914965" cy="187141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20"/>
          <p:cNvCxnSpPr>
            <a:stCxn id="218" idx="3"/>
            <a:endCxn id="234" idx="1"/>
          </p:cNvCxnSpPr>
          <p:nvPr/>
        </p:nvCxnSpPr>
        <p:spPr>
          <a:xfrm>
            <a:off x="-9188540" y="4114800"/>
            <a:ext cx="540503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1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32766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0510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54" name="Straight Arrow Connector 20"/>
          <p:cNvCxnSpPr>
            <a:stCxn id="38" idx="1"/>
            <a:endCxn id="45" idx="3"/>
          </p:cNvCxnSpPr>
          <p:nvPr/>
        </p:nvCxnSpPr>
        <p:spPr>
          <a:xfrm rot="10800000">
            <a:off x="9242630" y="1791817"/>
            <a:ext cx="3163340" cy="12531967"/>
          </a:xfrm>
          <a:prstGeom prst="bentConnector3">
            <a:avLst>
              <a:gd name="adj1" fmla="val 26393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96" idx="0"/>
          </p:cNvCxnSpPr>
          <p:nvPr/>
        </p:nvCxnSpPr>
        <p:spPr>
          <a:xfrm rot="5400000" flipH="1" flipV="1">
            <a:off x="8393797" y="3347543"/>
            <a:ext cx="1094183" cy="342699"/>
          </a:xfrm>
          <a:prstGeom prst="curvedConnector3">
            <a:avLst>
              <a:gd name="adj1" fmla="val 87606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63" name="Straight Arrow Connector 362"/>
          <p:cNvCxnSpPr>
            <a:stCxn id="45" idx="2"/>
            <a:endCxn id="195" idx="0"/>
          </p:cNvCxnSpPr>
          <p:nvPr/>
        </p:nvCxnSpPr>
        <p:spPr>
          <a:xfrm flipH="1">
            <a:off x="7626561" y="1907232"/>
            <a:ext cx="1177488" cy="177043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196" idx="2"/>
            <a:endCxn id="27" idx="0"/>
          </p:cNvCxnSpPr>
          <p:nvPr/>
        </p:nvCxnSpPr>
        <p:spPr>
          <a:xfrm flipH="1">
            <a:off x="8544320" y="4296815"/>
            <a:ext cx="225219" cy="7044890"/>
          </a:xfrm>
          <a:prstGeom prst="straightConnector1">
            <a:avLst/>
          </a:prstGeom>
          <a:ln w="190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93" idx="2"/>
            <a:endCxn id="188" idx="0"/>
          </p:cNvCxnSpPr>
          <p:nvPr/>
        </p:nvCxnSpPr>
        <p:spPr>
          <a:xfrm rot="5400000">
            <a:off x="2082294" y="6053148"/>
            <a:ext cx="7818290" cy="4980278"/>
          </a:xfrm>
          <a:prstGeom prst="curvedConnector3">
            <a:avLst>
              <a:gd name="adj1" fmla="val 5935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93" idx="2"/>
            <a:endCxn id="174" idx="0"/>
          </p:cNvCxnSpPr>
          <p:nvPr/>
        </p:nvCxnSpPr>
        <p:spPr>
          <a:xfrm rot="5400000">
            <a:off x="-560685" y="3373185"/>
            <a:ext cx="7781306" cy="10303221"/>
          </a:xfrm>
          <a:prstGeom prst="curvedConnector3">
            <a:avLst>
              <a:gd name="adj1" fmla="val 72915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93" idx="2"/>
            <a:endCxn id="162" idx="0"/>
          </p:cNvCxnSpPr>
          <p:nvPr/>
        </p:nvCxnSpPr>
        <p:spPr>
          <a:xfrm rot="5400000">
            <a:off x="-3841156" y="95510"/>
            <a:ext cx="7784102" cy="16861367"/>
          </a:xfrm>
          <a:prstGeom prst="curvedConnector3">
            <a:avLst>
              <a:gd name="adj1" fmla="val 75452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8245456" y="4418698"/>
            <a:ext cx="472243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Object</a:t>
            </a:r>
            <a:endParaRPr lang="en-US" sz="800" dirty="0"/>
          </a:p>
        </p:txBody>
      </p:sp>
      <p:cxnSp>
        <p:nvCxnSpPr>
          <p:cNvPr id="401" name="Straight Arrow Connector 400"/>
          <p:cNvCxnSpPr>
            <a:stCxn id="196" idx="2"/>
            <a:endCxn id="393" idx="0"/>
          </p:cNvCxnSpPr>
          <p:nvPr/>
        </p:nvCxnSpPr>
        <p:spPr>
          <a:xfrm flipH="1">
            <a:off x="8481578" y="4296815"/>
            <a:ext cx="287961" cy="121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71" name="Straight Arrow Connector 470"/>
          <p:cNvCxnSpPr>
            <a:stCxn id="188" idx="0"/>
            <a:endCxn id="121" idx="2"/>
          </p:cNvCxnSpPr>
          <p:nvPr/>
        </p:nvCxnSpPr>
        <p:spPr>
          <a:xfrm rot="5400000" flipH="1" flipV="1">
            <a:off x="-1163943" y="6505935"/>
            <a:ext cx="10611740" cy="1281254"/>
          </a:xfrm>
          <a:prstGeom prst="curvedConnector3">
            <a:avLst>
              <a:gd name="adj1" fmla="val 23144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168" idx="2"/>
            <a:endCxn id="337" idx="1"/>
          </p:cNvCxnSpPr>
          <p:nvPr/>
        </p:nvCxnSpPr>
        <p:spPr>
          <a:xfrm>
            <a:off x="-1432465" y="4038599"/>
            <a:ext cx="578641" cy="40390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74" idx="0"/>
            <a:endCxn id="112" idx="2"/>
          </p:cNvCxnSpPr>
          <p:nvPr/>
        </p:nvCxnSpPr>
        <p:spPr>
          <a:xfrm rot="5400000" flipH="1" flipV="1">
            <a:off x="-6591499" y="6558706"/>
            <a:ext cx="10626598" cy="1086886"/>
          </a:xfrm>
          <a:prstGeom prst="curvedConnector3">
            <a:avLst>
              <a:gd name="adj1" fmla="val 96753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95" idx="0"/>
            <a:endCxn id="196" idx="0"/>
          </p:cNvCxnSpPr>
          <p:nvPr/>
        </p:nvCxnSpPr>
        <p:spPr>
          <a:xfrm>
            <a:off x="7626561" y="3677671"/>
            <a:ext cx="1142978" cy="3883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38" idx="1"/>
            <a:endCxn id="9" idx="2"/>
          </p:cNvCxnSpPr>
          <p:nvPr/>
        </p:nvCxnSpPr>
        <p:spPr>
          <a:xfrm rot="10800000">
            <a:off x="8991600" y="13819025"/>
            <a:ext cx="3414370" cy="50475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7101"/>
              <a:gd name="adj2" fmla="val 23984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5" idx="2"/>
            <a:endCxn id="42" idx="2"/>
          </p:cNvCxnSpPr>
          <p:nvPr/>
        </p:nvCxnSpPr>
        <p:spPr>
          <a:xfrm flipH="1" flipV="1">
            <a:off x="8709449" y="1378912"/>
            <a:ext cx="94600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393" idx="1"/>
          </p:cNvCxnSpPr>
          <p:nvPr/>
        </p:nvCxnSpPr>
        <p:spPr>
          <a:xfrm flipH="1" flipV="1">
            <a:off x="4782691" y="1840694"/>
            <a:ext cx="3462765" cy="268572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1" idx="2"/>
            <a:endCxn id="120" idx="2"/>
          </p:cNvCxnSpPr>
          <p:nvPr/>
        </p:nvCxnSpPr>
        <p:spPr>
          <a:xfrm flipH="1" flipV="1">
            <a:off x="4395406" y="1312372"/>
            <a:ext cx="387148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1221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45" idx="2"/>
            <a:endCxn id="195" idx="0"/>
          </p:cNvCxnSpPr>
          <p:nvPr/>
        </p:nvCxnSpPr>
        <p:spPr>
          <a:xfrm rot="5400000">
            <a:off x="7330086" y="2203707"/>
            <a:ext cx="1770439" cy="1177488"/>
          </a:xfrm>
          <a:prstGeom prst="curvedConnector3">
            <a:avLst>
              <a:gd name="adj1" fmla="val 40531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3" idx="1"/>
            <a:endCxn id="112" idx="2"/>
          </p:cNvCxnSpPr>
          <p:nvPr/>
        </p:nvCxnSpPr>
        <p:spPr>
          <a:xfrm flipH="1" flipV="1">
            <a:off x="-734757" y="1788850"/>
            <a:ext cx="8980213" cy="27375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2" idx="2"/>
            <a:endCxn id="111" idx="2"/>
          </p:cNvCxnSpPr>
          <p:nvPr/>
        </p:nvCxnSpPr>
        <p:spPr>
          <a:xfrm flipH="1" flipV="1">
            <a:off x="-770046" y="1260530"/>
            <a:ext cx="35289" cy="5283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0"/>
          <p:cNvCxnSpPr>
            <a:stCxn id="112" idx="2"/>
          </p:cNvCxnSpPr>
          <p:nvPr/>
        </p:nvCxnSpPr>
        <p:spPr>
          <a:xfrm rot="5400000">
            <a:off x="-2093551" y="2449938"/>
            <a:ext cx="2019883" cy="697706"/>
          </a:xfrm>
          <a:prstGeom prst="curvedConnector3">
            <a:avLst>
              <a:gd name="adj1" fmla="val 43009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90"/>
          <p:cNvCxnSpPr>
            <a:stCxn id="162" idx="0"/>
            <a:endCxn id="91" idx="2"/>
          </p:cNvCxnSpPr>
          <p:nvPr/>
        </p:nvCxnSpPr>
        <p:spPr>
          <a:xfrm rot="5400000" flipH="1" flipV="1">
            <a:off x="-13111485" y="6535404"/>
            <a:ext cx="10614536" cy="1151144"/>
          </a:xfrm>
          <a:prstGeom prst="curvedConnector3">
            <a:avLst>
              <a:gd name="adj1" fmla="val 97237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393" idx="1"/>
            <a:endCxn id="91" idx="2"/>
          </p:cNvCxnSpPr>
          <p:nvPr/>
        </p:nvCxnSpPr>
        <p:spPr>
          <a:xfrm flipH="1" flipV="1">
            <a:off x="-7228645" y="1803708"/>
            <a:ext cx="15474101" cy="27227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91" idx="0"/>
            <a:endCxn id="90" idx="2"/>
          </p:cNvCxnSpPr>
          <p:nvPr/>
        </p:nvCxnSpPr>
        <p:spPr>
          <a:xfrm flipH="1" flipV="1">
            <a:off x="-7323245" y="1275388"/>
            <a:ext cx="94600" cy="2974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0"/>
          <p:cNvCxnSpPr>
            <a:stCxn id="218" idx="3"/>
          </p:cNvCxnSpPr>
          <p:nvPr/>
        </p:nvCxnSpPr>
        <p:spPr>
          <a:xfrm>
            <a:off x="-9188540" y="4114800"/>
            <a:ext cx="553526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12" idx="2"/>
            <a:endCxn id="168" idx="0"/>
          </p:cNvCxnSpPr>
          <p:nvPr/>
        </p:nvCxnSpPr>
        <p:spPr>
          <a:xfrm flipH="1">
            <a:off x="-1432465" y="1788850"/>
            <a:ext cx="697708" cy="20198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96" idx="0"/>
            <a:endCxn id="46" idx="2"/>
          </p:cNvCxnSpPr>
          <p:nvPr/>
        </p:nvCxnSpPr>
        <p:spPr>
          <a:xfrm flipV="1">
            <a:off x="8769539" y="2971800"/>
            <a:ext cx="342700" cy="1094183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154"/>
          <p:cNvCxnSpPr>
            <a:stCxn id="46" idx="0"/>
            <a:endCxn id="42" idx="2"/>
          </p:cNvCxnSpPr>
          <p:nvPr/>
        </p:nvCxnSpPr>
        <p:spPr>
          <a:xfrm rot="16200000" flipV="1">
            <a:off x="8229816" y="1858545"/>
            <a:ext cx="1362056" cy="402790"/>
          </a:xfrm>
          <a:prstGeom prst="curvedConnector3">
            <a:avLst>
              <a:gd name="adj1" fmla="val 84966"/>
            </a:avLst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20"/>
          <p:cNvCxnSpPr>
            <a:endCxn id="46" idx="1"/>
          </p:cNvCxnSpPr>
          <p:nvPr/>
        </p:nvCxnSpPr>
        <p:spPr>
          <a:xfrm rot="16200000" flipH="1">
            <a:off x="7218246" y="1603752"/>
            <a:ext cx="1847719" cy="65754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2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407" name="Straight Arrow Connector 20"/>
          <p:cNvCxnSpPr>
            <a:stCxn id="410" idx="1"/>
            <a:endCxn id="175" idx="2"/>
          </p:cNvCxnSpPr>
          <p:nvPr/>
        </p:nvCxnSpPr>
        <p:spPr>
          <a:xfrm rot="10800000">
            <a:off x="-1672595" y="13261032"/>
            <a:ext cx="14066389" cy="1716692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8" name="Straight Arrow Connector 427"/>
          <p:cNvCxnSpPr>
            <a:stCxn id="113" idx="3"/>
            <a:endCxn id="197" idx="0"/>
          </p:cNvCxnSpPr>
          <p:nvPr/>
        </p:nvCxnSpPr>
        <p:spPr>
          <a:xfrm>
            <a:off x="-268148" y="2712344"/>
            <a:ext cx="9159561" cy="316140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175" idx="3"/>
            <a:endCxn id="113" idx="1"/>
          </p:cNvCxnSpPr>
          <p:nvPr/>
        </p:nvCxnSpPr>
        <p:spPr>
          <a:xfrm flipV="1">
            <a:off x="-1144508" y="2712344"/>
            <a:ext cx="278119" cy="10433272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7" idx="2"/>
            <a:endCxn id="337" idx="3"/>
          </p:cNvCxnSpPr>
          <p:nvPr/>
        </p:nvCxnSpPr>
        <p:spPr>
          <a:xfrm flipH="1" flipV="1">
            <a:off x="271805" y="4442506"/>
            <a:ext cx="8619608" cy="16620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97" idx="2"/>
            <a:endCxn id="235" idx="3"/>
          </p:cNvCxnSpPr>
          <p:nvPr/>
        </p:nvCxnSpPr>
        <p:spPr>
          <a:xfrm flipH="1" flipV="1">
            <a:off x="-7717775" y="4758536"/>
            <a:ext cx="16609188" cy="134604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0"/>
          <p:cNvCxnSpPr>
            <a:stCxn id="410" idx="1"/>
          </p:cNvCxnSpPr>
          <p:nvPr/>
        </p:nvCxnSpPr>
        <p:spPr>
          <a:xfrm rot="10800000">
            <a:off x="-291009" y="2712344"/>
            <a:ext cx="12684803" cy="12265380"/>
          </a:xfrm>
          <a:prstGeom prst="bentConnector3">
            <a:avLst>
              <a:gd name="adj1" fmla="val 5667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97" idx="0"/>
            <a:endCxn id="196" idx="2"/>
          </p:cNvCxnSpPr>
          <p:nvPr/>
        </p:nvCxnSpPr>
        <p:spPr>
          <a:xfrm flipH="1" flipV="1">
            <a:off x="8769539" y="4296815"/>
            <a:ext cx="121874" cy="1576929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20"/>
          <p:cNvCxnSpPr>
            <a:stCxn id="110" idx="2"/>
          </p:cNvCxnSpPr>
          <p:nvPr/>
        </p:nvCxnSpPr>
        <p:spPr>
          <a:xfrm rot="16200000" flipH="1">
            <a:off x="-1540581" y="749042"/>
            <a:ext cx="272896" cy="51924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112" idx="2"/>
            <a:endCxn id="168" idx="0"/>
          </p:cNvCxnSpPr>
          <p:nvPr/>
        </p:nvCxnSpPr>
        <p:spPr>
          <a:xfrm rot="5400000">
            <a:off x="-2093552" y="2449937"/>
            <a:ext cx="2019883" cy="697708"/>
          </a:xfrm>
          <a:prstGeom prst="curvedConnector3">
            <a:avLst>
              <a:gd name="adj1" fmla="val 4396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"/>
          <p:cNvCxnSpPr>
            <a:stCxn id="218" idx="3"/>
            <a:endCxn id="234" idx="1"/>
          </p:cNvCxnSpPr>
          <p:nvPr/>
        </p:nvCxnSpPr>
        <p:spPr>
          <a:xfrm>
            <a:off x="-9188540" y="4114800"/>
            <a:ext cx="540503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9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65764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5" name="Straight Arrow Connector 20"/>
          <p:cNvCxnSpPr>
            <a:stCxn id="416" idx="1"/>
            <a:endCxn id="163" idx="2"/>
          </p:cNvCxnSpPr>
          <p:nvPr/>
        </p:nvCxnSpPr>
        <p:spPr>
          <a:xfrm rot="10800000">
            <a:off x="-8197619" y="13261032"/>
            <a:ext cx="20603591" cy="2336846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163" idx="3"/>
            <a:endCxn id="92" idx="1"/>
          </p:cNvCxnSpPr>
          <p:nvPr/>
        </p:nvCxnSpPr>
        <p:spPr>
          <a:xfrm flipV="1">
            <a:off x="-7590723" y="2708299"/>
            <a:ext cx="577" cy="10437317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92" idx="3"/>
            <a:endCxn id="198" idx="0"/>
          </p:cNvCxnSpPr>
          <p:nvPr/>
        </p:nvCxnSpPr>
        <p:spPr>
          <a:xfrm>
            <a:off x="-6427648" y="2708299"/>
            <a:ext cx="15478697" cy="418545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98" idx="2"/>
            <a:endCxn id="254" idx="3"/>
          </p:cNvCxnSpPr>
          <p:nvPr/>
        </p:nvCxnSpPr>
        <p:spPr>
          <a:xfrm flipH="1" flipV="1">
            <a:off x="-6093904" y="6360426"/>
            <a:ext cx="15144953" cy="76415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0"/>
          <p:cNvCxnSpPr>
            <a:stCxn id="416" idx="1"/>
            <a:endCxn id="92" idx="3"/>
          </p:cNvCxnSpPr>
          <p:nvPr/>
        </p:nvCxnSpPr>
        <p:spPr>
          <a:xfrm rot="10800000">
            <a:off x="-6427647" y="2708300"/>
            <a:ext cx="18833619" cy="12889579"/>
          </a:xfrm>
          <a:prstGeom prst="bentConnector3">
            <a:avLst>
              <a:gd name="adj1" fmla="val 4038"/>
            </a:avLst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20"/>
          <p:cNvCxnSpPr>
            <a:stCxn id="195" idx="0"/>
            <a:endCxn id="196" idx="0"/>
          </p:cNvCxnSpPr>
          <p:nvPr/>
        </p:nvCxnSpPr>
        <p:spPr>
          <a:xfrm rot="16200000" flipH="1">
            <a:off x="8003894" y="3300338"/>
            <a:ext cx="388312" cy="1142978"/>
          </a:xfrm>
          <a:prstGeom prst="curvedConnector3">
            <a:avLst>
              <a:gd name="adj1" fmla="val 11774"/>
            </a:avLst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23052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8" idx="2"/>
            <a:endCxn id="46" idx="1"/>
          </p:cNvCxnSpPr>
          <p:nvPr/>
        </p:nvCxnSpPr>
        <p:spPr>
          <a:xfrm rot="16200000" flipH="1">
            <a:off x="7209213" y="1594720"/>
            <a:ext cx="1865784" cy="65754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218" idx="2"/>
            <a:endCxn id="235" idx="1"/>
          </p:cNvCxnSpPr>
          <p:nvPr/>
        </p:nvCxnSpPr>
        <p:spPr>
          <a:xfrm rot="16200000" flipH="1">
            <a:off x="-9206417" y="4187133"/>
            <a:ext cx="566420" cy="5763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2"/>
            <a:endCxn id="196" idx="1"/>
          </p:cNvCxnSpPr>
          <p:nvPr/>
        </p:nvCxnSpPr>
        <p:spPr>
          <a:xfrm rot="16200000" flipH="1">
            <a:off x="7874371" y="3660693"/>
            <a:ext cx="272896" cy="76851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0"/>
          <p:cNvCxnSpPr>
            <a:stCxn id="218" idx="2"/>
            <a:endCxn id="234" idx="1"/>
          </p:cNvCxnSpPr>
          <p:nvPr/>
        </p:nvCxnSpPr>
        <p:spPr>
          <a:xfrm rot="16200000" flipH="1">
            <a:off x="-9042338" y="4023055"/>
            <a:ext cx="225241" cy="56336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cxnSp>
        <p:nvCxnSpPr>
          <p:cNvPr id="26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7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91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2" name="Straight Arrow Connector 20"/>
          <p:cNvCxnSpPr>
            <a:stCxn id="169" idx="2"/>
            <a:endCxn id="341" idx="1"/>
          </p:cNvCxnSpPr>
          <p:nvPr/>
        </p:nvCxnSpPr>
        <p:spPr>
          <a:xfrm rot="16200000" flipH="1">
            <a:off x="-1342075" y="4933216"/>
            <a:ext cx="493922" cy="59002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4" name="Straight Arrow Connector 20"/>
          <p:cNvCxnSpPr>
            <a:stCxn id="171" idx="2"/>
            <a:endCxn id="343" idx="1"/>
          </p:cNvCxnSpPr>
          <p:nvPr/>
        </p:nvCxnSpPr>
        <p:spPr>
          <a:xfrm rot="16200000" flipH="1">
            <a:off x="-1217221" y="6053015"/>
            <a:ext cx="361502" cy="5972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8" name="Straight Arrow Connector 20"/>
          <p:cNvCxnSpPr>
            <a:stCxn id="170" idx="2"/>
            <a:endCxn id="347" idx="1"/>
          </p:cNvCxnSpPr>
          <p:nvPr/>
        </p:nvCxnSpPr>
        <p:spPr>
          <a:xfrm rot="16200000" flipH="1">
            <a:off x="-1172347" y="7045842"/>
            <a:ext cx="356936" cy="71294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20"/>
          <p:cNvCxnSpPr>
            <a:stCxn id="410" idx="1"/>
            <a:endCxn id="175" idx="2"/>
          </p:cNvCxnSpPr>
          <p:nvPr/>
        </p:nvCxnSpPr>
        <p:spPr>
          <a:xfrm rot="10800000">
            <a:off x="-1672595" y="13261032"/>
            <a:ext cx="14066389" cy="1716692"/>
          </a:xfrm>
          <a:prstGeom prst="bentConnector2">
            <a:avLst/>
          </a:prstGeom>
          <a:ln w="5715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8" name="Straight Arrow Connector 427"/>
          <p:cNvCxnSpPr>
            <a:stCxn id="113" idx="3"/>
            <a:endCxn id="197" idx="0"/>
          </p:cNvCxnSpPr>
          <p:nvPr/>
        </p:nvCxnSpPr>
        <p:spPr>
          <a:xfrm>
            <a:off x="-268148" y="2712344"/>
            <a:ext cx="9159561" cy="316140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175" idx="3"/>
            <a:endCxn id="113" idx="1"/>
          </p:cNvCxnSpPr>
          <p:nvPr/>
        </p:nvCxnSpPr>
        <p:spPr>
          <a:xfrm flipV="1">
            <a:off x="-1144508" y="2712344"/>
            <a:ext cx="278119" cy="10433272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7" idx="2"/>
            <a:endCxn id="337" idx="3"/>
          </p:cNvCxnSpPr>
          <p:nvPr/>
        </p:nvCxnSpPr>
        <p:spPr>
          <a:xfrm flipH="1" flipV="1">
            <a:off x="271805" y="4442506"/>
            <a:ext cx="8619608" cy="166207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97" idx="2"/>
            <a:endCxn id="235" idx="3"/>
          </p:cNvCxnSpPr>
          <p:nvPr/>
        </p:nvCxnSpPr>
        <p:spPr>
          <a:xfrm flipH="1" flipV="1">
            <a:off x="-7717775" y="4758536"/>
            <a:ext cx="16609188" cy="134604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8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1887199" y="-2743200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23052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365467" y="1905540"/>
            <a:ext cx="2226333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----&gt;   LIST of employee IDs  </a:t>
            </a:r>
          </a:p>
          <a:p>
            <a:r>
              <a:rPr lang="en-US" sz="900" b="1" dirty="0" smtClean="0"/>
              <a:t>----&gt;   object with all employee data inside</a:t>
            </a:r>
            <a:endParaRPr lang="en-US" sz="900" b="1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/>
          <p:cNvCxnSpPr>
            <a:stCxn id="18" idx="2"/>
            <a:endCxn id="45" idx="1"/>
          </p:cNvCxnSpPr>
          <p:nvPr/>
        </p:nvCxnSpPr>
        <p:spPr>
          <a:xfrm rot="16200000" flipH="1">
            <a:off x="7688792" y="1115141"/>
            <a:ext cx="801216" cy="55213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0"/>
          <p:cNvCxnSpPr>
            <a:stCxn id="18" idx="2"/>
            <a:endCxn id="46" idx="1"/>
          </p:cNvCxnSpPr>
          <p:nvPr/>
        </p:nvCxnSpPr>
        <p:spPr>
          <a:xfrm rot="16200000" flipH="1">
            <a:off x="7209213" y="1594720"/>
            <a:ext cx="1865784" cy="65754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cxnSp>
        <p:nvCxnSpPr>
          <p:cNvPr id="94" name="Straight Arrow Connector 20"/>
          <p:cNvCxnSpPr>
            <a:stCxn id="89" idx="2"/>
            <a:endCxn id="92" idx="1"/>
          </p:cNvCxnSpPr>
          <p:nvPr/>
        </p:nvCxnSpPr>
        <p:spPr>
          <a:xfrm rot="16200000" flipH="1">
            <a:off x="-8875477" y="1422967"/>
            <a:ext cx="1821223" cy="74943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20"/>
          <p:cNvCxnSpPr>
            <a:stCxn id="89" idx="2"/>
            <a:endCxn id="91" idx="1"/>
          </p:cNvCxnSpPr>
          <p:nvPr/>
        </p:nvCxnSpPr>
        <p:spPr>
          <a:xfrm rot="16200000" flipH="1">
            <a:off x="-8404014" y="951505"/>
            <a:ext cx="801216" cy="67235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cxnSp>
        <p:nvCxnSpPr>
          <p:cNvPr id="114" name="Straight Arrow Connector 20"/>
          <p:cNvCxnSpPr>
            <a:stCxn id="110" idx="2"/>
            <a:endCxn id="113" idx="1"/>
          </p:cNvCxnSpPr>
          <p:nvPr/>
        </p:nvCxnSpPr>
        <p:spPr>
          <a:xfrm rot="16200000" flipH="1">
            <a:off x="-2185136" y="1393597"/>
            <a:ext cx="1840126" cy="79736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0"/>
          <p:cNvCxnSpPr>
            <a:stCxn id="110" idx="2"/>
            <a:endCxn id="112" idx="1"/>
          </p:cNvCxnSpPr>
          <p:nvPr/>
        </p:nvCxnSpPr>
        <p:spPr>
          <a:xfrm rot="16200000" flipH="1">
            <a:off x="-1789501" y="997961"/>
            <a:ext cx="801216" cy="5497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cxnSp>
        <p:nvCxnSpPr>
          <p:cNvPr id="124" name="Straight Arrow Connector 20"/>
          <p:cNvCxnSpPr>
            <a:stCxn id="119" idx="2"/>
            <a:endCxn id="121" idx="1"/>
          </p:cNvCxnSpPr>
          <p:nvPr/>
        </p:nvCxnSpPr>
        <p:spPr>
          <a:xfrm rot="16200000" flipH="1">
            <a:off x="3289790" y="976466"/>
            <a:ext cx="801216" cy="69640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218" idx="2"/>
            <a:endCxn id="235" idx="1"/>
          </p:cNvCxnSpPr>
          <p:nvPr/>
        </p:nvCxnSpPr>
        <p:spPr>
          <a:xfrm rot="16200000" flipH="1">
            <a:off x="-9206417" y="4187133"/>
            <a:ext cx="566420" cy="5763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cxnSp>
        <p:nvCxnSpPr>
          <p:cNvPr id="172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29788312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cxnSp>
        <p:nvCxnSpPr>
          <p:cNvPr id="182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2163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578667" y="5873744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655748" y="6893751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cxnSp>
        <p:nvCxnSpPr>
          <p:cNvPr id="199" name="Straight Arrow Connector 20"/>
          <p:cNvCxnSpPr>
            <a:stCxn id="195" idx="2"/>
            <a:endCxn id="196" idx="1"/>
          </p:cNvCxnSpPr>
          <p:nvPr/>
        </p:nvCxnSpPr>
        <p:spPr>
          <a:xfrm rot="16200000" flipH="1">
            <a:off x="7874371" y="3660693"/>
            <a:ext cx="272896" cy="76851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20"/>
          <p:cNvCxnSpPr>
            <a:stCxn id="195" idx="2"/>
            <a:endCxn id="197" idx="1"/>
          </p:cNvCxnSpPr>
          <p:nvPr/>
        </p:nvCxnSpPr>
        <p:spPr>
          <a:xfrm rot="16200000" flipH="1">
            <a:off x="7062286" y="4472778"/>
            <a:ext cx="2080657" cy="952106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"/>
          <p:cNvCxnSpPr>
            <a:stCxn id="195" idx="2"/>
            <a:endCxn id="198" idx="1"/>
          </p:cNvCxnSpPr>
          <p:nvPr/>
        </p:nvCxnSpPr>
        <p:spPr>
          <a:xfrm rot="16200000" flipH="1">
            <a:off x="6590822" y="4944241"/>
            <a:ext cx="3100664" cy="102918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0"/>
          <p:cNvCxnSpPr>
            <a:stCxn id="218" idx="2"/>
            <a:endCxn id="234" idx="1"/>
          </p:cNvCxnSpPr>
          <p:nvPr/>
        </p:nvCxnSpPr>
        <p:spPr>
          <a:xfrm rot="16200000" flipH="1">
            <a:off x="-9042338" y="4023055"/>
            <a:ext cx="225241" cy="56336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55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cxnSp>
        <p:nvCxnSpPr>
          <p:cNvPr id="269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73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cxnSp>
        <p:nvCxnSpPr>
          <p:cNvPr id="291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62" idx="3"/>
            <a:endCxn id="161" idx="3"/>
          </p:cNvCxnSpPr>
          <p:nvPr/>
        </p:nvCxnSpPr>
        <p:spPr>
          <a:xfrm flipV="1">
            <a:off x="-7942009" y="11687953"/>
            <a:ext cx="982690" cy="845707"/>
          </a:xfrm>
          <a:prstGeom prst="bentConnector3">
            <a:avLst>
              <a:gd name="adj1" fmla="val 123263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163" idx="3"/>
            <a:endCxn id="161" idx="3"/>
          </p:cNvCxnSpPr>
          <p:nvPr/>
        </p:nvCxnSpPr>
        <p:spPr>
          <a:xfrm flipV="1">
            <a:off x="-7590723" y="11687953"/>
            <a:ext cx="631404" cy="1457663"/>
          </a:xfrm>
          <a:prstGeom prst="bentConnector3">
            <a:avLst>
              <a:gd name="adj1" fmla="val 136205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19"/>
          <p:cNvCxnSpPr>
            <a:stCxn id="174" idx="3"/>
            <a:endCxn id="173" idx="3"/>
          </p:cNvCxnSpPr>
          <p:nvPr/>
        </p:nvCxnSpPr>
        <p:spPr>
          <a:xfrm flipV="1">
            <a:off x="-1429549" y="11690873"/>
            <a:ext cx="1538933" cy="839991"/>
          </a:xfrm>
          <a:prstGeom prst="bentConnector3">
            <a:avLst>
              <a:gd name="adj1" fmla="val 11485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2"/>
          <p:cNvCxnSpPr>
            <a:stCxn id="175" idx="3"/>
            <a:endCxn id="173" idx="3"/>
          </p:cNvCxnSpPr>
          <p:nvPr/>
        </p:nvCxnSpPr>
        <p:spPr>
          <a:xfrm flipV="1">
            <a:off x="-1144508" y="11690873"/>
            <a:ext cx="1253892" cy="1454743"/>
          </a:xfrm>
          <a:prstGeom prst="bentConnector3">
            <a:avLst>
              <a:gd name="adj1" fmla="val 11823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22"/>
          <p:cNvCxnSpPr>
            <a:stCxn id="188" idx="3"/>
            <a:endCxn id="187" idx="3"/>
          </p:cNvCxnSpPr>
          <p:nvPr/>
        </p:nvCxnSpPr>
        <p:spPr>
          <a:xfrm flipV="1">
            <a:off x="4258078" y="11775395"/>
            <a:ext cx="214852" cy="792453"/>
          </a:xfrm>
          <a:prstGeom prst="bentConnector3">
            <a:avLst>
              <a:gd name="adj1" fmla="val 20639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38" name="Straight Arrow Connector 20"/>
          <p:cNvCxnSpPr>
            <a:stCxn id="168" idx="2"/>
            <a:endCxn id="337" idx="1"/>
          </p:cNvCxnSpPr>
          <p:nvPr/>
        </p:nvCxnSpPr>
        <p:spPr>
          <a:xfrm rot="16200000" flipH="1">
            <a:off x="-1345098" y="3951231"/>
            <a:ext cx="403907" cy="578641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2" name="Straight Arrow Connector 20"/>
          <p:cNvCxnSpPr>
            <a:stCxn id="169" idx="2"/>
            <a:endCxn id="341" idx="1"/>
          </p:cNvCxnSpPr>
          <p:nvPr/>
        </p:nvCxnSpPr>
        <p:spPr>
          <a:xfrm rot="16200000" flipH="1">
            <a:off x="-1342075" y="4933216"/>
            <a:ext cx="493922" cy="59002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4" name="Straight Arrow Connector 20"/>
          <p:cNvCxnSpPr>
            <a:stCxn id="171" idx="2"/>
            <a:endCxn id="343" idx="1"/>
          </p:cNvCxnSpPr>
          <p:nvPr/>
        </p:nvCxnSpPr>
        <p:spPr>
          <a:xfrm rot="16200000" flipH="1">
            <a:off x="-1217221" y="6053015"/>
            <a:ext cx="361502" cy="597285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cxnSp>
        <p:nvCxnSpPr>
          <p:cNvPr id="348" name="Straight Arrow Connector 20"/>
          <p:cNvCxnSpPr>
            <a:stCxn id="170" idx="2"/>
            <a:endCxn id="347" idx="1"/>
          </p:cNvCxnSpPr>
          <p:nvPr/>
        </p:nvCxnSpPr>
        <p:spPr>
          <a:xfrm rot="16200000" flipH="1">
            <a:off x="-1172347" y="7045842"/>
            <a:ext cx="356936" cy="712947"/>
          </a:xfrm>
          <a:prstGeom prst="curvedConnector2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425" name="Straight Arrow Connector 20"/>
          <p:cNvCxnSpPr>
            <a:stCxn id="416" idx="1"/>
            <a:endCxn id="163" idx="2"/>
          </p:cNvCxnSpPr>
          <p:nvPr/>
        </p:nvCxnSpPr>
        <p:spPr>
          <a:xfrm rot="10800000">
            <a:off x="-8197619" y="13261032"/>
            <a:ext cx="20603591" cy="2336846"/>
          </a:xfrm>
          <a:prstGeom prst="bentConnector2">
            <a:avLst/>
          </a:prstGeom>
          <a:ln w="5715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163" idx="3"/>
            <a:endCxn id="92" idx="1"/>
          </p:cNvCxnSpPr>
          <p:nvPr/>
        </p:nvCxnSpPr>
        <p:spPr>
          <a:xfrm flipV="1">
            <a:off x="-7590723" y="2708299"/>
            <a:ext cx="577" cy="10437317"/>
          </a:xfrm>
          <a:prstGeom prst="straightConnector1">
            <a:avLst/>
          </a:prstGeom>
          <a:ln w="6350">
            <a:solidFill>
              <a:srgbClr val="FF0000">
                <a:alpha val="25000"/>
              </a:srgb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92" idx="3"/>
            <a:endCxn id="198" idx="0"/>
          </p:cNvCxnSpPr>
          <p:nvPr/>
        </p:nvCxnSpPr>
        <p:spPr>
          <a:xfrm>
            <a:off x="-6427648" y="2708299"/>
            <a:ext cx="15478697" cy="418545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98" idx="2"/>
            <a:endCxn id="254" idx="3"/>
          </p:cNvCxnSpPr>
          <p:nvPr/>
        </p:nvCxnSpPr>
        <p:spPr>
          <a:xfrm flipH="1" flipV="1">
            <a:off x="-6093904" y="6360426"/>
            <a:ext cx="15144953" cy="76415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0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04800"/>
            <a:ext cx="8686800" cy="6324600"/>
          </a:xfrm>
          <a:prstGeom prst="roundRect">
            <a:avLst>
              <a:gd name="adj" fmla="val 365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FINAL Model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916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2251432" y="-2820516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128" name="Straight Arrow Connector 20"/>
          <p:cNvCxnSpPr>
            <a:stCxn id="129" idx="1"/>
            <a:endCxn id="9" idx="2"/>
          </p:cNvCxnSpPr>
          <p:nvPr/>
        </p:nvCxnSpPr>
        <p:spPr>
          <a:xfrm rot="10800000" flipV="1">
            <a:off x="8991600" y="10152966"/>
            <a:ext cx="3276600" cy="3666058"/>
          </a:xfrm>
          <a:prstGeom prst="bentConnector4">
            <a:avLst>
              <a:gd name="adj1" fmla="val 19767"/>
              <a:gd name="adj2" fmla="val 11507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2268200" y="9829800"/>
            <a:ext cx="2209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</p:txBody>
      </p:sp>
      <p:cxnSp>
        <p:nvCxnSpPr>
          <p:cNvPr id="137" name="Straight Arrow Connector 20"/>
          <p:cNvCxnSpPr>
            <a:stCxn id="129" idx="1"/>
            <a:endCxn id="8" idx="2"/>
          </p:cNvCxnSpPr>
          <p:nvPr/>
        </p:nvCxnSpPr>
        <p:spPr>
          <a:xfrm rot="10800000" flipV="1">
            <a:off x="4305300" y="10152966"/>
            <a:ext cx="7962900" cy="3666058"/>
          </a:xfrm>
          <a:prstGeom prst="bentConnector4">
            <a:avLst>
              <a:gd name="adj1" fmla="val 8176"/>
              <a:gd name="adj2" fmla="val 120786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29" idx="1"/>
            <a:endCxn id="7" idx="2"/>
          </p:cNvCxnSpPr>
          <p:nvPr/>
        </p:nvCxnSpPr>
        <p:spPr>
          <a:xfrm rot="10800000" flipV="1">
            <a:off x="-800100" y="10152966"/>
            <a:ext cx="13068300" cy="3666058"/>
          </a:xfrm>
          <a:prstGeom prst="bentConnector4">
            <a:avLst>
              <a:gd name="adj1" fmla="val 4849"/>
              <a:gd name="adj2" fmla="val 12833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129" idx="1"/>
            <a:endCxn id="4" idx="2"/>
          </p:cNvCxnSpPr>
          <p:nvPr/>
        </p:nvCxnSpPr>
        <p:spPr>
          <a:xfrm rot="10800000" flipV="1">
            <a:off x="-7434064" y="10152966"/>
            <a:ext cx="19702264" cy="3639234"/>
          </a:xfrm>
          <a:prstGeom prst="bentConnector4">
            <a:avLst>
              <a:gd name="adj1" fmla="val 3153"/>
              <a:gd name="adj2" fmla="val 13808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6778"/>
              <a:gd name="adj2" fmla="val 2403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0"/>
          <p:cNvCxnSpPr>
            <a:stCxn id="8" idx="2"/>
            <a:endCxn id="187" idx="3"/>
          </p:cNvCxnSpPr>
          <p:nvPr/>
        </p:nvCxnSpPr>
        <p:spPr>
          <a:xfrm rot="5400000" flipH="1" flipV="1">
            <a:off x="3367300" y="12713395"/>
            <a:ext cx="2043629" cy="167630"/>
          </a:xfrm>
          <a:prstGeom prst="curvedConnector4">
            <a:avLst>
              <a:gd name="adj1" fmla="val 42880"/>
              <a:gd name="adj2" fmla="val 75004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20"/>
          <p:cNvCxnSpPr>
            <a:stCxn id="7" idx="2"/>
            <a:endCxn id="173" idx="3"/>
          </p:cNvCxnSpPr>
          <p:nvPr/>
        </p:nvCxnSpPr>
        <p:spPr>
          <a:xfrm rot="5400000" flipH="1" flipV="1">
            <a:off x="-1409434" y="12300207"/>
            <a:ext cx="2128151" cy="909484"/>
          </a:xfrm>
          <a:prstGeom prst="curvedConnector4">
            <a:avLst>
              <a:gd name="adj1" fmla="val 51918"/>
              <a:gd name="adj2" fmla="val 1529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4" idx="2"/>
            <a:endCxn id="161" idx="3"/>
          </p:cNvCxnSpPr>
          <p:nvPr/>
        </p:nvCxnSpPr>
        <p:spPr>
          <a:xfrm rot="5400000" flipH="1" flipV="1">
            <a:off x="-8248816" y="12502704"/>
            <a:ext cx="2104247" cy="474745"/>
          </a:xfrm>
          <a:prstGeom prst="curvedConnector4">
            <a:avLst>
              <a:gd name="adj1" fmla="val 34401"/>
              <a:gd name="adj2" fmla="val 24974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4831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3064561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68378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-9234259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-9295049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-8206247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-2597831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-2658621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250757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44678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own Arrow 134"/>
          <p:cNvSpPr/>
          <p:nvPr/>
        </p:nvSpPr>
        <p:spPr>
          <a:xfrm>
            <a:off x="3535582" y="1378912"/>
            <a:ext cx="1282969" cy="6207775"/>
          </a:xfrm>
          <a:prstGeom prst="downArrow">
            <a:avLst>
              <a:gd name="adj1" fmla="val 30184"/>
              <a:gd name="adj2" fmla="val 6981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224940" y="609600"/>
            <a:ext cx="3595459" cy="2514600"/>
          </a:xfrm>
          <a:prstGeom prst="roundRect">
            <a:avLst>
              <a:gd name="adj" fmla="val 8492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7164150" y="3677671"/>
            <a:ext cx="3656250" cy="6798460"/>
          </a:xfrm>
          <a:prstGeom prst="roundRect">
            <a:avLst>
              <a:gd name="adj" fmla="val 7450"/>
            </a:avLst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2251432" y="-2820516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sp>
        <p:nvSpPr>
          <p:cNvPr id="129" name="Rectangle 128"/>
          <p:cNvSpPr/>
          <p:nvPr/>
        </p:nvSpPr>
        <p:spPr>
          <a:xfrm>
            <a:off x="12268200" y="9829800"/>
            <a:ext cx="2209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</p:txBody>
      </p:sp>
      <p:cxnSp>
        <p:nvCxnSpPr>
          <p:cNvPr id="287" name="Straight Arrow Connector 286"/>
          <p:cNvCxnSpPr>
            <a:stCxn id="151" idx="2"/>
            <a:endCxn id="253" idx="1"/>
          </p:cNvCxnSpPr>
          <p:nvPr/>
        </p:nvCxnSpPr>
        <p:spPr>
          <a:xfrm>
            <a:off x="-8495820" y="5660398"/>
            <a:ext cx="1198081" cy="22767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158" idx="2"/>
            <a:endCxn id="267" idx="1"/>
          </p:cNvCxnSpPr>
          <p:nvPr/>
        </p:nvCxnSpPr>
        <p:spPr>
          <a:xfrm>
            <a:off x="-7593884" y="6945040"/>
            <a:ext cx="296145" cy="28843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52" idx="2"/>
            <a:endCxn id="289" idx="1"/>
          </p:cNvCxnSpPr>
          <p:nvPr/>
        </p:nvCxnSpPr>
        <p:spPr>
          <a:xfrm>
            <a:off x="-8405931" y="9357470"/>
            <a:ext cx="1137129" cy="21081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79" idx="2"/>
            <a:endCxn id="180" idx="1"/>
          </p:cNvCxnSpPr>
          <p:nvPr/>
        </p:nvCxnSpPr>
        <p:spPr>
          <a:xfrm>
            <a:off x="3191732" y="4038599"/>
            <a:ext cx="672675" cy="29666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79" idx="2"/>
            <a:endCxn id="181" idx="1"/>
          </p:cNvCxnSpPr>
          <p:nvPr/>
        </p:nvCxnSpPr>
        <p:spPr>
          <a:xfrm>
            <a:off x="3191732" y="4038599"/>
            <a:ext cx="703155" cy="8249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endCxn id="179" idx="0"/>
          </p:cNvCxnSpPr>
          <p:nvPr/>
        </p:nvCxnSpPr>
        <p:spPr>
          <a:xfrm flipH="1">
            <a:off x="3191732" y="1312372"/>
            <a:ext cx="1203675" cy="2495395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90" idx="2"/>
            <a:endCxn id="151" idx="0"/>
          </p:cNvCxnSpPr>
          <p:nvPr/>
        </p:nvCxnSpPr>
        <p:spPr>
          <a:xfrm flipH="1">
            <a:off x="-8495820" y="1275388"/>
            <a:ext cx="1172575" cy="415417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90" idx="2"/>
            <a:endCxn id="158" idx="0"/>
          </p:cNvCxnSpPr>
          <p:nvPr/>
        </p:nvCxnSpPr>
        <p:spPr>
          <a:xfrm flipH="1">
            <a:off x="-7593884" y="1275388"/>
            <a:ext cx="270639" cy="54388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152" idx="0"/>
          </p:cNvCxnSpPr>
          <p:nvPr/>
        </p:nvCxnSpPr>
        <p:spPr>
          <a:xfrm flipH="1">
            <a:off x="-8405931" y="1312371"/>
            <a:ext cx="1082687" cy="781426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90" idx="2"/>
            <a:endCxn id="218" idx="3"/>
          </p:cNvCxnSpPr>
          <p:nvPr/>
        </p:nvCxnSpPr>
        <p:spPr>
          <a:xfrm flipH="1">
            <a:off x="-9188540" y="1275388"/>
            <a:ext cx="1865295" cy="28394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18" idx="3"/>
            <a:endCxn id="234" idx="0"/>
          </p:cNvCxnSpPr>
          <p:nvPr/>
        </p:nvCxnSpPr>
        <p:spPr>
          <a:xfrm>
            <a:off x="-9188540" y="4114800"/>
            <a:ext cx="914965" cy="187141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ounded Rectangle 352"/>
          <p:cNvSpPr/>
          <p:nvPr/>
        </p:nvSpPr>
        <p:spPr>
          <a:xfrm>
            <a:off x="-12251432" y="-2820516"/>
            <a:ext cx="29337000" cy="20802600"/>
          </a:xfrm>
          <a:prstGeom prst="roundRect">
            <a:avLst>
              <a:gd name="adj" fmla="val 47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457928" y="506576"/>
            <a:ext cx="4047727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38400" y="533400"/>
            <a:ext cx="32766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"/>
            <a:ext cx="34290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533400"/>
            <a:ext cx="3962400" cy="1328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15800" y="533400"/>
            <a:ext cx="2590800" cy="160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457927" y="201776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-2438400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productivity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01776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286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27822" y="22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10400" y="10869776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40901" y="759768"/>
            <a:ext cx="114486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_EmployeeDatabase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247048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6027" y="11341705"/>
            <a:ext cx="2276585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employee_database = _EmployeeDatabase()</a:t>
            </a:r>
            <a:endParaRPr lang="en-US" sz="900" dirty="0"/>
          </a:p>
        </p:txBody>
      </p:sp>
      <p:cxnSp>
        <p:nvCxnSpPr>
          <p:cNvPr id="28" name="Straight Arrow Connector 20"/>
          <p:cNvCxnSpPr>
            <a:stCxn id="19" idx="2"/>
            <a:endCxn id="42" idx="1"/>
          </p:cNvCxnSpPr>
          <p:nvPr/>
        </p:nvCxnSpPr>
        <p:spPr>
          <a:xfrm rot="16200000" flipH="1">
            <a:off x="6679215" y="-392276"/>
            <a:ext cx="1605280" cy="170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05970" y="14208367"/>
            <a:ext cx="23006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employees = employee_database.employees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8334987" y="1148080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365467" y="1676400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employees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470877" y="2740968"/>
            <a:ext cx="12827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get_employee_info</a:t>
            </a:r>
            <a:endParaRPr lang="en-US" sz="900" dirty="0"/>
          </a:p>
        </p:txBody>
      </p:sp>
      <p:cxnSp>
        <p:nvCxnSpPr>
          <p:cNvPr id="63" name="Straight Arrow Connector 20"/>
          <p:cNvCxnSpPr>
            <a:stCxn id="18" idx="2"/>
            <a:endCxn id="42" idx="1"/>
          </p:cNvCxnSpPr>
          <p:nvPr/>
        </p:nvCxnSpPr>
        <p:spPr>
          <a:xfrm rot="16200000" flipH="1">
            <a:off x="7937712" y="866221"/>
            <a:ext cx="272896" cy="52165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108966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-2438400" y="108966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-9457927" y="108697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-8791793" y="656244"/>
            <a:ext cx="90441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_PayrollSystem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-7697707" y="10445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-7667227" y="1572876"/>
            <a:ext cx="87716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get_policy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-7590146" y="2592883"/>
            <a:ext cx="116249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calculate_payroll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-10058400" y="-457201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20"/>
          <p:cNvCxnSpPr>
            <a:stCxn id="106" idx="2"/>
            <a:endCxn id="90" idx="1"/>
          </p:cNvCxnSpPr>
          <p:nvPr/>
        </p:nvCxnSpPr>
        <p:spPr>
          <a:xfrm rot="16200000" flipH="1">
            <a:off x="-9380386" y="-522708"/>
            <a:ext cx="1386341" cy="19790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2238594" y="641386"/>
            <a:ext cx="1149674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_ProductivitySystem</a:t>
            </a:r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-1144508" y="102969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-1114028" y="1558018"/>
            <a:ext cx="7585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get_role</a:t>
            </a:r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-866389" y="2596928"/>
            <a:ext cx="59824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track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914034" y="693228"/>
            <a:ext cx="856325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_AddressBook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08120" y="1081540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038600" y="1609860"/>
            <a:ext cx="1487908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get_employee_address</a:t>
            </a:r>
            <a:endParaRPr lang="en-US" sz="900" dirty="0"/>
          </a:p>
        </p:txBody>
      </p:sp>
      <p:sp>
        <p:nvSpPr>
          <p:cNvPr id="126" name="Rectangle 125"/>
          <p:cNvSpPr/>
          <p:nvPr/>
        </p:nvSpPr>
        <p:spPr>
          <a:xfrm>
            <a:off x="1524000" y="-572616"/>
            <a:ext cx="763351" cy="2308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INPUT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Arrow Connector 20"/>
          <p:cNvCxnSpPr>
            <a:stCxn id="126" idx="2"/>
            <a:endCxn id="120" idx="1"/>
          </p:cNvCxnSpPr>
          <p:nvPr/>
        </p:nvCxnSpPr>
        <p:spPr>
          <a:xfrm rot="16200000" flipH="1">
            <a:off x="2187528" y="-623636"/>
            <a:ext cx="1538740" cy="2102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010400" y="3581400"/>
            <a:ext cx="396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590800" y="3581400"/>
            <a:ext cx="3429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-2438400" y="35814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9457927" y="3554576"/>
            <a:ext cx="40477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-9234259" y="3807768"/>
            <a:ext cx="320533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PayrollPolicy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-8870282" y="5429566"/>
            <a:ext cx="748923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SalaryPolicy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>
          <a:xfrm>
            <a:off x="-8793217" y="9126638"/>
            <a:ext cx="774571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HourlyPolicy</a:t>
            </a:r>
            <a:endParaRPr lang="en-US" sz="900" dirty="0"/>
          </a:p>
        </p:txBody>
      </p:sp>
      <p:cxnSp>
        <p:nvCxnSpPr>
          <p:cNvPr id="153" name="Straight Arrow Connector 20"/>
          <p:cNvCxnSpPr>
            <a:stCxn id="218" idx="2"/>
            <a:endCxn id="152" idx="1"/>
          </p:cNvCxnSpPr>
          <p:nvPr/>
        </p:nvCxnSpPr>
        <p:spPr>
          <a:xfrm rot="16200000" flipH="1">
            <a:off x="-11527277" y="6507994"/>
            <a:ext cx="5049938" cy="418182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8111013" y="6714208"/>
            <a:ext cx="1034257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CommissionPolicy</a:t>
            </a:r>
            <a:endParaRPr lang="en-US" sz="900" dirty="0"/>
          </a:p>
        </p:txBody>
      </p:sp>
      <p:cxnSp>
        <p:nvCxnSpPr>
          <p:cNvPr id="159" name="Straight Arrow Connector 20"/>
          <p:cNvCxnSpPr>
            <a:stCxn id="151" idx="2"/>
            <a:endCxn id="158" idx="1"/>
          </p:cNvCxnSpPr>
          <p:nvPr/>
        </p:nvCxnSpPr>
        <p:spPr>
          <a:xfrm rot="16200000" flipH="1">
            <a:off x="-8888030" y="6052607"/>
            <a:ext cx="1169226" cy="38480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8839962" y="11572537"/>
            <a:ext cx="188064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_payroll_system = _PayrollSystem() 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-8817570" y="12418244"/>
            <a:ext cx="87556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get_policy</a:t>
            </a:r>
            <a:endParaRPr lang="en-US" sz="900" dirty="0"/>
          </a:p>
        </p:txBody>
      </p:sp>
      <p:sp>
        <p:nvSpPr>
          <p:cNvPr id="163" name="Rectangle 162"/>
          <p:cNvSpPr/>
          <p:nvPr/>
        </p:nvSpPr>
        <p:spPr>
          <a:xfrm>
            <a:off x="-8804517" y="13030200"/>
            <a:ext cx="121379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calculate_payroll</a:t>
            </a:r>
            <a:endParaRPr lang="en-US" sz="900" dirty="0"/>
          </a:p>
        </p:txBody>
      </p:sp>
      <p:cxnSp>
        <p:nvCxnSpPr>
          <p:cNvPr id="164" name="Straight Arrow Connector 20"/>
          <p:cNvCxnSpPr>
            <a:stCxn id="27" idx="1"/>
            <a:endCxn id="18" idx="1"/>
          </p:cNvCxnSpPr>
          <p:nvPr/>
        </p:nvCxnSpPr>
        <p:spPr>
          <a:xfrm rot="10800000">
            <a:off x="7240901" y="875185"/>
            <a:ext cx="165126" cy="10581937"/>
          </a:xfrm>
          <a:prstGeom prst="bentConnector3">
            <a:avLst>
              <a:gd name="adj1" fmla="val 5706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-2130172" y="380873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ManagerRole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>
          <a:xfrm>
            <a:off x="-2087834" y="4751403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SecretaryRole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-2048059" y="6993982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FactoryRole</a:t>
            </a:r>
            <a:endParaRPr lang="en-US" sz="900" dirty="0"/>
          </a:p>
        </p:txBody>
      </p:sp>
      <p:sp>
        <p:nvSpPr>
          <p:cNvPr id="171" name="Rectangle 170"/>
          <p:cNvSpPr/>
          <p:nvPr/>
        </p:nvSpPr>
        <p:spPr>
          <a:xfrm>
            <a:off x="-2032819" y="5941041"/>
            <a:ext cx="1395414" cy="2298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SalesRole</a:t>
            </a:r>
            <a:endParaRPr lang="en-US" sz="900" dirty="0"/>
          </a:p>
        </p:txBody>
      </p:sp>
      <p:sp>
        <p:nvSpPr>
          <p:cNvPr id="173" name="Rectangle 172"/>
          <p:cNvSpPr/>
          <p:nvPr/>
        </p:nvSpPr>
        <p:spPr>
          <a:xfrm>
            <a:off x="-2236130" y="11575457"/>
            <a:ext cx="23455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_productivity_system = _ProductivitySystem()</a:t>
            </a:r>
            <a:endParaRPr lang="en-US" sz="900" dirty="0"/>
          </a:p>
        </p:txBody>
      </p:sp>
      <p:sp>
        <p:nvSpPr>
          <p:cNvPr id="174" name="Rectangle 173"/>
          <p:cNvSpPr/>
          <p:nvPr/>
        </p:nvSpPr>
        <p:spPr>
          <a:xfrm>
            <a:off x="-2213738" y="12415448"/>
            <a:ext cx="78418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get_role</a:t>
            </a:r>
            <a:endParaRPr lang="en-US" sz="900" dirty="0"/>
          </a:p>
        </p:txBody>
      </p:sp>
      <p:sp>
        <p:nvSpPr>
          <p:cNvPr id="175" name="Rectangle 174"/>
          <p:cNvSpPr/>
          <p:nvPr/>
        </p:nvSpPr>
        <p:spPr>
          <a:xfrm>
            <a:off x="-2200685" y="13030200"/>
            <a:ext cx="1056177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def   track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>
          <a:xfrm>
            <a:off x="2911046" y="3807767"/>
            <a:ext cx="56137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Address</a:t>
            </a:r>
            <a:endParaRPr lang="en-US" sz="900" dirty="0"/>
          </a:p>
        </p:txBody>
      </p:sp>
      <p:sp>
        <p:nvSpPr>
          <p:cNvPr id="180" name="Rectangle 179"/>
          <p:cNvSpPr/>
          <p:nvPr/>
        </p:nvSpPr>
        <p:spPr>
          <a:xfrm>
            <a:off x="3864407" y="4219851"/>
            <a:ext cx="77457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__init__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3894887" y="4748171"/>
            <a:ext cx="744114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__str__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2722130" y="11659979"/>
            <a:ext cx="1750800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_address_book = _AddressBook()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2744522" y="12452432"/>
            <a:ext cx="151355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 get_employee_address</a:t>
            </a:r>
            <a:endParaRPr lang="en-US" sz="900" dirty="0"/>
          </a:p>
        </p:txBody>
      </p:sp>
      <p:sp>
        <p:nvSpPr>
          <p:cNvPr id="195" name="Rectangle 194"/>
          <p:cNvSpPr/>
          <p:nvPr/>
        </p:nvSpPr>
        <p:spPr>
          <a:xfrm>
            <a:off x="7300991" y="3677671"/>
            <a:ext cx="651140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  <a:endParaRPr lang="en-US" sz="900" dirty="0"/>
          </a:p>
        </p:txBody>
      </p:sp>
      <p:sp>
        <p:nvSpPr>
          <p:cNvPr id="196" name="Rectangle 195"/>
          <p:cNvSpPr/>
          <p:nvPr/>
        </p:nvSpPr>
        <p:spPr>
          <a:xfrm>
            <a:off x="8395077" y="4065983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8910221" y="5997736"/>
            <a:ext cx="625492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work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8879742" y="6995560"/>
            <a:ext cx="7906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earnings</a:t>
            </a:r>
            <a:endParaRPr lang="en-US" sz="900" dirty="0"/>
          </a:p>
        </p:txBody>
      </p:sp>
      <p:sp>
        <p:nvSpPr>
          <p:cNvPr id="218" name="Rectangle 217"/>
          <p:cNvSpPr/>
          <p:nvPr/>
        </p:nvSpPr>
        <p:spPr>
          <a:xfrm>
            <a:off x="-9234259" y="4037484"/>
            <a:ext cx="45719" cy="154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sp>
        <p:nvSpPr>
          <p:cNvPr id="234" name="Rectangle 233"/>
          <p:cNvSpPr/>
          <p:nvPr/>
        </p:nvSpPr>
        <p:spPr>
          <a:xfrm>
            <a:off x="-8648037" y="430194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35" name="Rectangle 234"/>
          <p:cNvSpPr/>
          <p:nvPr/>
        </p:nvSpPr>
        <p:spPr>
          <a:xfrm>
            <a:off x="-8635014" y="4643120"/>
            <a:ext cx="91723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track_work</a:t>
            </a:r>
            <a:endParaRPr lang="en-US" sz="900" dirty="0"/>
          </a:p>
        </p:txBody>
      </p:sp>
      <p:cxnSp>
        <p:nvCxnSpPr>
          <p:cNvPr id="239" name="Straight Arrow Connector 20"/>
          <p:cNvCxnSpPr>
            <a:stCxn id="218" idx="2"/>
            <a:endCxn id="151" idx="1"/>
          </p:cNvCxnSpPr>
          <p:nvPr/>
        </p:nvCxnSpPr>
        <p:spPr>
          <a:xfrm rot="16200000" flipH="1">
            <a:off x="-9717274" y="4697990"/>
            <a:ext cx="1352866" cy="34111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-7297739" y="5772658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54" name="Rectangle 253"/>
          <p:cNvSpPr/>
          <p:nvPr/>
        </p:nvSpPr>
        <p:spPr>
          <a:xfrm>
            <a:off x="-7282050" y="6245010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-7297739" y="7118056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-7282050" y="7590408"/>
            <a:ext cx="950901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commission</a:t>
            </a:r>
            <a:endParaRPr lang="en-US" sz="900" dirty="0"/>
          </a:p>
        </p:txBody>
      </p:sp>
      <p:sp>
        <p:nvSpPr>
          <p:cNvPr id="272" name="Rectangle 271"/>
          <p:cNvSpPr/>
          <p:nvPr/>
        </p:nvSpPr>
        <p:spPr>
          <a:xfrm>
            <a:off x="-7251342" y="8047608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-7268802" y="9452871"/>
            <a:ext cx="748923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__init__</a:t>
            </a:r>
            <a:endParaRPr lang="en-US" sz="900" dirty="0"/>
          </a:p>
        </p:txBody>
      </p:sp>
      <p:sp>
        <p:nvSpPr>
          <p:cNvPr id="290" name="Rectangle 289"/>
          <p:cNvSpPr/>
          <p:nvPr/>
        </p:nvSpPr>
        <p:spPr>
          <a:xfrm>
            <a:off x="-7253113" y="9925223"/>
            <a:ext cx="1188146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calculate_payroll</a:t>
            </a:r>
            <a:endParaRPr lang="en-US" sz="900" dirty="0"/>
          </a:p>
        </p:txBody>
      </p:sp>
      <p:sp>
        <p:nvSpPr>
          <p:cNvPr id="337" name="Rectangle 336"/>
          <p:cNvSpPr/>
          <p:nvPr/>
        </p:nvSpPr>
        <p:spPr>
          <a:xfrm>
            <a:off x="-853824" y="4327090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-800100" y="5359775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-737827" y="6416993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-637405" y="7465368"/>
            <a:ext cx="1125629" cy="230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def  perform_duties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12393793" y="14862308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Track()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12405971" y="15482462"/>
            <a:ext cx="225491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calculate_payroll()</a:t>
            </a:r>
            <a:endParaRPr lang="en-US" sz="900" dirty="0"/>
          </a:p>
        </p:txBody>
      </p:sp>
      <p:cxnSp>
        <p:nvCxnSpPr>
          <p:cNvPr id="128" name="Straight Arrow Connector 20"/>
          <p:cNvCxnSpPr>
            <a:stCxn id="129" idx="1"/>
            <a:endCxn id="9" idx="2"/>
          </p:cNvCxnSpPr>
          <p:nvPr/>
        </p:nvCxnSpPr>
        <p:spPr>
          <a:xfrm rot="10800000" flipV="1">
            <a:off x="8991600" y="10152966"/>
            <a:ext cx="3276600" cy="3666058"/>
          </a:xfrm>
          <a:prstGeom prst="bentConnector4">
            <a:avLst>
              <a:gd name="adj1" fmla="val 19767"/>
              <a:gd name="adj2" fmla="val 11507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2268200" y="9829800"/>
            <a:ext cx="2209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  <a:p>
            <a:r>
              <a:rPr lang="en-US" sz="900" dirty="0" smtClean="0"/>
              <a:t>Imoport  ……..</a:t>
            </a:r>
          </a:p>
        </p:txBody>
      </p:sp>
      <p:cxnSp>
        <p:nvCxnSpPr>
          <p:cNvPr id="137" name="Straight Arrow Connector 20"/>
          <p:cNvCxnSpPr>
            <a:stCxn id="129" idx="1"/>
            <a:endCxn id="8" idx="2"/>
          </p:cNvCxnSpPr>
          <p:nvPr/>
        </p:nvCxnSpPr>
        <p:spPr>
          <a:xfrm rot="10800000" flipV="1">
            <a:off x="4305300" y="10152966"/>
            <a:ext cx="7962900" cy="3666058"/>
          </a:xfrm>
          <a:prstGeom prst="bentConnector4">
            <a:avLst>
              <a:gd name="adj1" fmla="val 8176"/>
              <a:gd name="adj2" fmla="val 120786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0"/>
          <p:cNvCxnSpPr>
            <a:stCxn id="129" idx="1"/>
            <a:endCxn id="7" idx="2"/>
          </p:cNvCxnSpPr>
          <p:nvPr/>
        </p:nvCxnSpPr>
        <p:spPr>
          <a:xfrm rot="10800000" flipV="1">
            <a:off x="-800100" y="10152966"/>
            <a:ext cx="13068300" cy="3666058"/>
          </a:xfrm>
          <a:prstGeom prst="bentConnector4">
            <a:avLst>
              <a:gd name="adj1" fmla="val 4849"/>
              <a:gd name="adj2" fmla="val 12833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/>
          <p:cNvCxnSpPr>
            <a:stCxn id="129" idx="1"/>
            <a:endCxn id="4" idx="2"/>
          </p:cNvCxnSpPr>
          <p:nvPr/>
        </p:nvCxnSpPr>
        <p:spPr>
          <a:xfrm rot="10800000" flipV="1">
            <a:off x="-7434064" y="10152966"/>
            <a:ext cx="19702264" cy="3639234"/>
          </a:xfrm>
          <a:prstGeom prst="bentConnector4">
            <a:avLst>
              <a:gd name="adj1" fmla="val 3153"/>
              <a:gd name="adj2" fmla="val 13808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"/>
          <p:cNvCxnSpPr>
            <a:stCxn id="9" idx="2"/>
            <a:endCxn id="27" idx="3"/>
          </p:cNvCxnSpPr>
          <p:nvPr/>
        </p:nvCxnSpPr>
        <p:spPr>
          <a:xfrm rot="5400000" flipH="1" flipV="1">
            <a:off x="8156154" y="12292567"/>
            <a:ext cx="2361903" cy="691012"/>
          </a:xfrm>
          <a:prstGeom prst="curvedConnector4">
            <a:avLst>
              <a:gd name="adj1" fmla="val 36778"/>
              <a:gd name="adj2" fmla="val 24039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0"/>
          <p:cNvCxnSpPr>
            <a:stCxn id="8" idx="2"/>
            <a:endCxn id="187" idx="3"/>
          </p:cNvCxnSpPr>
          <p:nvPr/>
        </p:nvCxnSpPr>
        <p:spPr>
          <a:xfrm rot="5400000" flipH="1" flipV="1">
            <a:off x="3367300" y="12713395"/>
            <a:ext cx="2043629" cy="167630"/>
          </a:xfrm>
          <a:prstGeom prst="curvedConnector4">
            <a:avLst>
              <a:gd name="adj1" fmla="val 42880"/>
              <a:gd name="adj2" fmla="val 750044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20"/>
          <p:cNvCxnSpPr>
            <a:stCxn id="7" idx="2"/>
            <a:endCxn id="173" idx="3"/>
          </p:cNvCxnSpPr>
          <p:nvPr/>
        </p:nvCxnSpPr>
        <p:spPr>
          <a:xfrm rot="5400000" flipH="1" flipV="1">
            <a:off x="-1409434" y="12300207"/>
            <a:ext cx="2128151" cy="909484"/>
          </a:xfrm>
          <a:prstGeom prst="curvedConnector4">
            <a:avLst>
              <a:gd name="adj1" fmla="val 51918"/>
              <a:gd name="adj2" fmla="val 152905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20"/>
          <p:cNvCxnSpPr>
            <a:stCxn id="4" idx="2"/>
            <a:endCxn id="161" idx="3"/>
          </p:cNvCxnSpPr>
          <p:nvPr/>
        </p:nvCxnSpPr>
        <p:spPr>
          <a:xfrm rot="5400000" flipH="1" flipV="1">
            <a:off x="-8248816" y="12502704"/>
            <a:ext cx="2104247" cy="474745"/>
          </a:xfrm>
          <a:prstGeom prst="curvedConnector4">
            <a:avLst>
              <a:gd name="adj1" fmla="val 34401"/>
              <a:gd name="adj2" fmla="val 24974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0"/>
          <p:cNvCxnSpPr>
            <a:stCxn id="187" idx="1"/>
            <a:endCxn id="119" idx="1"/>
          </p:cNvCxnSpPr>
          <p:nvPr/>
        </p:nvCxnSpPr>
        <p:spPr>
          <a:xfrm rot="10800000" flipH="1">
            <a:off x="2722130" y="808645"/>
            <a:ext cx="191904" cy="10966751"/>
          </a:xfrm>
          <a:prstGeom prst="bentConnector3">
            <a:avLst>
              <a:gd name="adj1" fmla="val -348319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0"/>
          <p:cNvCxnSpPr>
            <a:stCxn id="173" idx="1"/>
            <a:endCxn id="110" idx="1"/>
          </p:cNvCxnSpPr>
          <p:nvPr/>
        </p:nvCxnSpPr>
        <p:spPr>
          <a:xfrm rot="10800000">
            <a:off x="-2238594" y="756803"/>
            <a:ext cx="2464" cy="10934071"/>
          </a:xfrm>
          <a:prstGeom prst="bentConnector3">
            <a:avLst>
              <a:gd name="adj1" fmla="val 30645617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20"/>
          <p:cNvCxnSpPr>
            <a:stCxn id="161" idx="1"/>
            <a:endCxn id="89" idx="1"/>
          </p:cNvCxnSpPr>
          <p:nvPr/>
        </p:nvCxnSpPr>
        <p:spPr>
          <a:xfrm rot="10800000" flipH="1">
            <a:off x="-8839963" y="771661"/>
            <a:ext cx="48169" cy="10916293"/>
          </a:xfrm>
          <a:prstGeom prst="bentConnector3">
            <a:avLst>
              <a:gd name="adj1" fmla="val -2768378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"/>
          <p:cNvCxnSpPr>
            <a:stCxn id="119" idx="2"/>
            <a:endCxn id="120" idx="1"/>
          </p:cNvCxnSpPr>
          <p:nvPr/>
        </p:nvCxnSpPr>
        <p:spPr>
          <a:xfrm rot="16200000" flipH="1">
            <a:off x="3538710" y="727546"/>
            <a:ext cx="272896" cy="665923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"/>
          <p:cNvCxnSpPr>
            <a:stCxn id="110" idx="2"/>
            <a:endCxn id="111" idx="1"/>
          </p:cNvCxnSpPr>
          <p:nvPr/>
        </p:nvCxnSpPr>
        <p:spPr>
          <a:xfrm rot="16200000" flipH="1">
            <a:off x="-1540581" y="749041"/>
            <a:ext cx="272896" cy="51924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"/>
          <p:cNvCxnSpPr>
            <a:stCxn id="89" idx="2"/>
            <a:endCxn id="90" idx="1"/>
          </p:cNvCxnSpPr>
          <p:nvPr/>
        </p:nvCxnSpPr>
        <p:spPr>
          <a:xfrm rot="16200000" flipH="1">
            <a:off x="-8155094" y="702585"/>
            <a:ext cx="272896" cy="64187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0"/>
          <p:cNvCxnSpPr>
            <a:stCxn id="120" idx="2"/>
            <a:endCxn id="179" idx="0"/>
          </p:cNvCxnSpPr>
          <p:nvPr/>
        </p:nvCxnSpPr>
        <p:spPr>
          <a:xfrm rot="5400000">
            <a:off x="2545872" y="1958232"/>
            <a:ext cx="2495395" cy="1203674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0"/>
          <p:cNvCxnSpPr>
            <a:stCxn id="179" idx="2"/>
            <a:endCxn id="180" idx="1"/>
          </p:cNvCxnSpPr>
          <p:nvPr/>
        </p:nvCxnSpPr>
        <p:spPr>
          <a:xfrm rot="16200000" flipH="1">
            <a:off x="3379735" y="3850595"/>
            <a:ext cx="296668" cy="67267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0"/>
          <p:cNvCxnSpPr>
            <a:stCxn id="179" idx="2"/>
            <a:endCxn id="181" idx="1"/>
          </p:cNvCxnSpPr>
          <p:nvPr/>
        </p:nvCxnSpPr>
        <p:spPr>
          <a:xfrm rot="16200000" flipH="1">
            <a:off x="3130815" y="4099515"/>
            <a:ext cx="824988" cy="70315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0"/>
          <p:cNvCxnSpPr>
            <a:stCxn id="111" idx="2"/>
            <a:endCxn id="168" idx="0"/>
          </p:cNvCxnSpPr>
          <p:nvPr/>
        </p:nvCxnSpPr>
        <p:spPr>
          <a:xfrm rot="5400000">
            <a:off x="-2375356" y="2203422"/>
            <a:ext cx="2548203" cy="66241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0"/>
          <p:cNvCxnSpPr>
            <a:stCxn id="111" idx="2"/>
            <a:endCxn id="169" idx="0"/>
          </p:cNvCxnSpPr>
          <p:nvPr/>
        </p:nvCxnSpPr>
        <p:spPr>
          <a:xfrm rot="5400000">
            <a:off x="-2825522" y="2695926"/>
            <a:ext cx="3490873" cy="62008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0"/>
          <p:cNvCxnSpPr>
            <a:stCxn id="111" idx="2"/>
            <a:endCxn id="171" idx="0"/>
          </p:cNvCxnSpPr>
          <p:nvPr/>
        </p:nvCxnSpPr>
        <p:spPr>
          <a:xfrm rot="5400000">
            <a:off x="-3392834" y="3318252"/>
            <a:ext cx="4680511" cy="56506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0"/>
          <p:cNvCxnSpPr>
            <a:stCxn id="111" idx="2"/>
            <a:endCxn id="170" idx="0"/>
          </p:cNvCxnSpPr>
          <p:nvPr/>
        </p:nvCxnSpPr>
        <p:spPr>
          <a:xfrm rot="5400000">
            <a:off x="-3926925" y="3837103"/>
            <a:ext cx="5733452" cy="58030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-3946978" y="-1371600"/>
            <a:ext cx="2283221" cy="1371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Does not create an object (not instantiated using parenthesis) but stores the class within a variable</a:t>
            </a:r>
            <a:endParaRPr lang="en-US" sz="1600" dirty="0"/>
          </a:p>
        </p:txBody>
      </p:sp>
      <p:cxnSp>
        <p:nvCxnSpPr>
          <p:cNvPr id="241" name="Straight Arrow Connector 20"/>
          <p:cNvCxnSpPr>
            <a:stCxn id="240" idx="1"/>
          </p:cNvCxnSpPr>
          <p:nvPr/>
        </p:nvCxnSpPr>
        <p:spPr>
          <a:xfrm rot="10800000" flipH="1" flipV="1">
            <a:off x="-3946978" y="-685800"/>
            <a:ext cx="2666914" cy="3282728"/>
          </a:xfrm>
          <a:prstGeom prst="curvedConnector4">
            <a:avLst>
              <a:gd name="adj1" fmla="val -8572"/>
              <a:gd name="adj2" fmla="val 60446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0"/>
          <p:cNvCxnSpPr>
            <a:stCxn id="90" idx="2"/>
            <a:endCxn id="151" idx="0"/>
          </p:cNvCxnSpPr>
          <p:nvPr/>
        </p:nvCxnSpPr>
        <p:spPr>
          <a:xfrm rot="5400000">
            <a:off x="-9986621" y="2766190"/>
            <a:ext cx="4154178" cy="1172575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0"/>
          <p:cNvCxnSpPr>
            <a:stCxn id="151" idx="0"/>
            <a:endCxn id="150" idx="2"/>
          </p:cNvCxnSpPr>
          <p:nvPr/>
        </p:nvCxnSpPr>
        <p:spPr>
          <a:xfrm rot="5400000" flipH="1" flipV="1">
            <a:off x="-8759190" y="4301970"/>
            <a:ext cx="1390966" cy="864227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0"/>
          <p:cNvCxnSpPr>
            <a:stCxn id="90" idx="2"/>
            <a:endCxn id="158" idx="0"/>
          </p:cNvCxnSpPr>
          <p:nvPr/>
        </p:nvCxnSpPr>
        <p:spPr>
          <a:xfrm rot="5400000">
            <a:off x="-10177974" y="3859479"/>
            <a:ext cx="5438820" cy="27063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0"/>
          <p:cNvCxnSpPr>
            <a:stCxn id="158" idx="0"/>
            <a:endCxn id="151" idx="2"/>
          </p:cNvCxnSpPr>
          <p:nvPr/>
        </p:nvCxnSpPr>
        <p:spPr>
          <a:xfrm rot="16200000" flipV="1">
            <a:off x="-8571757" y="5736335"/>
            <a:ext cx="1053810" cy="90193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0"/>
          <p:cNvCxnSpPr>
            <a:stCxn id="90" idx="2"/>
            <a:endCxn id="152" idx="0"/>
          </p:cNvCxnSpPr>
          <p:nvPr/>
        </p:nvCxnSpPr>
        <p:spPr>
          <a:xfrm rot="5400000">
            <a:off x="-11790213" y="4659670"/>
            <a:ext cx="7851250" cy="108268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0"/>
          <p:cNvCxnSpPr>
            <a:stCxn id="152" idx="0"/>
            <a:endCxn id="150" idx="2"/>
          </p:cNvCxnSpPr>
          <p:nvPr/>
        </p:nvCxnSpPr>
        <p:spPr>
          <a:xfrm rot="5400000" flipH="1" flipV="1">
            <a:off x="-10562781" y="6195450"/>
            <a:ext cx="5088038" cy="774338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0"/>
          <p:cNvCxnSpPr>
            <a:stCxn id="151" idx="2"/>
            <a:endCxn id="254" idx="1"/>
          </p:cNvCxnSpPr>
          <p:nvPr/>
        </p:nvCxnSpPr>
        <p:spPr>
          <a:xfrm rot="16200000" flipH="1">
            <a:off x="-8238949" y="5403527"/>
            <a:ext cx="700028" cy="1213770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0"/>
          <p:cNvCxnSpPr>
            <a:stCxn id="158" idx="2"/>
            <a:endCxn id="267" idx="1"/>
          </p:cNvCxnSpPr>
          <p:nvPr/>
        </p:nvCxnSpPr>
        <p:spPr>
          <a:xfrm rot="16200000" flipH="1">
            <a:off x="-7590028" y="6941183"/>
            <a:ext cx="288432" cy="296145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0"/>
          <p:cNvCxnSpPr>
            <a:stCxn id="158" idx="2"/>
            <a:endCxn id="268" idx="1"/>
          </p:cNvCxnSpPr>
          <p:nvPr/>
        </p:nvCxnSpPr>
        <p:spPr>
          <a:xfrm rot="16200000" flipH="1">
            <a:off x="-7818359" y="7169515"/>
            <a:ext cx="760784" cy="311834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0"/>
          <p:cNvCxnSpPr>
            <a:stCxn id="158" idx="2"/>
            <a:endCxn id="272" idx="1"/>
          </p:cNvCxnSpPr>
          <p:nvPr/>
        </p:nvCxnSpPr>
        <p:spPr>
          <a:xfrm rot="16200000" flipH="1">
            <a:off x="-8031605" y="7382761"/>
            <a:ext cx="1217984" cy="342542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0"/>
          <p:cNvCxnSpPr>
            <a:stCxn id="152" idx="2"/>
            <a:endCxn id="290" idx="1"/>
          </p:cNvCxnSpPr>
          <p:nvPr/>
        </p:nvCxnSpPr>
        <p:spPr>
          <a:xfrm rot="16200000" flipH="1">
            <a:off x="-8171106" y="9122645"/>
            <a:ext cx="683169" cy="1152818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0"/>
          <p:cNvCxnSpPr>
            <a:stCxn id="152" idx="2"/>
            <a:endCxn id="289" idx="1"/>
          </p:cNvCxnSpPr>
          <p:nvPr/>
        </p:nvCxnSpPr>
        <p:spPr>
          <a:xfrm rot="16200000" flipH="1">
            <a:off x="-7942775" y="8894313"/>
            <a:ext cx="210817" cy="1137129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0"/>
          <p:cNvCxnSpPr>
            <a:stCxn id="151" idx="2"/>
            <a:endCxn id="253" idx="1"/>
          </p:cNvCxnSpPr>
          <p:nvPr/>
        </p:nvCxnSpPr>
        <p:spPr>
          <a:xfrm rot="16200000" flipH="1">
            <a:off x="-8010618" y="5175195"/>
            <a:ext cx="227676" cy="1198081"/>
          </a:xfrm>
          <a:prstGeom prst="curvedConnector2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51" idx="2"/>
            <a:endCxn id="253" idx="1"/>
          </p:cNvCxnSpPr>
          <p:nvPr/>
        </p:nvCxnSpPr>
        <p:spPr>
          <a:xfrm>
            <a:off x="-8495820" y="5660398"/>
            <a:ext cx="1198081" cy="227676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158" idx="2"/>
            <a:endCxn id="267" idx="1"/>
          </p:cNvCxnSpPr>
          <p:nvPr/>
        </p:nvCxnSpPr>
        <p:spPr>
          <a:xfrm>
            <a:off x="-7593884" y="6945040"/>
            <a:ext cx="296145" cy="28843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52" idx="2"/>
            <a:endCxn id="289" idx="1"/>
          </p:cNvCxnSpPr>
          <p:nvPr/>
        </p:nvCxnSpPr>
        <p:spPr>
          <a:xfrm>
            <a:off x="-8405931" y="9357470"/>
            <a:ext cx="1137129" cy="21081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79" idx="2"/>
            <a:endCxn id="180" idx="1"/>
          </p:cNvCxnSpPr>
          <p:nvPr/>
        </p:nvCxnSpPr>
        <p:spPr>
          <a:xfrm>
            <a:off x="3191732" y="4038599"/>
            <a:ext cx="672675" cy="29666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79" idx="2"/>
            <a:endCxn id="181" idx="1"/>
          </p:cNvCxnSpPr>
          <p:nvPr/>
        </p:nvCxnSpPr>
        <p:spPr>
          <a:xfrm>
            <a:off x="3191732" y="4038599"/>
            <a:ext cx="703155" cy="82498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endCxn id="179" idx="0"/>
          </p:cNvCxnSpPr>
          <p:nvPr/>
        </p:nvCxnSpPr>
        <p:spPr>
          <a:xfrm flipH="1">
            <a:off x="3191732" y="1312372"/>
            <a:ext cx="1203675" cy="2495395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90" idx="2"/>
            <a:endCxn id="151" idx="0"/>
          </p:cNvCxnSpPr>
          <p:nvPr/>
        </p:nvCxnSpPr>
        <p:spPr>
          <a:xfrm flipH="1">
            <a:off x="-8495820" y="1275388"/>
            <a:ext cx="1172575" cy="4154178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90" idx="2"/>
            <a:endCxn id="158" idx="0"/>
          </p:cNvCxnSpPr>
          <p:nvPr/>
        </p:nvCxnSpPr>
        <p:spPr>
          <a:xfrm flipH="1">
            <a:off x="-7593884" y="1275388"/>
            <a:ext cx="270639" cy="5438820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152" idx="0"/>
          </p:cNvCxnSpPr>
          <p:nvPr/>
        </p:nvCxnSpPr>
        <p:spPr>
          <a:xfrm flipH="1">
            <a:off x="-8405931" y="1312371"/>
            <a:ext cx="1082687" cy="7814267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90" idx="2"/>
            <a:endCxn id="218" idx="3"/>
          </p:cNvCxnSpPr>
          <p:nvPr/>
        </p:nvCxnSpPr>
        <p:spPr>
          <a:xfrm flipH="1">
            <a:off x="-9188540" y="1275388"/>
            <a:ext cx="1865295" cy="2839412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18" idx="3"/>
            <a:endCxn id="234" idx="0"/>
          </p:cNvCxnSpPr>
          <p:nvPr/>
        </p:nvCxnSpPr>
        <p:spPr>
          <a:xfrm>
            <a:off x="-9188540" y="4114800"/>
            <a:ext cx="914965" cy="187141"/>
          </a:xfrm>
          <a:prstGeom prst="straightConnector1">
            <a:avLst/>
          </a:prstGeom>
          <a:ln w="6350">
            <a:solidFill>
              <a:srgbClr val="FF0000">
                <a:alpha val="50000"/>
              </a:srgb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20"/>
          <p:cNvCxnSpPr>
            <a:stCxn id="218" idx="3"/>
            <a:endCxn id="235" idx="1"/>
          </p:cNvCxnSpPr>
          <p:nvPr/>
        </p:nvCxnSpPr>
        <p:spPr>
          <a:xfrm>
            <a:off x="-9188540" y="4114800"/>
            <a:ext cx="553526" cy="64373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20"/>
          <p:cNvCxnSpPr>
            <a:stCxn id="218" idx="3"/>
            <a:endCxn id="234" idx="1"/>
          </p:cNvCxnSpPr>
          <p:nvPr/>
        </p:nvCxnSpPr>
        <p:spPr>
          <a:xfrm>
            <a:off x="-9188540" y="4114800"/>
            <a:ext cx="540503" cy="302557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5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4589</Words>
  <Application>Microsoft Office PowerPoint</Application>
  <PresentationFormat>On-screen Show (4:3)</PresentationFormat>
  <Paragraphs>1896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SystemsModelDataFinanceEV</dc:creator>
  <cp:lastModifiedBy>SystemsModelDataFinanceEV</cp:lastModifiedBy>
  <cp:revision>318</cp:revision>
  <dcterms:created xsi:type="dcterms:W3CDTF">2023-04-29T19:29:19Z</dcterms:created>
  <dcterms:modified xsi:type="dcterms:W3CDTF">2023-05-01T07:18:56Z</dcterms:modified>
</cp:coreProperties>
</file>