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D9E0-F8A4-4CD2-8666-D55B523AC5C1}" type="datetimeFigureOut">
              <a:rPr lang="es-VE" smtClean="0"/>
              <a:pPr/>
              <a:t>29-12-2014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5DB4-44CF-4CE3-876D-CCE4EFEDF70B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57158" y="500042"/>
            <a:ext cx="2500330" cy="2286016"/>
            <a:chOff x="2000232" y="1643050"/>
            <a:chExt cx="2500330" cy="2286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3 Rectángulo redondeado"/>
            <p:cNvSpPr/>
            <p:nvPr/>
          </p:nvSpPr>
          <p:spPr>
            <a:xfrm>
              <a:off x="2000232" y="1643050"/>
              <a:ext cx="2500330" cy="228601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500298" y="1643050"/>
              <a:ext cx="152317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Noticias</a:t>
              </a:r>
              <a:endParaRPr lang="es-ES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C:\Users\nishana\Desktop\picheo en venezuela\periodico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357430"/>
              <a:ext cx="1525136" cy="1281114"/>
            </a:xfrm>
            <a:prstGeom prst="rect">
              <a:avLst/>
            </a:prstGeom>
            <a:noFill/>
          </p:spPr>
        </p:pic>
      </p:grpSp>
      <p:grpSp>
        <p:nvGrpSpPr>
          <p:cNvPr id="11" name="10 Grupo"/>
          <p:cNvGrpSpPr/>
          <p:nvPr/>
        </p:nvGrpSpPr>
        <p:grpSpPr>
          <a:xfrm>
            <a:off x="3857620" y="500042"/>
            <a:ext cx="2500330" cy="2286016"/>
            <a:chOff x="3857620" y="500042"/>
            <a:chExt cx="2500330" cy="2286016"/>
          </a:xfrm>
        </p:grpSpPr>
        <p:sp>
          <p:nvSpPr>
            <p:cNvPr id="9" name="8 Rectángulo redondeado"/>
            <p:cNvSpPr/>
            <p:nvPr/>
          </p:nvSpPr>
          <p:spPr>
            <a:xfrm>
              <a:off x="3857620" y="500042"/>
              <a:ext cx="2500330" cy="228601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367155" y="500042"/>
              <a:ext cx="149072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101600">
                      <a:schemeClr val="accent5">
                        <a:satMod val="175000"/>
                        <a:alpha val="40000"/>
                      </a:schemeClr>
                    </a:glow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Portada</a:t>
              </a:r>
              <a:endParaRPr lang="es-ES" sz="32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" name="Picture 2" descr="C:\xampp\htdocs\picheoenvenezuela\Img\portada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4782" y="1196005"/>
              <a:ext cx="1431664" cy="13757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nishana</dc:creator>
  <cp:lastModifiedBy>systemsadms</cp:lastModifiedBy>
  <cp:revision>250</cp:revision>
  <dcterms:created xsi:type="dcterms:W3CDTF">2014-12-10T12:38:19Z</dcterms:created>
  <dcterms:modified xsi:type="dcterms:W3CDTF">2015-01-05T17:12:19Z</dcterms:modified>
</cp:coreProperties>
</file>