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A39240-17E0-4F52-BA6F-8AF108A28320}">
          <p14:sldIdLst>
            <p14:sldId id="256"/>
            <p14:sldId id="257"/>
            <p14:sldId id="258"/>
          </p14:sldIdLst>
        </p14:section>
        <p14:section name="Sección sin título" id="{56C61A0B-7B7C-430A-9AEC-C259D94DBEC6}">
          <p14:sldIdLst>
            <p14:sldId id="259"/>
            <p14:sldId id="260"/>
            <p14:sldId id="261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384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96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44BFE-85E5-4FEE-9B5C-67BCBB53AC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E5337E-B533-4C2C-8D87-0036A308087F}">
      <dgm:prSet/>
      <dgm:spPr/>
      <dgm:t>
        <a:bodyPr/>
        <a:lstStyle/>
        <a:p>
          <a:r>
            <a:rPr lang="es-CL"/>
            <a:t>Proyecto APT: Taller mecánico </a:t>
          </a:r>
          <a:endParaRPr lang="en-US"/>
        </a:p>
      </dgm:t>
    </dgm:pt>
    <dgm:pt modelId="{6BAC4A60-D639-406A-ACA5-0B9C19313D4B}" type="parTrans" cxnId="{5B99C215-A3BD-4936-A1D4-B4370B278593}">
      <dgm:prSet/>
      <dgm:spPr/>
      <dgm:t>
        <a:bodyPr/>
        <a:lstStyle/>
        <a:p>
          <a:endParaRPr lang="en-US"/>
        </a:p>
      </dgm:t>
    </dgm:pt>
    <dgm:pt modelId="{F3363827-0AB9-44AF-AB8C-23C55C6ABAF9}" type="sibTrans" cxnId="{5B99C215-A3BD-4936-A1D4-B4370B278593}">
      <dgm:prSet/>
      <dgm:spPr/>
      <dgm:t>
        <a:bodyPr/>
        <a:lstStyle/>
        <a:p>
          <a:endParaRPr lang="en-US"/>
        </a:p>
      </dgm:t>
    </dgm:pt>
    <dgm:pt modelId="{98E83C5C-C7A8-4FE3-9DD9-5D4FBE7BE049}">
      <dgm:prSet/>
      <dgm:spPr/>
      <dgm:t>
        <a:bodyPr/>
        <a:lstStyle/>
        <a:p>
          <a:r>
            <a:rPr lang="es-CL"/>
            <a:t>Problema a solucionar: Gestión, alcance y recursos de talleres mecánicos</a:t>
          </a:r>
          <a:endParaRPr lang="en-US"/>
        </a:p>
      </dgm:t>
    </dgm:pt>
    <dgm:pt modelId="{B7CDBA52-9EBE-444B-AECF-F77FB17DF7ED}" type="parTrans" cxnId="{790ED522-2DA6-4FF6-ABD9-59D259273347}">
      <dgm:prSet/>
      <dgm:spPr/>
      <dgm:t>
        <a:bodyPr/>
        <a:lstStyle/>
        <a:p>
          <a:endParaRPr lang="en-US"/>
        </a:p>
      </dgm:t>
    </dgm:pt>
    <dgm:pt modelId="{29F99921-5CB4-4F06-BCE7-AE1CFE4A9412}" type="sibTrans" cxnId="{790ED522-2DA6-4FF6-ABD9-59D259273347}">
      <dgm:prSet/>
      <dgm:spPr/>
      <dgm:t>
        <a:bodyPr/>
        <a:lstStyle/>
        <a:p>
          <a:endParaRPr lang="en-US"/>
        </a:p>
      </dgm:t>
    </dgm:pt>
    <dgm:pt modelId="{4EFC8FC4-8128-4989-8E02-62AE676056AD}">
      <dgm:prSet/>
      <dgm:spPr/>
      <dgm:t>
        <a:bodyPr/>
        <a:lstStyle/>
        <a:p>
          <a:r>
            <a:rPr lang="es-CL"/>
            <a:t>Metodología: Scrum</a:t>
          </a:r>
          <a:endParaRPr lang="en-US"/>
        </a:p>
      </dgm:t>
    </dgm:pt>
    <dgm:pt modelId="{C5211B85-6B74-484F-B23C-D68ADA752C44}" type="parTrans" cxnId="{90B848FF-2EBD-409A-896D-1B89F1797DDF}">
      <dgm:prSet/>
      <dgm:spPr/>
      <dgm:t>
        <a:bodyPr/>
        <a:lstStyle/>
        <a:p>
          <a:endParaRPr lang="en-US"/>
        </a:p>
      </dgm:t>
    </dgm:pt>
    <dgm:pt modelId="{D9132936-0DE1-4FF3-B09A-6C2C8EBA3AFA}" type="sibTrans" cxnId="{90B848FF-2EBD-409A-896D-1B89F1797DDF}">
      <dgm:prSet/>
      <dgm:spPr/>
      <dgm:t>
        <a:bodyPr/>
        <a:lstStyle/>
        <a:p>
          <a:endParaRPr lang="en-US"/>
        </a:p>
      </dgm:t>
    </dgm:pt>
    <dgm:pt modelId="{B3F0AF3D-7A6B-4259-9B74-672555639F7A}">
      <dgm:prSet/>
      <dgm:spPr/>
      <dgm:t>
        <a:bodyPr/>
        <a:lstStyle/>
        <a:p>
          <a:r>
            <a:rPr lang="es-CL"/>
            <a:t>Plan de trabajo</a:t>
          </a:r>
          <a:endParaRPr lang="en-US"/>
        </a:p>
      </dgm:t>
    </dgm:pt>
    <dgm:pt modelId="{7D446547-75B3-4374-BC47-56866EA3D086}" type="parTrans" cxnId="{50A39BAD-709E-4830-92A4-E7019331E976}">
      <dgm:prSet/>
      <dgm:spPr/>
      <dgm:t>
        <a:bodyPr/>
        <a:lstStyle/>
        <a:p>
          <a:endParaRPr lang="en-US"/>
        </a:p>
      </dgm:t>
    </dgm:pt>
    <dgm:pt modelId="{2220F37F-4F42-45C2-B7A1-B9F57E0081C2}" type="sibTrans" cxnId="{50A39BAD-709E-4830-92A4-E7019331E976}">
      <dgm:prSet/>
      <dgm:spPr/>
      <dgm:t>
        <a:bodyPr/>
        <a:lstStyle/>
        <a:p>
          <a:endParaRPr lang="en-US"/>
        </a:p>
      </dgm:t>
    </dgm:pt>
    <dgm:pt modelId="{BDB05B4C-8B70-4405-BCD5-6C976B0C639B}">
      <dgm:prSet/>
      <dgm:spPr/>
      <dgm:t>
        <a:bodyPr/>
        <a:lstStyle/>
        <a:p>
          <a:r>
            <a:rPr lang="es-CL"/>
            <a:t>Resumen técnico</a:t>
          </a:r>
          <a:endParaRPr lang="en-US"/>
        </a:p>
      </dgm:t>
    </dgm:pt>
    <dgm:pt modelId="{6270F147-7C8D-489C-B640-8C0CC9A5D92A}" type="parTrans" cxnId="{C676B34A-AD8B-4E49-AEE7-276E5F03B7F7}">
      <dgm:prSet/>
      <dgm:spPr/>
      <dgm:t>
        <a:bodyPr/>
        <a:lstStyle/>
        <a:p>
          <a:endParaRPr lang="en-US"/>
        </a:p>
      </dgm:t>
    </dgm:pt>
    <dgm:pt modelId="{DD09066A-D414-4A6D-8C49-610C178E275B}" type="sibTrans" cxnId="{C676B34A-AD8B-4E49-AEE7-276E5F03B7F7}">
      <dgm:prSet/>
      <dgm:spPr/>
      <dgm:t>
        <a:bodyPr/>
        <a:lstStyle/>
        <a:p>
          <a:endParaRPr lang="en-US"/>
        </a:p>
      </dgm:t>
    </dgm:pt>
    <dgm:pt modelId="{D31D86FC-185D-4CAF-BAE9-2F16E6CA7E08}" type="pres">
      <dgm:prSet presAssocID="{07444BFE-85E5-4FEE-9B5C-67BCBB53AC65}" presName="root" presStyleCnt="0">
        <dgm:presLayoutVars>
          <dgm:dir/>
          <dgm:resizeHandles val="exact"/>
        </dgm:presLayoutVars>
      </dgm:prSet>
      <dgm:spPr/>
    </dgm:pt>
    <dgm:pt modelId="{367BB7CC-3CDC-4B76-B95C-6BDB20561D40}" type="pres">
      <dgm:prSet presAssocID="{27E5337E-B533-4C2C-8D87-0036A308087F}" presName="compNode" presStyleCnt="0"/>
      <dgm:spPr/>
    </dgm:pt>
    <dgm:pt modelId="{7B3C8068-118B-45A0-8BFF-7477E14E1EC8}" type="pres">
      <dgm:prSet presAssocID="{27E5337E-B533-4C2C-8D87-0036A308087F}" presName="bgRect" presStyleLbl="bgShp" presStyleIdx="0" presStyleCnt="5"/>
      <dgm:spPr/>
    </dgm:pt>
    <dgm:pt modelId="{277144A7-CFC8-4EF7-A619-112B398C51E2}" type="pres">
      <dgm:prSet presAssocID="{27E5337E-B533-4C2C-8D87-0036A30808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C79BF049-AA9C-4AFD-96C6-1C9F8B7EBBDC}" type="pres">
      <dgm:prSet presAssocID="{27E5337E-B533-4C2C-8D87-0036A308087F}" presName="spaceRect" presStyleCnt="0"/>
      <dgm:spPr/>
    </dgm:pt>
    <dgm:pt modelId="{1A7C1DD5-FB9A-4EC7-A3FB-5C84C7BB6079}" type="pres">
      <dgm:prSet presAssocID="{27E5337E-B533-4C2C-8D87-0036A308087F}" presName="parTx" presStyleLbl="revTx" presStyleIdx="0" presStyleCnt="5">
        <dgm:presLayoutVars>
          <dgm:chMax val="0"/>
          <dgm:chPref val="0"/>
        </dgm:presLayoutVars>
      </dgm:prSet>
      <dgm:spPr/>
    </dgm:pt>
    <dgm:pt modelId="{F4525FE1-8BFC-43F0-A678-90C9F270D2CF}" type="pres">
      <dgm:prSet presAssocID="{F3363827-0AB9-44AF-AB8C-23C55C6ABAF9}" presName="sibTrans" presStyleCnt="0"/>
      <dgm:spPr/>
    </dgm:pt>
    <dgm:pt modelId="{066C49A1-2FCE-432D-832D-AD5C7A8570E5}" type="pres">
      <dgm:prSet presAssocID="{98E83C5C-C7A8-4FE3-9DD9-5D4FBE7BE049}" presName="compNode" presStyleCnt="0"/>
      <dgm:spPr/>
    </dgm:pt>
    <dgm:pt modelId="{93DEE182-6902-4480-AD24-7E3629DD7E52}" type="pres">
      <dgm:prSet presAssocID="{98E83C5C-C7A8-4FE3-9DD9-5D4FBE7BE049}" presName="bgRect" presStyleLbl="bgShp" presStyleIdx="1" presStyleCnt="5"/>
      <dgm:spPr/>
    </dgm:pt>
    <dgm:pt modelId="{798A0599-0FB3-4A7A-80D9-67B3EAD2346A}" type="pres">
      <dgm:prSet presAssocID="{98E83C5C-C7A8-4FE3-9DD9-5D4FBE7BE0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31AA14F8-0708-437B-84A2-FA94C6C93DF4}" type="pres">
      <dgm:prSet presAssocID="{98E83C5C-C7A8-4FE3-9DD9-5D4FBE7BE049}" presName="spaceRect" presStyleCnt="0"/>
      <dgm:spPr/>
    </dgm:pt>
    <dgm:pt modelId="{F4CB6863-D79C-4485-92DC-00E638032988}" type="pres">
      <dgm:prSet presAssocID="{98E83C5C-C7A8-4FE3-9DD9-5D4FBE7BE049}" presName="parTx" presStyleLbl="revTx" presStyleIdx="1" presStyleCnt="5">
        <dgm:presLayoutVars>
          <dgm:chMax val="0"/>
          <dgm:chPref val="0"/>
        </dgm:presLayoutVars>
      </dgm:prSet>
      <dgm:spPr/>
    </dgm:pt>
    <dgm:pt modelId="{BB66A8B0-39C0-49ED-8249-0A072CB8903C}" type="pres">
      <dgm:prSet presAssocID="{29F99921-5CB4-4F06-BCE7-AE1CFE4A9412}" presName="sibTrans" presStyleCnt="0"/>
      <dgm:spPr/>
    </dgm:pt>
    <dgm:pt modelId="{F71D8AA9-72F8-4AC2-9067-FD0D5F8D69F3}" type="pres">
      <dgm:prSet presAssocID="{4EFC8FC4-8128-4989-8E02-62AE676056AD}" presName="compNode" presStyleCnt="0"/>
      <dgm:spPr/>
    </dgm:pt>
    <dgm:pt modelId="{06079E17-B294-417E-98A2-966868956527}" type="pres">
      <dgm:prSet presAssocID="{4EFC8FC4-8128-4989-8E02-62AE676056AD}" presName="bgRect" presStyleLbl="bgShp" presStyleIdx="2" presStyleCnt="5"/>
      <dgm:spPr/>
    </dgm:pt>
    <dgm:pt modelId="{A748A6ED-44F4-4B95-B13D-CC3ECEC70BDC}" type="pres">
      <dgm:prSet presAssocID="{4EFC8FC4-8128-4989-8E02-62AE676056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D50D61E1-AAFA-457D-AAB0-B9A878F59CFF}" type="pres">
      <dgm:prSet presAssocID="{4EFC8FC4-8128-4989-8E02-62AE676056AD}" presName="spaceRect" presStyleCnt="0"/>
      <dgm:spPr/>
    </dgm:pt>
    <dgm:pt modelId="{C495BF9E-9B35-4379-B3B6-4EDFEE9960B1}" type="pres">
      <dgm:prSet presAssocID="{4EFC8FC4-8128-4989-8E02-62AE676056AD}" presName="parTx" presStyleLbl="revTx" presStyleIdx="2" presStyleCnt="5">
        <dgm:presLayoutVars>
          <dgm:chMax val="0"/>
          <dgm:chPref val="0"/>
        </dgm:presLayoutVars>
      </dgm:prSet>
      <dgm:spPr/>
    </dgm:pt>
    <dgm:pt modelId="{3EBD236C-6715-46C9-A622-8B562B90322C}" type="pres">
      <dgm:prSet presAssocID="{D9132936-0DE1-4FF3-B09A-6C2C8EBA3AFA}" presName="sibTrans" presStyleCnt="0"/>
      <dgm:spPr/>
    </dgm:pt>
    <dgm:pt modelId="{18DE624A-8D44-4377-975D-B7566FDC635F}" type="pres">
      <dgm:prSet presAssocID="{B3F0AF3D-7A6B-4259-9B74-672555639F7A}" presName="compNode" presStyleCnt="0"/>
      <dgm:spPr/>
    </dgm:pt>
    <dgm:pt modelId="{B4F51D7C-4404-43F9-898E-D9B3C3B9489C}" type="pres">
      <dgm:prSet presAssocID="{B3F0AF3D-7A6B-4259-9B74-672555639F7A}" presName="bgRect" presStyleLbl="bgShp" presStyleIdx="3" presStyleCnt="5"/>
      <dgm:spPr/>
    </dgm:pt>
    <dgm:pt modelId="{363B8A4E-2565-4D65-A6E4-264144E4F7CC}" type="pres">
      <dgm:prSet presAssocID="{B3F0AF3D-7A6B-4259-9B74-672555639F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C9C07DF-A460-4CB5-818A-29755B237FFE}" type="pres">
      <dgm:prSet presAssocID="{B3F0AF3D-7A6B-4259-9B74-672555639F7A}" presName="spaceRect" presStyleCnt="0"/>
      <dgm:spPr/>
    </dgm:pt>
    <dgm:pt modelId="{0552F6DA-857E-4A3B-8A76-5883E570665E}" type="pres">
      <dgm:prSet presAssocID="{B3F0AF3D-7A6B-4259-9B74-672555639F7A}" presName="parTx" presStyleLbl="revTx" presStyleIdx="3" presStyleCnt="5">
        <dgm:presLayoutVars>
          <dgm:chMax val="0"/>
          <dgm:chPref val="0"/>
        </dgm:presLayoutVars>
      </dgm:prSet>
      <dgm:spPr/>
    </dgm:pt>
    <dgm:pt modelId="{0D5CB134-5CB1-4A68-9414-1E543D78CCAF}" type="pres">
      <dgm:prSet presAssocID="{2220F37F-4F42-45C2-B7A1-B9F57E0081C2}" presName="sibTrans" presStyleCnt="0"/>
      <dgm:spPr/>
    </dgm:pt>
    <dgm:pt modelId="{9334687A-1057-4499-AAB2-1AAA15BA2756}" type="pres">
      <dgm:prSet presAssocID="{BDB05B4C-8B70-4405-BCD5-6C976B0C639B}" presName="compNode" presStyleCnt="0"/>
      <dgm:spPr/>
    </dgm:pt>
    <dgm:pt modelId="{2D275261-BA5F-4069-B823-91E13187F938}" type="pres">
      <dgm:prSet presAssocID="{BDB05B4C-8B70-4405-BCD5-6C976B0C639B}" presName="bgRect" presStyleLbl="bgShp" presStyleIdx="4" presStyleCnt="5"/>
      <dgm:spPr/>
    </dgm:pt>
    <dgm:pt modelId="{E9BAFB6E-7FA5-4AFB-B1CD-2860BBE04233}" type="pres">
      <dgm:prSet presAssocID="{BDB05B4C-8B70-4405-BCD5-6C976B0C639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2D730DC9-5ABA-4DF0-8DA4-F9DD59ADE3F1}" type="pres">
      <dgm:prSet presAssocID="{BDB05B4C-8B70-4405-BCD5-6C976B0C639B}" presName="spaceRect" presStyleCnt="0"/>
      <dgm:spPr/>
    </dgm:pt>
    <dgm:pt modelId="{AA60BDCE-972A-470C-A330-16D635F9366C}" type="pres">
      <dgm:prSet presAssocID="{BDB05B4C-8B70-4405-BCD5-6C976B0C639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99C215-A3BD-4936-A1D4-B4370B278593}" srcId="{07444BFE-85E5-4FEE-9B5C-67BCBB53AC65}" destId="{27E5337E-B533-4C2C-8D87-0036A308087F}" srcOrd="0" destOrd="0" parTransId="{6BAC4A60-D639-406A-ACA5-0B9C19313D4B}" sibTransId="{F3363827-0AB9-44AF-AB8C-23C55C6ABAF9}"/>
    <dgm:cxn modelId="{790ED522-2DA6-4FF6-ABD9-59D259273347}" srcId="{07444BFE-85E5-4FEE-9B5C-67BCBB53AC65}" destId="{98E83C5C-C7A8-4FE3-9DD9-5D4FBE7BE049}" srcOrd="1" destOrd="0" parTransId="{B7CDBA52-9EBE-444B-AECF-F77FB17DF7ED}" sibTransId="{29F99921-5CB4-4F06-BCE7-AE1CFE4A9412}"/>
    <dgm:cxn modelId="{5F36D52F-AD5C-469D-A49B-4988142C279C}" type="presOf" srcId="{27E5337E-B533-4C2C-8D87-0036A308087F}" destId="{1A7C1DD5-FB9A-4EC7-A3FB-5C84C7BB6079}" srcOrd="0" destOrd="0" presId="urn:microsoft.com/office/officeart/2018/2/layout/IconVerticalSolidList"/>
    <dgm:cxn modelId="{63BD7966-10E6-4A58-9149-D9204CDB653F}" type="presOf" srcId="{BDB05B4C-8B70-4405-BCD5-6C976B0C639B}" destId="{AA60BDCE-972A-470C-A330-16D635F9366C}" srcOrd="0" destOrd="0" presId="urn:microsoft.com/office/officeart/2018/2/layout/IconVerticalSolidList"/>
    <dgm:cxn modelId="{C676B34A-AD8B-4E49-AEE7-276E5F03B7F7}" srcId="{07444BFE-85E5-4FEE-9B5C-67BCBB53AC65}" destId="{BDB05B4C-8B70-4405-BCD5-6C976B0C639B}" srcOrd="4" destOrd="0" parTransId="{6270F147-7C8D-489C-B640-8C0CC9A5D92A}" sibTransId="{DD09066A-D414-4A6D-8C49-610C178E275B}"/>
    <dgm:cxn modelId="{FEF4B882-6A58-4CDF-B89B-3621C7F3CAEE}" type="presOf" srcId="{4EFC8FC4-8128-4989-8E02-62AE676056AD}" destId="{C495BF9E-9B35-4379-B3B6-4EDFEE9960B1}" srcOrd="0" destOrd="0" presId="urn:microsoft.com/office/officeart/2018/2/layout/IconVerticalSolidList"/>
    <dgm:cxn modelId="{3B720A8A-BACC-4408-8C41-2F141CC5CA7E}" type="presOf" srcId="{98E83C5C-C7A8-4FE3-9DD9-5D4FBE7BE049}" destId="{F4CB6863-D79C-4485-92DC-00E638032988}" srcOrd="0" destOrd="0" presId="urn:microsoft.com/office/officeart/2018/2/layout/IconVerticalSolidList"/>
    <dgm:cxn modelId="{B1294FA2-4543-4994-A74D-609B5B9BC6B8}" type="presOf" srcId="{B3F0AF3D-7A6B-4259-9B74-672555639F7A}" destId="{0552F6DA-857E-4A3B-8A76-5883E570665E}" srcOrd="0" destOrd="0" presId="urn:microsoft.com/office/officeart/2018/2/layout/IconVerticalSolidList"/>
    <dgm:cxn modelId="{50A39BAD-709E-4830-92A4-E7019331E976}" srcId="{07444BFE-85E5-4FEE-9B5C-67BCBB53AC65}" destId="{B3F0AF3D-7A6B-4259-9B74-672555639F7A}" srcOrd="3" destOrd="0" parTransId="{7D446547-75B3-4374-BC47-56866EA3D086}" sibTransId="{2220F37F-4F42-45C2-B7A1-B9F57E0081C2}"/>
    <dgm:cxn modelId="{308099E9-B464-4F6B-BC0F-55DBBA83F55D}" type="presOf" srcId="{07444BFE-85E5-4FEE-9B5C-67BCBB53AC65}" destId="{D31D86FC-185D-4CAF-BAE9-2F16E6CA7E08}" srcOrd="0" destOrd="0" presId="urn:microsoft.com/office/officeart/2018/2/layout/IconVerticalSolidList"/>
    <dgm:cxn modelId="{90B848FF-2EBD-409A-896D-1B89F1797DDF}" srcId="{07444BFE-85E5-4FEE-9B5C-67BCBB53AC65}" destId="{4EFC8FC4-8128-4989-8E02-62AE676056AD}" srcOrd="2" destOrd="0" parTransId="{C5211B85-6B74-484F-B23C-D68ADA752C44}" sibTransId="{D9132936-0DE1-4FF3-B09A-6C2C8EBA3AFA}"/>
    <dgm:cxn modelId="{CA325346-9D0B-4FD0-8CD8-1F6CD4D6CA07}" type="presParOf" srcId="{D31D86FC-185D-4CAF-BAE9-2F16E6CA7E08}" destId="{367BB7CC-3CDC-4B76-B95C-6BDB20561D40}" srcOrd="0" destOrd="0" presId="urn:microsoft.com/office/officeart/2018/2/layout/IconVerticalSolidList"/>
    <dgm:cxn modelId="{E52EC221-20E8-4415-BF6D-525CA0656659}" type="presParOf" srcId="{367BB7CC-3CDC-4B76-B95C-6BDB20561D40}" destId="{7B3C8068-118B-45A0-8BFF-7477E14E1EC8}" srcOrd="0" destOrd="0" presId="urn:microsoft.com/office/officeart/2018/2/layout/IconVerticalSolidList"/>
    <dgm:cxn modelId="{C93765B3-89A8-482D-BCAB-3CB86B70190D}" type="presParOf" srcId="{367BB7CC-3CDC-4B76-B95C-6BDB20561D40}" destId="{277144A7-CFC8-4EF7-A619-112B398C51E2}" srcOrd="1" destOrd="0" presId="urn:microsoft.com/office/officeart/2018/2/layout/IconVerticalSolidList"/>
    <dgm:cxn modelId="{F71F988A-85D0-4CAA-B5F4-E7174F7F07FC}" type="presParOf" srcId="{367BB7CC-3CDC-4B76-B95C-6BDB20561D40}" destId="{C79BF049-AA9C-4AFD-96C6-1C9F8B7EBBDC}" srcOrd="2" destOrd="0" presId="urn:microsoft.com/office/officeart/2018/2/layout/IconVerticalSolidList"/>
    <dgm:cxn modelId="{3BFF403F-B487-4123-BF6A-A766632D5CA9}" type="presParOf" srcId="{367BB7CC-3CDC-4B76-B95C-6BDB20561D40}" destId="{1A7C1DD5-FB9A-4EC7-A3FB-5C84C7BB6079}" srcOrd="3" destOrd="0" presId="urn:microsoft.com/office/officeart/2018/2/layout/IconVerticalSolidList"/>
    <dgm:cxn modelId="{09814B37-9367-4348-B2F6-25F63A97D720}" type="presParOf" srcId="{D31D86FC-185D-4CAF-BAE9-2F16E6CA7E08}" destId="{F4525FE1-8BFC-43F0-A678-90C9F270D2CF}" srcOrd="1" destOrd="0" presId="urn:microsoft.com/office/officeart/2018/2/layout/IconVerticalSolidList"/>
    <dgm:cxn modelId="{B9CB4465-1DA6-4A61-A43E-597EA57C7B4D}" type="presParOf" srcId="{D31D86FC-185D-4CAF-BAE9-2F16E6CA7E08}" destId="{066C49A1-2FCE-432D-832D-AD5C7A8570E5}" srcOrd="2" destOrd="0" presId="urn:microsoft.com/office/officeart/2018/2/layout/IconVerticalSolidList"/>
    <dgm:cxn modelId="{6E8103BB-96F2-4C94-A409-548D577D47A2}" type="presParOf" srcId="{066C49A1-2FCE-432D-832D-AD5C7A8570E5}" destId="{93DEE182-6902-4480-AD24-7E3629DD7E52}" srcOrd="0" destOrd="0" presId="urn:microsoft.com/office/officeart/2018/2/layout/IconVerticalSolidList"/>
    <dgm:cxn modelId="{82734FC8-F84A-484A-8824-D6C0C93997A5}" type="presParOf" srcId="{066C49A1-2FCE-432D-832D-AD5C7A8570E5}" destId="{798A0599-0FB3-4A7A-80D9-67B3EAD2346A}" srcOrd="1" destOrd="0" presId="urn:microsoft.com/office/officeart/2018/2/layout/IconVerticalSolidList"/>
    <dgm:cxn modelId="{340D0F1F-7418-464B-8081-795C503C011C}" type="presParOf" srcId="{066C49A1-2FCE-432D-832D-AD5C7A8570E5}" destId="{31AA14F8-0708-437B-84A2-FA94C6C93DF4}" srcOrd="2" destOrd="0" presId="urn:microsoft.com/office/officeart/2018/2/layout/IconVerticalSolidList"/>
    <dgm:cxn modelId="{150B2371-5248-42BD-A945-2483C8A693C4}" type="presParOf" srcId="{066C49A1-2FCE-432D-832D-AD5C7A8570E5}" destId="{F4CB6863-D79C-4485-92DC-00E638032988}" srcOrd="3" destOrd="0" presId="urn:microsoft.com/office/officeart/2018/2/layout/IconVerticalSolidList"/>
    <dgm:cxn modelId="{181BEF73-169C-4E0B-958B-CF6FA2D7B10F}" type="presParOf" srcId="{D31D86FC-185D-4CAF-BAE9-2F16E6CA7E08}" destId="{BB66A8B0-39C0-49ED-8249-0A072CB8903C}" srcOrd="3" destOrd="0" presId="urn:microsoft.com/office/officeart/2018/2/layout/IconVerticalSolidList"/>
    <dgm:cxn modelId="{7FD0B98D-54A6-4D40-98F2-50DB83A6C323}" type="presParOf" srcId="{D31D86FC-185D-4CAF-BAE9-2F16E6CA7E08}" destId="{F71D8AA9-72F8-4AC2-9067-FD0D5F8D69F3}" srcOrd="4" destOrd="0" presId="urn:microsoft.com/office/officeart/2018/2/layout/IconVerticalSolidList"/>
    <dgm:cxn modelId="{D059FA21-8998-4B53-BAA1-D574C26B278E}" type="presParOf" srcId="{F71D8AA9-72F8-4AC2-9067-FD0D5F8D69F3}" destId="{06079E17-B294-417E-98A2-966868956527}" srcOrd="0" destOrd="0" presId="urn:microsoft.com/office/officeart/2018/2/layout/IconVerticalSolidList"/>
    <dgm:cxn modelId="{CA5CB9A2-4460-4BF8-9DC2-F2ED7FA061A0}" type="presParOf" srcId="{F71D8AA9-72F8-4AC2-9067-FD0D5F8D69F3}" destId="{A748A6ED-44F4-4B95-B13D-CC3ECEC70BDC}" srcOrd="1" destOrd="0" presId="urn:microsoft.com/office/officeart/2018/2/layout/IconVerticalSolidList"/>
    <dgm:cxn modelId="{DA647183-C704-4578-9353-DE9059074A4A}" type="presParOf" srcId="{F71D8AA9-72F8-4AC2-9067-FD0D5F8D69F3}" destId="{D50D61E1-AAFA-457D-AAB0-B9A878F59CFF}" srcOrd="2" destOrd="0" presId="urn:microsoft.com/office/officeart/2018/2/layout/IconVerticalSolidList"/>
    <dgm:cxn modelId="{8EA4A792-B545-44C1-A6A9-5CDED7A3B13C}" type="presParOf" srcId="{F71D8AA9-72F8-4AC2-9067-FD0D5F8D69F3}" destId="{C495BF9E-9B35-4379-B3B6-4EDFEE9960B1}" srcOrd="3" destOrd="0" presId="urn:microsoft.com/office/officeart/2018/2/layout/IconVerticalSolidList"/>
    <dgm:cxn modelId="{21A94308-8D8C-4FA7-A347-5D51F8DE465B}" type="presParOf" srcId="{D31D86FC-185D-4CAF-BAE9-2F16E6CA7E08}" destId="{3EBD236C-6715-46C9-A622-8B562B90322C}" srcOrd="5" destOrd="0" presId="urn:microsoft.com/office/officeart/2018/2/layout/IconVerticalSolidList"/>
    <dgm:cxn modelId="{DF22F5D4-3C42-42AF-9C2D-9214874E36B3}" type="presParOf" srcId="{D31D86FC-185D-4CAF-BAE9-2F16E6CA7E08}" destId="{18DE624A-8D44-4377-975D-B7566FDC635F}" srcOrd="6" destOrd="0" presId="urn:microsoft.com/office/officeart/2018/2/layout/IconVerticalSolidList"/>
    <dgm:cxn modelId="{66322625-9A57-439D-A616-9A6410E96021}" type="presParOf" srcId="{18DE624A-8D44-4377-975D-B7566FDC635F}" destId="{B4F51D7C-4404-43F9-898E-D9B3C3B9489C}" srcOrd="0" destOrd="0" presId="urn:microsoft.com/office/officeart/2018/2/layout/IconVerticalSolidList"/>
    <dgm:cxn modelId="{164EFACE-629C-440B-8CF1-A50B8C153A6E}" type="presParOf" srcId="{18DE624A-8D44-4377-975D-B7566FDC635F}" destId="{363B8A4E-2565-4D65-A6E4-264144E4F7CC}" srcOrd="1" destOrd="0" presId="urn:microsoft.com/office/officeart/2018/2/layout/IconVerticalSolidList"/>
    <dgm:cxn modelId="{694DCE4A-0D72-4A8E-AA94-8F20436D3051}" type="presParOf" srcId="{18DE624A-8D44-4377-975D-B7566FDC635F}" destId="{EC9C07DF-A460-4CB5-818A-29755B237FFE}" srcOrd="2" destOrd="0" presId="urn:microsoft.com/office/officeart/2018/2/layout/IconVerticalSolidList"/>
    <dgm:cxn modelId="{BBBF136F-6FE8-4A73-BDA1-772D4AF39B29}" type="presParOf" srcId="{18DE624A-8D44-4377-975D-B7566FDC635F}" destId="{0552F6DA-857E-4A3B-8A76-5883E570665E}" srcOrd="3" destOrd="0" presId="urn:microsoft.com/office/officeart/2018/2/layout/IconVerticalSolidList"/>
    <dgm:cxn modelId="{17A98E95-B92D-4C85-9DAB-143C7CD987F1}" type="presParOf" srcId="{D31D86FC-185D-4CAF-BAE9-2F16E6CA7E08}" destId="{0D5CB134-5CB1-4A68-9414-1E543D78CCAF}" srcOrd="7" destOrd="0" presId="urn:microsoft.com/office/officeart/2018/2/layout/IconVerticalSolidList"/>
    <dgm:cxn modelId="{8217E510-6C3C-4F87-8D05-BD9A6DE16488}" type="presParOf" srcId="{D31D86FC-185D-4CAF-BAE9-2F16E6CA7E08}" destId="{9334687A-1057-4499-AAB2-1AAA15BA2756}" srcOrd="8" destOrd="0" presId="urn:microsoft.com/office/officeart/2018/2/layout/IconVerticalSolidList"/>
    <dgm:cxn modelId="{A6E804C8-8061-4757-B1A3-29AACF50D608}" type="presParOf" srcId="{9334687A-1057-4499-AAB2-1AAA15BA2756}" destId="{2D275261-BA5F-4069-B823-91E13187F938}" srcOrd="0" destOrd="0" presId="urn:microsoft.com/office/officeart/2018/2/layout/IconVerticalSolidList"/>
    <dgm:cxn modelId="{5C2BC03D-F318-46DF-9249-2C871E02BA5B}" type="presParOf" srcId="{9334687A-1057-4499-AAB2-1AAA15BA2756}" destId="{E9BAFB6E-7FA5-4AFB-B1CD-2860BBE04233}" srcOrd="1" destOrd="0" presId="urn:microsoft.com/office/officeart/2018/2/layout/IconVerticalSolidList"/>
    <dgm:cxn modelId="{4E0B7951-E226-4B75-9413-8B8580928F5C}" type="presParOf" srcId="{9334687A-1057-4499-AAB2-1AAA15BA2756}" destId="{2D730DC9-5ABA-4DF0-8DA4-F9DD59ADE3F1}" srcOrd="2" destOrd="0" presId="urn:microsoft.com/office/officeart/2018/2/layout/IconVerticalSolidList"/>
    <dgm:cxn modelId="{4F77FF77-CECF-4A83-AAD6-BC4D81B46D94}" type="presParOf" srcId="{9334687A-1057-4499-AAB2-1AAA15BA2756}" destId="{AA60BDCE-972A-470C-A330-16D635F936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C48F5-0B61-4C3D-A2F9-FF5F0A5AD76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CCC96D-ADFC-4BBB-8A01-A1F394673C7F}">
      <dgm:prSet/>
      <dgm:spPr/>
      <dgm:t>
        <a:bodyPr/>
        <a:lstStyle/>
        <a:p>
          <a:r>
            <a:rPr lang="es-CL" dirty="0"/>
            <a:t>Contexto</a:t>
          </a:r>
          <a:endParaRPr lang="en-US" dirty="0"/>
        </a:p>
      </dgm:t>
    </dgm:pt>
    <dgm:pt modelId="{FD4C8200-C740-41E2-B3F4-FF52B58CBB0D}" type="parTrans" cxnId="{406940AA-F8B6-4789-9B65-8EE8A03C899A}">
      <dgm:prSet/>
      <dgm:spPr/>
      <dgm:t>
        <a:bodyPr/>
        <a:lstStyle/>
        <a:p>
          <a:endParaRPr lang="en-US"/>
        </a:p>
      </dgm:t>
    </dgm:pt>
    <dgm:pt modelId="{5A287CF8-EFCE-40D9-ABE4-DC4771140BD9}" type="sibTrans" cxnId="{406940AA-F8B6-4789-9B65-8EE8A03C899A}">
      <dgm:prSet/>
      <dgm:spPr/>
      <dgm:t>
        <a:bodyPr/>
        <a:lstStyle/>
        <a:p>
          <a:endParaRPr lang="en-US"/>
        </a:p>
      </dgm:t>
    </dgm:pt>
    <dgm:pt modelId="{8AE85659-DAD8-40C8-BF7C-3CCEF6AE1A6E}">
      <dgm:prSet/>
      <dgm:spPr/>
      <dgm:t>
        <a:bodyPr/>
        <a:lstStyle/>
        <a:p>
          <a:r>
            <a:rPr lang="es-CL" dirty="0"/>
            <a:t>Problema a resolver</a:t>
          </a:r>
          <a:endParaRPr lang="en-US" dirty="0"/>
        </a:p>
      </dgm:t>
    </dgm:pt>
    <dgm:pt modelId="{00265744-81A1-4427-9184-32DA45E7B615}" type="parTrans" cxnId="{615768E3-ADB8-4492-BAB5-AAA5507C4967}">
      <dgm:prSet/>
      <dgm:spPr/>
      <dgm:t>
        <a:bodyPr/>
        <a:lstStyle/>
        <a:p>
          <a:endParaRPr lang="en-US"/>
        </a:p>
      </dgm:t>
    </dgm:pt>
    <dgm:pt modelId="{5CC9B725-B69A-4DED-B1CE-2F1BD693B2AE}" type="sibTrans" cxnId="{615768E3-ADB8-4492-BAB5-AAA5507C4967}">
      <dgm:prSet/>
      <dgm:spPr/>
      <dgm:t>
        <a:bodyPr/>
        <a:lstStyle/>
        <a:p>
          <a:endParaRPr lang="en-US"/>
        </a:p>
      </dgm:t>
    </dgm:pt>
    <dgm:pt modelId="{617E8883-1F32-4546-AF8E-8371BC2C28F4}">
      <dgm:prSet/>
      <dgm:spPr/>
      <dgm:t>
        <a:bodyPr/>
        <a:lstStyle/>
        <a:p>
          <a:r>
            <a:rPr lang="es-CL" dirty="0"/>
            <a:t>Relación con carrera y perfil de egreso</a:t>
          </a:r>
          <a:endParaRPr lang="en-US" dirty="0"/>
        </a:p>
      </dgm:t>
    </dgm:pt>
    <dgm:pt modelId="{F9261E2C-CE55-4CF1-B109-79C5B3F5C083}" type="parTrans" cxnId="{CA90E6C8-5136-4CC7-8FE0-5BAE2696C60A}">
      <dgm:prSet/>
      <dgm:spPr/>
      <dgm:t>
        <a:bodyPr/>
        <a:lstStyle/>
        <a:p>
          <a:endParaRPr lang="en-US"/>
        </a:p>
      </dgm:t>
    </dgm:pt>
    <dgm:pt modelId="{F8746069-5919-46F5-8F87-A8F3DC80C436}" type="sibTrans" cxnId="{CA90E6C8-5136-4CC7-8FE0-5BAE2696C60A}">
      <dgm:prSet/>
      <dgm:spPr/>
      <dgm:t>
        <a:bodyPr/>
        <a:lstStyle/>
        <a:p>
          <a:endParaRPr lang="en-US"/>
        </a:p>
      </dgm:t>
    </dgm:pt>
    <dgm:pt modelId="{1DB9CE71-5225-4A4A-8273-BF621DFEF5B5}" type="pres">
      <dgm:prSet presAssocID="{FA2C48F5-0B61-4C3D-A2F9-FF5F0A5AD7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F9B433-744C-4055-AE98-E60A9EF46310}" type="pres">
      <dgm:prSet presAssocID="{3CCCC96D-ADFC-4BBB-8A01-A1F394673C7F}" presName="hierRoot1" presStyleCnt="0"/>
      <dgm:spPr/>
    </dgm:pt>
    <dgm:pt modelId="{97C7ACEE-53EF-4571-ACB3-A2D0A2D16DE4}" type="pres">
      <dgm:prSet presAssocID="{3CCCC96D-ADFC-4BBB-8A01-A1F394673C7F}" presName="composite" presStyleCnt="0"/>
      <dgm:spPr/>
    </dgm:pt>
    <dgm:pt modelId="{7FCB5F5D-48C3-4E56-AD4E-851D019FF1E8}" type="pres">
      <dgm:prSet presAssocID="{3CCCC96D-ADFC-4BBB-8A01-A1F394673C7F}" presName="background" presStyleLbl="node0" presStyleIdx="0" presStyleCnt="3"/>
      <dgm:spPr/>
    </dgm:pt>
    <dgm:pt modelId="{B80BDE37-12C6-48C4-B321-6614EE644609}" type="pres">
      <dgm:prSet presAssocID="{3CCCC96D-ADFC-4BBB-8A01-A1F394673C7F}" presName="text" presStyleLbl="fgAcc0" presStyleIdx="0" presStyleCnt="3" custLinFactY="-65182" custLinFactNeighborX="-6813" custLinFactNeighborY="-100000">
        <dgm:presLayoutVars>
          <dgm:chPref val="3"/>
        </dgm:presLayoutVars>
      </dgm:prSet>
      <dgm:spPr/>
    </dgm:pt>
    <dgm:pt modelId="{F90819CF-77C3-4D60-B387-841FEEDB8100}" type="pres">
      <dgm:prSet presAssocID="{3CCCC96D-ADFC-4BBB-8A01-A1F394673C7F}" presName="hierChild2" presStyleCnt="0"/>
      <dgm:spPr/>
    </dgm:pt>
    <dgm:pt modelId="{1972D521-200E-40F6-AD36-A29B6D8062F2}" type="pres">
      <dgm:prSet presAssocID="{8AE85659-DAD8-40C8-BF7C-3CCEF6AE1A6E}" presName="hierRoot1" presStyleCnt="0"/>
      <dgm:spPr/>
    </dgm:pt>
    <dgm:pt modelId="{240251E0-B92E-4E70-8294-1457F1FFEE8A}" type="pres">
      <dgm:prSet presAssocID="{8AE85659-DAD8-40C8-BF7C-3CCEF6AE1A6E}" presName="composite" presStyleCnt="0"/>
      <dgm:spPr/>
    </dgm:pt>
    <dgm:pt modelId="{E60ABE0A-5E7E-48F0-B307-3DEB660337A2}" type="pres">
      <dgm:prSet presAssocID="{8AE85659-DAD8-40C8-BF7C-3CCEF6AE1A6E}" presName="background" presStyleLbl="node0" presStyleIdx="1" presStyleCnt="3"/>
      <dgm:spPr/>
    </dgm:pt>
    <dgm:pt modelId="{2B9DAEB7-FCBC-4FE8-80BA-B44725D7C137}" type="pres">
      <dgm:prSet presAssocID="{8AE85659-DAD8-40C8-BF7C-3CCEF6AE1A6E}" presName="text" presStyleLbl="fgAcc0" presStyleIdx="1" presStyleCnt="3" custLinFactX="-29035" custLinFactNeighborX="-100000" custLinFactNeighborY="-16018">
        <dgm:presLayoutVars>
          <dgm:chPref val="3"/>
        </dgm:presLayoutVars>
      </dgm:prSet>
      <dgm:spPr/>
    </dgm:pt>
    <dgm:pt modelId="{134343C4-FC90-4C64-8D52-21B80A3F7A0D}" type="pres">
      <dgm:prSet presAssocID="{8AE85659-DAD8-40C8-BF7C-3CCEF6AE1A6E}" presName="hierChild2" presStyleCnt="0"/>
      <dgm:spPr/>
    </dgm:pt>
    <dgm:pt modelId="{D7AABE2A-5968-4E45-8DEC-A92C87D737DD}" type="pres">
      <dgm:prSet presAssocID="{617E8883-1F32-4546-AF8E-8371BC2C28F4}" presName="hierRoot1" presStyleCnt="0"/>
      <dgm:spPr/>
    </dgm:pt>
    <dgm:pt modelId="{ECC283B3-683D-4C64-B0BB-63ACBEA01252}" type="pres">
      <dgm:prSet presAssocID="{617E8883-1F32-4546-AF8E-8371BC2C28F4}" presName="composite" presStyleCnt="0"/>
      <dgm:spPr/>
    </dgm:pt>
    <dgm:pt modelId="{4BF8DAC7-8930-4DE1-BA48-FE259E4C460E}" type="pres">
      <dgm:prSet presAssocID="{617E8883-1F32-4546-AF8E-8371BC2C28F4}" presName="background" presStyleLbl="node0" presStyleIdx="2" presStyleCnt="3"/>
      <dgm:spPr/>
    </dgm:pt>
    <dgm:pt modelId="{CFADCE96-ACD1-4BD5-98BB-5F6C9198E1CD}" type="pres">
      <dgm:prSet presAssocID="{617E8883-1F32-4546-AF8E-8371BC2C28F4}" presName="text" presStyleLbl="fgAcc0" presStyleIdx="2" presStyleCnt="3" custLinFactX="-100000" custLinFactY="32173" custLinFactNeighborX="-151257" custLinFactNeighborY="100000">
        <dgm:presLayoutVars>
          <dgm:chPref val="3"/>
        </dgm:presLayoutVars>
      </dgm:prSet>
      <dgm:spPr/>
    </dgm:pt>
    <dgm:pt modelId="{A0CE111F-6632-4625-84F4-3653872F5246}" type="pres">
      <dgm:prSet presAssocID="{617E8883-1F32-4546-AF8E-8371BC2C28F4}" presName="hierChild2" presStyleCnt="0"/>
      <dgm:spPr/>
    </dgm:pt>
  </dgm:ptLst>
  <dgm:cxnLst>
    <dgm:cxn modelId="{66E25F56-F26C-48BE-9906-58E21BFEC66F}" type="presOf" srcId="{FA2C48F5-0B61-4C3D-A2F9-FF5F0A5AD76A}" destId="{1DB9CE71-5225-4A4A-8273-BF621DFEF5B5}" srcOrd="0" destOrd="0" presId="urn:microsoft.com/office/officeart/2005/8/layout/hierarchy1"/>
    <dgm:cxn modelId="{339D0778-30AD-4D05-8741-E03352013B13}" type="presOf" srcId="{8AE85659-DAD8-40C8-BF7C-3CCEF6AE1A6E}" destId="{2B9DAEB7-FCBC-4FE8-80BA-B44725D7C137}" srcOrd="0" destOrd="0" presId="urn:microsoft.com/office/officeart/2005/8/layout/hierarchy1"/>
    <dgm:cxn modelId="{406940AA-F8B6-4789-9B65-8EE8A03C899A}" srcId="{FA2C48F5-0B61-4C3D-A2F9-FF5F0A5AD76A}" destId="{3CCCC96D-ADFC-4BBB-8A01-A1F394673C7F}" srcOrd="0" destOrd="0" parTransId="{FD4C8200-C740-41E2-B3F4-FF52B58CBB0D}" sibTransId="{5A287CF8-EFCE-40D9-ABE4-DC4771140BD9}"/>
    <dgm:cxn modelId="{CA90E6C8-5136-4CC7-8FE0-5BAE2696C60A}" srcId="{FA2C48F5-0B61-4C3D-A2F9-FF5F0A5AD76A}" destId="{617E8883-1F32-4546-AF8E-8371BC2C28F4}" srcOrd="2" destOrd="0" parTransId="{F9261E2C-CE55-4CF1-B109-79C5B3F5C083}" sibTransId="{F8746069-5919-46F5-8F87-A8F3DC80C436}"/>
    <dgm:cxn modelId="{BEE001CD-BDE1-44ED-AD81-38ED18C911BB}" type="presOf" srcId="{3CCCC96D-ADFC-4BBB-8A01-A1F394673C7F}" destId="{B80BDE37-12C6-48C4-B321-6614EE644609}" srcOrd="0" destOrd="0" presId="urn:microsoft.com/office/officeart/2005/8/layout/hierarchy1"/>
    <dgm:cxn modelId="{615768E3-ADB8-4492-BAB5-AAA5507C4967}" srcId="{FA2C48F5-0B61-4C3D-A2F9-FF5F0A5AD76A}" destId="{8AE85659-DAD8-40C8-BF7C-3CCEF6AE1A6E}" srcOrd="1" destOrd="0" parTransId="{00265744-81A1-4427-9184-32DA45E7B615}" sibTransId="{5CC9B725-B69A-4DED-B1CE-2F1BD693B2AE}"/>
    <dgm:cxn modelId="{AB9716F3-3BD5-41D8-87B4-3392E7BB201E}" type="presOf" srcId="{617E8883-1F32-4546-AF8E-8371BC2C28F4}" destId="{CFADCE96-ACD1-4BD5-98BB-5F6C9198E1CD}" srcOrd="0" destOrd="0" presId="urn:microsoft.com/office/officeart/2005/8/layout/hierarchy1"/>
    <dgm:cxn modelId="{E6E104C4-D69A-4202-90F9-1F2AEA7043FC}" type="presParOf" srcId="{1DB9CE71-5225-4A4A-8273-BF621DFEF5B5}" destId="{16F9B433-744C-4055-AE98-E60A9EF46310}" srcOrd="0" destOrd="0" presId="urn:microsoft.com/office/officeart/2005/8/layout/hierarchy1"/>
    <dgm:cxn modelId="{76B6BDCF-5427-46F5-A2D9-0F8FD8EAA9DB}" type="presParOf" srcId="{16F9B433-744C-4055-AE98-E60A9EF46310}" destId="{97C7ACEE-53EF-4571-ACB3-A2D0A2D16DE4}" srcOrd="0" destOrd="0" presId="urn:microsoft.com/office/officeart/2005/8/layout/hierarchy1"/>
    <dgm:cxn modelId="{5EBD447D-61AB-41FA-9723-9030E6A35737}" type="presParOf" srcId="{97C7ACEE-53EF-4571-ACB3-A2D0A2D16DE4}" destId="{7FCB5F5D-48C3-4E56-AD4E-851D019FF1E8}" srcOrd="0" destOrd="0" presId="urn:microsoft.com/office/officeart/2005/8/layout/hierarchy1"/>
    <dgm:cxn modelId="{57570217-8B69-486F-B442-BA011DB60FEA}" type="presParOf" srcId="{97C7ACEE-53EF-4571-ACB3-A2D0A2D16DE4}" destId="{B80BDE37-12C6-48C4-B321-6614EE644609}" srcOrd="1" destOrd="0" presId="urn:microsoft.com/office/officeart/2005/8/layout/hierarchy1"/>
    <dgm:cxn modelId="{CAF050A7-AE24-4704-B2E1-63A99D23A3CD}" type="presParOf" srcId="{16F9B433-744C-4055-AE98-E60A9EF46310}" destId="{F90819CF-77C3-4D60-B387-841FEEDB8100}" srcOrd="1" destOrd="0" presId="urn:microsoft.com/office/officeart/2005/8/layout/hierarchy1"/>
    <dgm:cxn modelId="{C606647E-B9FC-4F0B-BC39-BDEF891893AC}" type="presParOf" srcId="{1DB9CE71-5225-4A4A-8273-BF621DFEF5B5}" destId="{1972D521-200E-40F6-AD36-A29B6D8062F2}" srcOrd="1" destOrd="0" presId="urn:microsoft.com/office/officeart/2005/8/layout/hierarchy1"/>
    <dgm:cxn modelId="{E31F6E8D-1BD3-4B76-A382-37363C7DC091}" type="presParOf" srcId="{1972D521-200E-40F6-AD36-A29B6D8062F2}" destId="{240251E0-B92E-4E70-8294-1457F1FFEE8A}" srcOrd="0" destOrd="0" presId="urn:microsoft.com/office/officeart/2005/8/layout/hierarchy1"/>
    <dgm:cxn modelId="{9534E7FD-5D87-4482-BA6D-886FD2FFEB88}" type="presParOf" srcId="{240251E0-B92E-4E70-8294-1457F1FFEE8A}" destId="{E60ABE0A-5E7E-48F0-B307-3DEB660337A2}" srcOrd="0" destOrd="0" presId="urn:microsoft.com/office/officeart/2005/8/layout/hierarchy1"/>
    <dgm:cxn modelId="{64349670-9E7D-4D56-8996-303D7C7D8A6B}" type="presParOf" srcId="{240251E0-B92E-4E70-8294-1457F1FFEE8A}" destId="{2B9DAEB7-FCBC-4FE8-80BA-B44725D7C137}" srcOrd="1" destOrd="0" presId="urn:microsoft.com/office/officeart/2005/8/layout/hierarchy1"/>
    <dgm:cxn modelId="{52E41A71-52A0-4B57-A779-DF1B1EA6B9F9}" type="presParOf" srcId="{1972D521-200E-40F6-AD36-A29B6D8062F2}" destId="{134343C4-FC90-4C64-8D52-21B80A3F7A0D}" srcOrd="1" destOrd="0" presId="urn:microsoft.com/office/officeart/2005/8/layout/hierarchy1"/>
    <dgm:cxn modelId="{C37533AB-77B3-4402-87C1-B79CD76C262A}" type="presParOf" srcId="{1DB9CE71-5225-4A4A-8273-BF621DFEF5B5}" destId="{D7AABE2A-5968-4E45-8DEC-A92C87D737DD}" srcOrd="2" destOrd="0" presId="urn:microsoft.com/office/officeart/2005/8/layout/hierarchy1"/>
    <dgm:cxn modelId="{508148A3-AA5C-45E2-BB37-42A63FEAA385}" type="presParOf" srcId="{D7AABE2A-5968-4E45-8DEC-A92C87D737DD}" destId="{ECC283B3-683D-4C64-B0BB-63ACBEA01252}" srcOrd="0" destOrd="0" presId="urn:microsoft.com/office/officeart/2005/8/layout/hierarchy1"/>
    <dgm:cxn modelId="{C1D6B7B3-01E3-4AA9-BDCB-BB64D494A342}" type="presParOf" srcId="{ECC283B3-683D-4C64-B0BB-63ACBEA01252}" destId="{4BF8DAC7-8930-4DE1-BA48-FE259E4C460E}" srcOrd="0" destOrd="0" presId="urn:microsoft.com/office/officeart/2005/8/layout/hierarchy1"/>
    <dgm:cxn modelId="{C4B2A247-4178-42B5-9346-39ABDAA271A2}" type="presParOf" srcId="{ECC283B3-683D-4C64-B0BB-63ACBEA01252}" destId="{CFADCE96-ACD1-4BD5-98BB-5F6C9198E1CD}" srcOrd="1" destOrd="0" presId="urn:microsoft.com/office/officeart/2005/8/layout/hierarchy1"/>
    <dgm:cxn modelId="{49DFB726-649B-43FE-9DD5-A790FAE4460C}" type="presParOf" srcId="{D7AABE2A-5968-4E45-8DEC-A92C87D737DD}" destId="{A0CE111F-6632-4625-84F4-3653872F52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67D74-2CD9-4ED4-B4FF-450E489C4F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E62E8-E150-4906-90D7-D7CFB58D732E}">
      <dgm:prSet/>
      <dgm:spPr/>
      <dgm:t>
        <a:bodyPr/>
        <a:lstStyle/>
        <a:p>
          <a:r>
            <a:rPr lang="es-CL" dirty="0"/>
            <a:t> </a:t>
          </a:r>
          <a:endParaRPr lang="en-US" dirty="0"/>
        </a:p>
      </dgm:t>
    </dgm:pt>
    <dgm:pt modelId="{A3E92F62-C661-4319-AAAF-1E9CF980D516}" type="parTrans" cxnId="{6D921C43-9CFB-4DE0-BB11-56A238884495}">
      <dgm:prSet/>
      <dgm:spPr/>
      <dgm:t>
        <a:bodyPr/>
        <a:lstStyle/>
        <a:p>
          <a:endParaRPr lang="en-US"/>
        </a:p>
      </dgm:t>
    </dgm:pt>
    <dgm:pt modelId="{C15EF182-979F-472C-9866-81797AB12990}" type="sibTrans" cxnId="{6D921C43-9CFB-4DE0-BB11-56A238884495}">
      <dgm:prSet/>
      <dgm:spPr/>
      <dgm:t>
        <a:bodyPr/>
        <a:lstStyle/>
        <a:p>
          <a:endParaRPr lang="en-US"/>
        </a:p>
      </dgm:t>
    </dgm:pt>
    <dgm:pt modelId="{E9DB33BF-8C55-4078-8A28-94514FBA38E5}">
      <dgm:prSet/>
      <dgm:spPr/>
      <dgm:t>
        <a:bodyPr/>
        <a:lstStyle/>
        <a:p>
          <a:endParaRPr lang="en-US" dirty="0"/>
        </a:p>
      </dgm:t>
    </dgm:pt>
    <dgm:pt modelId="{9B882037-549F-4540-9F51-3EC26C905900}" type="parTrans" cxnId="{836EB4D1-AD24-4577-A077-6D1C73ADFCBF}">
      <dgm:prSet/>
      <dgm:spPr/>
      <dgm:t>
        <a:bodyPr/>
        <a:lstStyle/>
        <a:p>
          <a:endParaRPr lang="en-US"/>
        </a:p>
      </dgm:t>
    </dgm:pt>
    <dgm:pt modelId="{0FA41F4C-703C-4EC2-858C-3CC39023F0B4}" type="sibTrans" cxnId="{836EB4D1-AD24-4577-A077-6D1C73ADFCBF}">
      <dgm:prSet/>
      <dgm:spPr/>
      <dgm:t>
        <a:bodyPr/>
        <a:lstStyle/>
        <a:p>
          <a:endParaRPr lang="en-US"/>
        </a:p>
      </dgm:t>
    </dgm:pt>
    <dgm:pt modelId="{1AA34643-69EF-496E-8021-157DF95C1663}">
      <dgm:prSet/>
      <dgm:spPr/>
      <dgm:t>
        <a:bodyPr/>
        <a:lstStyle/>
        <a:p>
          <a:endParaRPr lang="en-US" dirty="0"/>
        </a:p>
      </dgm:t>
    </dgm:pt>
    <dgm:pt modelId="{387A2D87-BC82-4900-80D9-8903379D5385}" type="parTrans" cxnId="{3A323449-88C3-444E-A624-617D619D67C6}">
      <dgm:prSet/>
      <dgm:spPr/>
      <dgm:t>
        <a:bodyPr/>
        <a:lstStyle/>
        <a:p>
          <a:endParaRPr lang="en-US"/>
        </a:p>
      </dgm:t>
    </dgm:pt>
    <dgm:pt modelId="{1B2E508B-4815-4E0F-8274-1E0739A5B745}" type="sibTrans" cxnId="{3A323449-88C3-444E-A624-617D619D67C6}">
      <dgm:prSet/>
      <dgm:spPr/>
      <dgm:t>
        <a:bodyPr/>
        <a:lstStyle/>
        <a:p>
          <a:endParaRPr lang="en-US"/>
        </a:p>
      </dgm:t>
    </dgm:pt>
    <dgm:pt modelId="{3AEBDDB8-FD52-4F7F-A40E-A5625222576F}" type="pres">
      <dgm:prSet presAssocID="{37B67D74-2CD9-4ED4-B4FF-450E489C4F56}" presName="root" presStyleCnt="0">
        <dgm:presLayoutVars>
          <dgm:dir/>
          <dgm:resizeHandles val="exact"/>
        </dgm:presLayoutVars>
      </dgm:prSet>
      <dgm:spPr/>
    </dgm:pt>
    <dgm:pt modelId="{DE88BAF3-FDFB-4936-88AF-26CE2C0D4636}" type="pres">
      <dgm:prSet presAssocID="{7BEE62E8-E150-4906-90D7-D7CFB58D732E}" presName="compNode" presStyleCnt="0"/>
      <dgm:spPr/>
    </dgm:pt>
    <dgm:pt modelId="{98F7E7D2-4D74-4A78-9537-3431F8F4C128}" type="pres">
      <dgm:prSet presAssocID="{7BEE62E8-E150-4906-90D7-D7CFB58D732E}" presName="bgRect" presStyleLbl="bgShp" presStyleIdx="0" presStyleCnt="3" custLinFactNeighborX="54"/>
      <dgm:spPr/>
    </dgm:pt>
    <dgm:pt modelId="{9349E97F-FEA2-4664-9A79-7920B2F4BFCE}" type="pres">
      <dgm:prSet presAssocID="{7BEE62E8-E150-4906-90D7-D7CFB58D73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59CE10E-A7E7-4CB0-9547-407A90E8CAE6}" type="pres">
      <dgm:prSet presAssocID="{7BEE62E8-E150-4906-90D7-D7CFB58D732E}" presName="spaceRect" presStyleCnt="0"/>
      <dgm:spPr/>
    </dgm:pt>
    <dgm:pt modelId="{51F6F795-0FD6-4EAB-97F0-198A916F28C8}" type="pres">
      <dgm:prSet presAssocID="{7BEE62E8-E150-4906-90D7-D7CFB58D732E}" presName="parTx" presStyleLbl="revTx" presStyleIdx="0" presStyleCnt="3">
        <dgm:presLayoutVars>
          <dgm:chMax val="0"/>
          <dgm:chPref val="0"/>
        </dgm:presLayoutVars>
      </dgm:prSet>
      <dgm:spPr/>
    </dgm:pt>
    <dgm:pt modelId="{0D85CF33-9920-41B0-AC4C-5E023C3D1583}" type="pres">
      <dgm:prSet presAssocID="{C15EF182-979F-472C-9866-81797AB12990}" presName="sibTrans" presStyleCnt="0"/>
      <dgm:spPr/>
    </dgm:pt>
    <dgm:pt modelId="{31A2039F-1FCC-4A49-B6CD-A26A27A01500}" type="pres">
      <dgm:prSet presAssocID="{E9DB33BF-8C55-4078-8A28-94514FBA38E5}" presName="compNode" presStyleCnt="0"/>
      <dgm:spPr/>
    </dgm:pt>
    <dgm:pt modelId="{405B375C-1B46-41EE-8991-68C253B42258}" type="pres">
      <dgm:prSet presAssocID="{E9DB33BF-8C55-4078-8A28-94514FBA38E5}" presName="bgRect" presStyleLbl="bgShp" presStyleIdx="1" presStyleCnt="3"/>
      <dgm:spPr/>
    </dgm:pt>
    <dgm:pt modelId="{BB7223A2-C9E8-474B-8096-44CB09BFEBC2}" type="pres">
      <dgm:prSet presAssocID="{E9DB33BF-8C55-4078-8A28-94514FBA38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F7429A4E-22AC-4920-8CA9-DEA704B4AD8F}" type="pres">
      <dgm:prSet presAssocID="{E9DB33BF-8C55-4078-8A28-94514FBA38E5}" presName="spaceRect" presStyleCnt="0"/>
      <dgm:spPr/>
    </dgm:pt>
    <dgm:pt modelId="{79887E7D-1904-4387-8988-F963DDB3C815}" type="pres">
      <dgm:prSet presAssocID="{E9DB33BF-8C55-4078-8A28-94514FBA38E5}" presName="parTx" presStyleLbl="revTx" presStyleIdx="1" presStyleCnt="3">
        <dgm:presLayoutVars>
          <dgm:chMax val="0"/>
          <dgm:chPref val="0"/>
        </dgm:presLayoutVars>
      </dgm:prSet>
      <dgm:spPr/>
    </dgm:pt>
    <dgm:pt modelId="{ED8E647A-AADC-4AD8-81F4-40C5DAF6FF1F}" type="pres">
      <dgm:prSet presAssocID="{0FA41F4C-703C-4EC2-858C-3CC39023F0B4}" presName="sibTrans" presStyleCnt="0"/>
      <dgm:spPr/>
    </dgm:pt>
    <dgm:pt modelId="{2F03C9C0-85A3-4DA3-8965-E19A12DE8197}" type="pres">
      <dgm:prSet presAssocID="{1AA34643-69EF-496E-8021-157DF95C1663}" presName="compNode" presStyleCnt="0"/>
      <dgm:spPr/>
    </dgm:pt>
    <dgm:pt modelId="{F750C39D-A3EA-4841-A3EA-6EDDBABC099E}" type="pres">
      <dgm:prSet presAssocID="{1AA34643-69EF-496E-8021-157DF95C1663}" presName="bgRect" presStyleLbl="bgShp" presStyleIdx="2" presStyleCnt="3"/>
      <dgm:spPr/>
    </dgm:pt>
    <dgm:pt modelId="{B66A3C1D-7FEE-42BC-9152-CFE8B3ABAD90}" type="pres">
      <dgm:prSet presAssocID="{1AA34643-69EF-496E-8021-157DF95C16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59BD90F-80C2-4B1C-804F-9CFAF773983A}" type="pres">
      <dgm:prSet presAssocID="{1AA34643-69EF-496E-8021-157DF95C1663}" presName="spaceRect" presStyleCnt="0"/>
      <dgm:spPr/>
    </dgm:pt>
    <dgm:pt modelId="{71604772-28C9-47D3-B188-1217046CBB17}" type="pres">
      <dgm:prSet presAssocID="{1AA34643-69EF-496E-8021-157DF95C16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921C43-9CFB-4DE0-BB11-56A238884495}" srcId="{37B67D74-2CD9-4ED4-B4FF-450E489C4F56}" destId="{7BEE62E8-E150-4906-90D7-D7CFB58D732E}" srcOrd="0" destOrd="0" parTransId="{A3E92F62-C661-4319-AAAF-1E9CF980D516}" sibTransId="{C15EF182-979F-472C-9866-81797AB12990}"/>
    <dgm:cxn modelId="{3A323449-88C3-444E-A624-617D619D67C6}" srcId="{37B67D74-2CD9-4ED4-B4FF-450E489C4F56}" destId="{1AA34643-69EF-496E-8021-157DF95C1663}" srcOrd="2" destOrd="0" parTransId="{387A2D87-BC82-4900-80D9-8903379D5385}" sibTransId="{1B2E508B-4815-4E0F-8274-1E0739A5B745}"/>
    <dgm:cxn modelId="{0A13E594-C84E-48F5-8985-35243A7E3290}" type="presOf" srcId="{7BEE62E8-E150-4906-90D7-D7CFB58D732E}" destId="{51F6F795-0FD6-4EAB-97F0-198A916F28C8}" srcOrd="0" destOrd="0" presId="urn:microsoft.com/office/officeart/2018/2/layout/IconVerticalSolidList"/>
    <dgm:cxn modelId="{7EAF9AB2-AA72-4EDA-B88A-84936E1A0D4A}" type="presOf" srcId="{E9DB33BF-8C55-4078-8A28-94514FBA38E5}" destId="{79887E7D-1904-4387-8988-F963DDB3C815}" srcOrd="0" destOrd="0" presId="urn:microsoft.com/office/officeart/2018/2/layout/IconVerticalSolidList"/>
    <dgm:cxn modelId="{93E6FFC1-9D5E-40E0-89FB-46B83CAF77B6}" type="presOf" srcId="{37B67D74-2CD9-4ED4-B4FF-450E489C4F56}" destId="{3AEBDDB8-FD52-4F7F-A40E-A5625222576F}" srcOrd="0" destOrd="0" presId="urn:microsoft.com/office/officeart/2018/2/layout/IconVerticalSolidList"/>
    <dgm:cxn modelId="{836EB4D1-AD24-4577-A077-6D1C73ADFCBF}" srcId="{37B67D74-2CD9-4ED4-B4FF-450E489C4F56}" destId="{E9DB33BF-8C55-4078-8A28-94514FBA38E5}" srcOrd="1" destOrd="0" parTransId="{9B882037-549F-4540-9F51-3EC26C905900}" sibTransId="{0FA41F4C-703C-4EC2-858C-3CC39023F0B4}"/>
    <dgm:cxn modelId="{745B13D5-316B-43EF-97AB-76CC9D73174F}" type="presOf" srcId="{1AA34643-69EF-496E-8021-157DF95C1663}" destId="{71604772-28C9-47D3-B188-1217046CBB17}" srcOrd="0" destOrd="0" presId="urn:microsoft.com/office/officeart/2018/2/layout/IconVerticalSolidList"/>
    <dgm:cxn modelId="{2570BB9F-221C-45D3-BDFB-A41FB0280E45}" type="presParOf" srcId="{3AEBDDB8-FD52-4F7F-A40E-A5625222576F}" destId="{DE88BAF3-FDFB-4936-88AF-26CE2C0D4636}" srcOrd="0" destOrd="0" presId="urn:microsoft.com/office/officeart/2018/2/layout/IconVerticalSolidList"/>
    <dgm:cxn modelId="{CF130883-4123-4A62-9311-8FAD9C1EAD25}" type="presParOf" srcId="{DE88BAF3-FDFB-4936-88AF-26CE2C0D4636}" destId="{98F7E7D2-4D74-4A78-9537-3431F8F4C128}" srcOrd="0" destOrd="0" presId="urn:microsoft.com/office/officeart/2018/2/layout/IconVerticalSolidList"/>
    <dgm:cxn modelId="{135E0A78-A331-4A14-A39C-A6C67F32D2E5}" type="presParOf" srcId="{DE88BAF3-FDFB-4936-88AF-26CE2C0D4636}" destId="{9349E97F-FEA2-4664-9A79-7920B2F4BFCE}" srcOrd="1" destOrd="0" presId="urn:microsoft.com/office/officeart/2018/2/layout/IconVerticalSolidList"/>
    <dgm:cxn modelId="{F53791B2-1F96-4EFF-83B5-FAA6C16ECF20}" type="presParOf" srcId="{DE88BAF3-FDFB-4936-88AF-26CE2C0D4636}" destId="{159CE10E-A7E7-4CB0-9547-407A90E8CAE6}" srcOrd="2" destOrd="0" presId="urn:microsoft.com/office/officeart/2018/2/layout/IconVerticalSolidList"/>
    <dgm:cxn modelId="{46181410-CD78-434A-A6C4-42E0C8EC5FFA}" type="presParOf" srcId="{DE88BAF3-FDFB-4936-88AF-26CE2C0D4636}" destId="{51F6F795-0FD6-4EAB-97F0-198A916F28C8}" srcOrd="3" destOrd="0" presId="urn:microsoft.com/office/officeart/2018/2/layout/IconVerticalSolidList"/>
    <dgm:cxn modelId="{26693169-AE18-4E38-B5AB-5FF1E595D67F}" type="presParOf" srcId="{3AEBDDB8-FD52-4F7F-A40E-A5625222576F}" destId="{0D85CF33-9920-41B0-AC4C-5E023C3D1583}" srcOrd="1" destOrd="0" presId="urn:microsoft.com/office/officeart/2018/2/layout/IconVerticalSolidList"/>
    <dgm:cxn modelId="{FC77438B-A08D-479E-BB49-9B0A026A2B2E}" type="presParOf" srcId="{3AEBDDB8-FD52-4F7F-A40E-A5625222576F}" destId="{31A2039F-1FCC-4A49-B6CD-A26A27A01500}" srcOrd="2" destOrd="0" presId="urn:microsoft.com/office/officeart/2018/2/layout/IconVerticalSolidList"/>
    <dgm:cxn modelId="{D170AE7A-872F-4965-A614-38E88712D0B9}" type="presParOf" srcId="{31A2039F-1FCC-4A49-B6CD-A26A27A01500}" destId="{405B375C-1B46-41EE-8991-68C253B42258}" srcOrd="0" destOrd="0" presId="urn:microsoft.com/office/officeart/2018/2/layout/IconVerticalSolidList"/>
    <dgm:cxn modelId="{FD827512-970B-41AD-BD23-A25F8DFA6FF6}" type="presParOf" srcId="{31A2039F-1FCC-4A49-B6CD-A26A27A01500}" destId="{BB7223A2-C9E8-474B-8096-44CB09BFEBC2}" srcOrd="1" destOrd="0" presId="urn:microsoft.com/office/officeart/2018/2/layout/IconVerticalSolidList"/>
    <dgm:cxn modelId="{CAF5876C-73B3-42FF-BB3E-3CB9618BAE3E}" type="presParOf" srcId="{31A2039F-1FCC-4A49-B6CD-A26A27A01500}" destId="{F7429A4E-22AC-4920-8CA9-DEA704B4AD8F}" srcOrd="2" destOrd="0" presId="urn:microsoft.com/office/officeart/2018/2/layout/IconVerticalSolidList"/>
    <dgm:cxn modelId="{25F69C1B-71FD-4186-BDA3-9F84914890DA}" type="presParOf" srcId="{31A2039F-1FCC-4A49-B6CD-A26A27A01500}" destId="{79887E7D-1904-4387-8988-F963DDB3C815}" srcOrd="3" destOrd="0" presId="urn:microsoft.com/office/officeart/2018/2/layout/IconVerticalSolidList"/>
    <dgm:cxn modelId="{E1C75983-18D2-491A-BA3E-0B9FC96CDCAC}" type="presParOf" srcId="{3AEBDDB8-FD52-4F7F-A40E-A5625222576F}" destId="{ED8E647A-AADC-4AD8-81F4-40C5DAF6FF1F}" srcOrd="3" destOrd="0" presId="urn:microsoft.com/office/officeart/2018/2/layout/IconVerticalSolidList"/>
    <dgm:cxn modelId="{900424C1-D892-4CDE-854F-0782CD4AF9F4}" type="presParOf" srcId="{3AEBDDB8-FD52-4F7F-A40E-A5625222576F}" destId="{2F03C9C0-85A3-4DA3-8965-E19A12DE8197}" srcOrd="4" destOrd="0" presId="urn:microsoft.com/office/officeart/2018/2/layout/IconVerticalSolidList"/>
    <dgm:cxn modelId="{D8F10266-1E38-456D-BEDC-0DD28EAFA3D5}" type="presParOf" srcId="{2F03C9C0-85A3-4DA3-8965-E19A12DE8197}" destId="{F750C39D-A3EA-4841-A3EA-6EDDBABC099E}" srcOrd="0" destOrd="0" presId="urn:microsoft.com/office/officeart/2018/2/layout/IconVerticalSolidList"/>
    <dgm:cxn modelId="{B4F3B137-2FC6-4C7D-AC48-826B67DAC76A}" type="presParOf" srcId="{2F03C9C0-85A3-4DA3-8965-E19A12DE8197}" destId="{B66A3C1D-7FEE-42BC-9152-CFE8B3ABAD90}" srcOrd="1" destOrd="0" presId="urn:microsoft.com/office/officeart/2018/2/layout/IconVerticalSolidList"/>
    <dgm:cxn modelId="{AFBC298D-DBC9-42E0-8DF6-B03D8EEDFC3C}" type="presParOf" srcId="{2F03C9C0-85A3-4DA3-8965-E19A12DE8197}" destId="{559BD90F-80C2-4B1C-804F-9CFAF773983A}" srcOrd="2" destOrd="0" presId="urn:microsoft.com/office/officeart/2018/2/layout/IconVerticalSolidList"/>
    <dgm:cxn modelId="{6157EEA5-1B9A-4B28-B35D-4B980C65F88B}" type="presParOf" srcId="{2F03C9C0-85A3-4DA3-8965-E19A12DE8197}" destId="{71604772-28C9-47D3-B188-1217046CBB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C8068-118B-45A0-8BFF-7477E14E1EC8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144A7-CFC8-4EF7-A619-112B398C51E2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C1DD5-FB9A-4EC7-A3FB-5C84C7BB6079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Proyecto APT: Taller mecánico </a:t>
          </a:r>
          <a:endParaRPr lang="en-US" sz="1900" kern="1200"/>
        </a:p>
      </dsp:txBody>
      <dsp:txXfrm>
        <a:off x="1011886" y="4113"/>
        <a:ext cx="5820325" cy="876092"/>
      </dsp:txXfrm>
    </dsp:sp>
    <dsp:sp modelId="{93DEE182-6902-4480-AD24-7E3629DD7E52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A0599-0FB3-4A7A-80D9-67B3EAD2346A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6863-D79C-4485-92DC-00E638032988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Problema a solucionar: Gestión, alcance y recursos de talleres mecánicos</a:t>
          </a:r>
          <a:endParaRPr lang="en-US" sz="1900" kern="1200"/>
        </a:p>
      </dsp:txBody>
      <dsp:txXfrm>
        <a:off x="1011886" y="1099228"/>
        <a:ext cx="5820325" cy="876092"/>
      </dsp:txXfrm>
    </dsp:sp>
    <dsp:sp modelId="{06079E17-B294-417E-98A2-96686895652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8A6ED-44F4-4B95-B13D-CC3ECEC70BDC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5BF9E-9B35-4379-B3B6-4EDFEE9960B1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Metodología: Scrum</a:t>
          </a:r>
          <a:endParaRPr lang="en-US" sz="1900" kern="1200"/>
        </a:p>
      </dsp:txBody>
      <dsp:txXfrm>
        <a:off x="1011886" y="2194343"/>
        <a:ext cx="5820325" cy="876092"/>
      </dsp:txXfrm>
    </dsp:sp>
    <dsp:sp modelId="{B4F51D7C-4404-43F9-898E-D9B3C3B9489C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B8A4E-2565-4D65-A6E4-264144E4F7CC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2F6DA-857E-4A3B-8A76-5883E570665E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Plan de trabajo</a:t>
          </a:r>
          <a:endParaRPr lang="en-US" sz="1900" kern="1200"/>
        </a:p>
      </dsp:txBody>
      <dsp:txXfrm>
        <a:off x="1011886" y="3289458"/>
        <a:ext cx="5820325" cy="876092"/>
      </dsp:txXfrm>
    </dsp:sp>
    <dsp:sp modelId="{2D275261-BA5F-4069-B823-91E13187F938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AFB6E-7FA5-4AFB-B1CD-2860BBE04233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0BDCE-972A-470C-A330-16D635F9366C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Resumen técnico</a:t>
          </a:r>
          <a:endParaRPr lang="en-US" sz="1900" kern="1200"/>
        </a:p>
      </dsp:txBody>
      <dsp:txXfrm>
        <a:off x="1011886" y="4384573"/>
        <a:ext cx="5820325" cy="876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B5F5D-48C3-4E56-AD4E-851D019FF1E8}">
      <dsp:nvSpPr>
        <dsp:cNvPr id="0" name=""/>
        <dsp:cNvSpPr/>
      </dsp:nvSpPr>
      <dsp:spPr>
        <a:xfrm>
          <a:off x="-130915" y="-94656"/>
          <a:ext cx="1921559" cy="122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0BDE37-12C6-48C4-B321-6614EE644609}">
      <dsp:nvSpPr>
        <dsp:cNvPr id="0" name=""/>
        <dsp:cNvSpPr/>
      </dsp:nvSpPr>
      <dsp:spPr>
        <a:xfrm>
          <a:off x="82590" y="108175"/>
          <a:ext cx="1921559" cy="122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Contexto</a:t>
          </a:r>
          <a:endParaRPr lang="en-US" sz="1900" kern="1200" dirty="0"/>
        </a:p>
      </dsp:txBody>
      <dsp:txXfrm>
        <a:off x="118328" y="143913"/>
        <a:ext cx="1850083" cy="1148714"/>
      </dsp:txXfrm>
    </dsp:sp>
    <dsp:sp modelId="{E60ABE0A-5E7E-48F0-B307-3DEB660337A2}">
      <dsp:nvSpPr>
        <dsp:cNvPr id="0" name=""/>
        <dsp:cNvSpPr/>
      </dsp:nvSpPr>
      <dsp:spPr>
        <a:xfrm>
          <a:off x="-130911" y="1725428"/>
          <a:ext cx="1921559" cy="122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DAEB7-FCBC-4FE8-80BA-B44725D7C137}">
      <dsp:nvSpPr>
        <dsp:cNvPr id="0" name=""/>
        <dsp:cNvSpPr/>
      </dsp:nvSpPr>
      <dsp:spPr>
        <a:xfrm>
          <a:off x="82595" y="1928259"/>
          <a:ext cx="1921559" cy="122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Problema a resolver</a:t>
          </a:r>
          <a:endParaRPr lang="en-US" sz="1900" kern="1200" dirty="0"/>
        </a:p>
      </dsp:txBody>
      <dsp:txXfrm>
        <a:off x="118333" y="1963997"/>
        <a:ext cx="1850083" cy="1148714"/>
      </dsp:txXfrm>
    </dsp:sp>
    <dsp:sp modelId="{4BF8DAC7-8930-4DE1-BA48-FE259E4C460E}">
      <dsp:nvSpPr>
        <dsp:cNvPr id="0" name=""/>
        <dsp:cNvSpPr/>
      </dsp:nvSpPr>
      <dsp:spPr>
        <a:xfrm>
          <a:off x="-130907" y="3533640"/>
          <a:ext cx="1921559" cy="1220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ADCE96-ACD1-4BD5-98BB-5F6C9198E1CD}">
      <dsp:nvSpPr>
        <dsp:cNvPr id="0" name=""/>
        <dsp:cNvSpPr/>
      </dsp:nvSpPr>
      <dsp:spPr>
        <a:xfrm>
          <a:off x="82599" y="3736472"/>
          <a:ext cx="1921559" cy="122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Relación con carrera y perfil de egreso</a:t>
          </a:r>
          <a:endParaRPr lang="en-US" sz="1900" kern="1200" dirty="0"/>
        </a:p>
      </dsp:txBody>
      <dsp:txXfrm>
        <a:off x="118337" y="3772210"/>
        <a:ext cx="1850083" cy="114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7E7D2-4D74-4A78-9537-3431F8F4C128}">
      <dsp:nvSpPr>
        <dsp:cNvPr id="0" name=""/>
        <dsp:cNvSpPr/>
      </dsp:nvSpPr>
      <dsp:spPr>
        <a:xfrm>
          <a:off x="3" y="642"/>
          <a:ext cx="1658155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9E97F-FEA2-4664-9A79-7920B2F4BFCE}">
      <dsp:nvSpPr>
        <dsp:cNvPr id="0" name=""/>
        <dsp:cNvSpPr/>
      </dsp:nvSpPr>
      <dsp:spPr>
        <a:xfrm>
          <a:off x="454916" y="339010"/>
          <a:ext cx="702601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6F795-0FD6-4EAB-97F0-198A916F28C8}">
      <dsp:nvSpPr>
        <dsp:cNvPr id="0" name=""/>
        <dsp:cNvSpPr/>
      </dsp:nvSpPr>
      <dsp:spPr>
        <a:xfrm>
          <a:off x="1612434" y="642"/>
          <a:ext cx="1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 dirty="0"/>
            <a:t> </a:t>
          </a:r>
          <a:endParaRPr lang="en-US" sz="2500" kern="1200" dirty="0"/>
        </a:p>
      </dsp:txBody>
      <dsp:txXfrm>
        <a:off x="1612434" y="642"/>
        <a:ext cx="1" cy="1503855"/>
      </dsp:txXfrm>
    </dsp:sp>
    <dsp:sp modelId="{405B375C-1B46-41EE-8991-68C253B42258}">
      <dsp:nvSpPr>
        <dsp:cNvPr id="0" name=""/>
        <dsp:cNvSpPr/>
      </dsp:nvSpPr>
      <dsp:spPr>
        <a:xfrm>
          <a:off x="0" y="1880461"/>
          <a:ext cx="1658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223A2-C9E8-474B-8096-44CB09BFEBC2}">
      <dsp:nvSpPr>
        <dsp:cNvPr id="0" name=""/>
        <dsp:cNvSpPr/>
      </dsp:nvSpPr>
      <dsp:spPr>
        <a:xfrm>
          <a:off x="454916" y="2218829"/>
          <a:ext cx="702601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87E7D-1904-4387-8988-F963DDB3C815}">
      <dsp:nvSpPr>
        <dsp:cNvPr id="0" name=""/>
        <dsp:cNvSpPr/>
      </dsp:nvSpPr>
      <dsp:spPr>
        <a:xfrm>
          <a:off x="1612434" y="1880461"/>
          <a:ext cx="45724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612434" y="1880461"/>
        <a:ext cx="45724" cy="1503855"/>
      </dsp:txXfrm>
    </dsp:sp>
    <dsp:sp modelId="{F750C39D-A3EA-4841-A3EA-6EDDBABC099E}">
      <dsp:nvSpPr>
        <dsp:cNvPr id="0" name=""/>
        <dsp:cNvSpPr/>
      </dsp:nvSpPr>
      <dsp:spPr>
        <a:xfrm>
          <a:off x="0" y="3760280"/>
          <a:ext cx="1658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A3C1D-7FEE-42BC-9152-CFE8B3ABAD90}">
      <dsp:nvSpPr>
        <dsp:cNvPr id="0" name=""/>
        <dsp:cNvSpPr/>
      </dsp:nvSpPr>
      <dsp:spPr>
        <a:xfrm>
          <a:off x="454916" y="4098648"/>
          <a:ext cx="702601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4772-28C9-47D3-B188-1217046CBB17}">
      <dsp:nvSpPr>
        <dsp:cNvPr id="0" name=""/>
        <dsp:cNvSpPr/>
      </dsp:nvSpPr>
      <dsp:spPr>
        <a:xfrm>
          <a:off x="1612434" y="3760280"/>
          <a:ext cx="45724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612434" y="3760280"/>
        <a:ext cx="45724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331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78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4711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46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1167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2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6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21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74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29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45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56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33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42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86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8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CartaGantt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lores pastel en diseño de superficie de degradado">
            <a:extLst>
              <a:ext uri="{FF2B5EF4-FFF2-40B4-BE49-F238E27FC236}">
                <a16:creationId xmlns:a16="http://schemas.microsoft.com/office/drawing/2014/main" id="{D47FB5F5-EBA0-2028-5219-CEDE588BE1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9506" b="6224"/>
          <a:stretch>
            <a:fillRect/>
          </a:stretch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  <a:prstGeom prst="rect">
            <a:avLst/>
          </a:prstGeom>
        </p:spPr>
        <p:txBody>
          <a:bodyPr spcFirstLastPara="1" lIns="162533" tIns="162533" rIns="162533" bIns="162533" anchor="b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8000" dirty="0" err="1">
                <a:solidFill>
                  <a:schemeClr val="tx2"/>
                </a:solidFill>
              </a:rPr>
              <a:t>Capstone</a:t>
            </a:r>
            <a:r>
              <a:rPr lang="es-CL" sz="8000" dirty="0">
                <a:solidFill>
                  <a:schemeClr val="tx2"/>
                </a:solidFill>
              </a:rPr>
              <a:t> Grupo 4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  <a:prstGeom prst="rect">
            <a:avLst/>
          </a:prstGeom>
        </p:spPr>
        <p:txBody>
          <a:bodyPr spcFirstLastPara="1" lIns="162533" tIns="162533" rIns="162533" bIns="162533" anchor="t" anchorCtr="0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 dirty="0" err="1">
                <a:solidFill>
                  <a:schemeClr val="tx2"/>
                </a:solidFill>
              </a:rPr>
              <a:t>MechaGestionEx</a:t>
            </a:r>
            <a:endParaRPr lang="es-CL" sz="2200" dirty="0">
              <a:solidFill>
                <a:schemeClr val="tx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L" sz="2200" dirty="0">
              <a:solidFill>
                <a:schemeClr val="tx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 dirty="0">
                <a:solidFill>
                  <a:schemeClr val="tx2"/>
                </a:solidFill>
              </a:rPr>
              <a:t>Carlos Herrera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 dirty="0">
                <a:solidFill>
                  <a:schemeClr val="tx2"/>
                </a:solidFill>
              </a:rPr>
              <a:t>Marcelo Escobar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L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38FA2E-36B0-4F50-D3A8-E4A7717AE580}"/>
              </a:ext>
            </a:extLst>
          </p:cNvPr>
          <p:cNvSpPr txBox="1">
            <a:spLocks/>
          </p:cNvSpPr>
          <p:nvPr/>
        </p:nvSpPr>
        <p:spPr>
          <a:xfrm>
            <a:off x="2383899" y="423155"/>
            <a:ext cx="8915399" cy="82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100" dirty="0" err="1"/>
              <a:t>Resumen</a:t>
            </a:r>
            <a:r>
              <a:rPr lang="en-US" sz="4100" dirty="0"/>
              <a:t> Técnico – </a:t>
            </a:r>
            <a:r>
              <a:rPr lang="en-US" sz="4100" dirty="0" err="1"/>
              <a:t>Diagrama</a:t>
            </a:r>
            <a:r>
              <a:rPr lang="en-US" sz="4100" dirty="0"/>
              <a:t> de </a:t>
            </a:r>
            <a:r>
              <a:rPr lang="en-US" sz="4100" dirty="0" err="1"/>
              <a:t>flujo</a:t>
            </a:r>
            <a:endParaRPr lang="en-US" sz="41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0BCEC4-AA07-05D6-1DE4-B9114C14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9" y="2417276"/>
            <a:ext cx="11089699" cy="34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4002A7-1DCA-6C1D-00D0-C6FD908D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CL" sz="270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F7C4AE-9639-D481-FB8B-B4C8D30AB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71354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76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7C885-7EDE-7317-65DA-9D65B60C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CL" sz="3200" dirty="0">
                <a:solidFill>
                  <a:schemeClr val="bg1"/>
                </a:solidFill>
              </a:rPr>
              <a:t>Resumen Proyecto</a:t>
            </a:r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Marcador de contenido 2">
            <a:extLst>
              <a:ext uri="{FF2B5EF4-FFF2-40B4-BE49-F238E27FC236}">
                <a16:creationId xmlns:a16="http://schemas.microsoft.com/office/drawing/2014/main" id="{722EEBF1-BA2C-5A0D-D2A0-352997ACD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0150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14564CC-CB93-F761-EC96-8C87BF741C4F}"/>
              </a:ext>
            </a:extLst>
          </p:cNvPr>
          <p:cNvSpPr txBox="1"/>
          <p:nvPr/>
        </p:nvSpPr>
        <p:spPr>
          <a:xfrm>
            <a:off x="6986016" y="2673775"/>
            <a:ext cx="479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Falta de automatización en talleres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Ausencia de historial de servicios y documentos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Afecta fidelización de clientes y control interno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A85616-717B-093F-B43D-656D1CC3580A}"/>
              </a:ext>
            </a:extLst>
          </p:cNvPr>
          <p:cNvSpPr txBox="1"/>
          <p:nvPr/>
        </p:nvSpPr>
        <p:spPr>
          <a:xfrm>
            <a:off x="6986016" y="4361688"/>
            <a:ext cx="4370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Desarrollo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Administración de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Gestión de proyectos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Ética profesional en soluciones tecnológicas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12EF9C-A3EA-57A1-F673-57C8FF6D50F2}"/>
              </a:ext>
            </a:extLst>
          </p:cNvPr>
          <p:cNvSpPr txBox="1"/>
          <p:nvPr/>
        </p:nvSpPr>
        <p:spPr>
          <a:xfrm>
            <a:off x="7073878" y="790897"/>
            <a:ext cx="4794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500" dirty="0"/>
              <a:t>Existe una gran cantidad de talleres mecánicos y cadenas que hasta el día de hoy no mantienen un control estricto o digitalizado de sus gestiones diarias, lo que ocasiona pérdida de clientes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77901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1ED6B6-6843-F84B-1332-5904640A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s-CL" sz="3200">
                <a:solidFill>
                  <a:schemeClr val="bg1"/>
                </a:solidFill>
              </a:rPr>
              <a:t>Resumen Proyecto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Marcador de contenido 5">
            <a:extLst>
              <a:ext uri="{FF2B5EF4-FFF2-40B4-BE49-F238E27FC236}">
                <a16:creationId xmlns:a16="http://schemas.microsoft.com/office/drawing/2014/main" id="{CCD89059-3F48-49F2-7988-492081694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795931"/>
              </p:ext>
            </p:extLst>
          </p:nvPr>
        </p:nvGraphicFramePr>
        <p:xfrm>
          <a:off x="4713144" y="641551"/>
          <a:ext cx="1658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2939377-64A1-6D61-1F97-FF8AB848A934}"/>
              </a:ext>
            </a:extLst>
          </p:cNvPr>
          <p:cNvSpPr txBox="1"/>
          <p:nvPr/>
        </p:nvSpPr>
        <p:spPr>
          <a:xfrm>
            <a:off x="6563032" y="641551"/>
            <a:ext cx="543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Factibilidad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Duración del semestre acorde con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Recursos como Azure, Oracle disponibles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Tiempo diario de 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Claridad del problema, motivación y herramientas conocidas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1AF6CB-69B2-BDFB-F3F0-2163895F0536}"/>
              </a:ext>
            </a:extLst>
          </p:cNvPr>
          <p:cNvSpPr txBox="1"/>
          <p:nvPr/>
        </p:nvSpPr>
        <p:spPr>
          <a:xfrm>
            <a:off x="6563032" y="2395877"/>
            <a:ext cx="5437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Alcance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Registro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Agenda de citas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CRUD de atenciones con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Subida de bitácoras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Reportes básicos de atenciones</a:t>
            </a:r>
          </a:p>
          <a:p>
            <a:endParaRPr lang="es-CL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CA159D-63AB-B9A8-08BB-EEF4416A7097}"/>
              </a:ext>
            </a:extLst>
          </p:cNvPr>
          <p:cNvSpPr txBox="1"/>
          <p:nvPr/>
        </p:nvSpPr>
        <p:spPr>
          <a:xfrm>
            <a:off x="6453895" y="4376111"/>
            <a:ext cx="5437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Desarrollo de una plataforma digital para automatización de talleres mecánicos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312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41689-DAE1-3EA2-E060-06382AB5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B0A4EB-24D5-865E-2C92-9D0439CE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58" y="211393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s-CL" dirty="0"/>
              <a:t>En base a la experiencia y entrevista con el cliente, la decisión optima fue una metodología ágil, ya que pueden haber cambios por parte del cliente en algunas situaciones.</a:t>
            </a:r>
          </a:p>
          <a:p>
            <a:r>
              <a:rPr lang="es-CL" dirty="0"/>
              <a:t>Backlog con HDU definidas</a:t>
            </a:r>
          </a:p>
          <a:p>
            <a:r>
              <a:rPr lang="es-CL" dirty="0"/>
              <a:t>Desarrollo incremental en </a:t>
            </a:r>
            <a:r>
              <a:rPr lang="es-CL" dirty="0" err="1"/>
              <a:t>Sprints</a:t>
            </a:r>
            <a:endParaRPr lang="es-CL" dirty="0"/>
          </a:p>
          <a:p>
            <a:r>
              <a:rPr lang="es-CL" dirty="0"/>
              <a:t>Revisión de avances continuos al cliente.</a:t>
            </a:r>
          </a:p>
          <a:p>
            <a:r>
              <a:rPr lang="es-CL" dirty="0"/>
              <a:t>Etapas: </a:t>
            </a:r>
          </a:p>
          <a:p>
            <a:pPr lvl="1"/>
            <a:r>
              <a:rPr lang="es-CL" dirty="0"/>
              <a:t>Análisis y diseño</a:t>
            </a:r>
          </a:p>
          <a:p>
            <a:pPr lvl="1"/>
            <a:r>
              <a:rPr lang="es-CL" dirty="0"/>
              <a:t>Desarrollos incrementales</a:t>
            </a:r>
          </a:p>
          <a:p>
            <a:pPr lvl="1"/>
            <a:r>
              <a:rPr lang="es-CL" dirty="0"/>
              <a:t>Pruebas funcionales</a:t>
            </a:r>
          </a:p>
          <a:p>
            <a:pPr lvl="1"/>
            <a:r>
              <a:rPr lang="es-CL" dirty="0"/>
              <a:t>Documentación e informe final</a:t>
            </a:r>
          </a:p>
        </p:txBody>
      </p:sp>
    </p:spTree>
    <p:extLst>
      <p:ext uri="{BB962C8B-B14F-4D97-AF65-F5344CB8AC3E}">
        <p14:creationId xmlns:p14="http://schemas.microsoft.com/office/powerpoint/2010/main" val="249612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AE73B-506E-9ECA-799B-00CBCCBE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CL" sz="3200" dirty="0"/>
              <a:t>Plan de Trabajo y </a:t>
            </a:r>
            <a:r>
              <a:rPr lang="es-CL" sz="3200" dirty="0" err="1"/>
              <a:t>evidenciación</a:t>
            </a:r>
            <a:endParaRPr lang="es-CL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CF2CB-59C3-6DA6-2126-645D530A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 principales: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Diagramas (clases, arquitectura, flujos).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Configuración base en Azure.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CRUD Clientes/Vehículos.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Agenda y atenciones.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Bitácoras.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Reportes.</a:t>
            </a:r>
          </a:p>
          <a:p>
            <a:pPr lvl="1"/>
            <a:r>
              <a:rPr lang="es-ES">
                <a:solidFill>
                  <a:srgbClr val="000000"/>
                </a:solidFill>
              </a:rPr>
              <a:t>Pruebas y documentación.</a:t>
            </a:r>
          </a:p>
          <a:p>
            <a:pPr marL="0" indent="0">
              <a:buNone/>
            </a:pPr>
            <a:endParaRPr lang="es-CL">
              <a:solidFill>
                <a:srgbClr val="000000"/>
              </a:solidFill>
            </a:endParaRPr>
          </a:p>
        </p:txBody>
      </p:sp>
      <p:pic>
        <p:nvPicPr>
          <p:cNvPr id="1026" name="Picture 2" descr="Lista de trabajo - Iconos gratis de industria">
            <a:extLst>
              <a:ext uri="{FF2B5EF4-FFF2-40B4-BE49-F238E27FC236}">
                <a16:creationId xmlns:a16="http://schemas.microsoft.com/office/drawing/2014/main" id="{03A0926B-8448-617C-08BB-6FD71A11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3856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A66-C924-CE4C-D905-BCE3CAB5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s-CL" sz="3200"/>
              <a:t>Carta Gantt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E0E54-EC5C-EB30-0823-AE68C484A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000000"/>
                </a:solidFill>
                <a:hlinkClick r:id="rId2" action="ppaction://hlinkfile"/>
              </a:rPr>
              <a:t>carta_gant.xlsm</a:t>
            </a:r>
            <a:endParaRPr lang="es-CL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s-CL" dirty="0">
              <a:solidFill>
                <a:srgbClr val="000000"/>
              </a:solidFill>
            </a:endParaRPr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3EEF9FF1-11C3-02D2-ADA9-EF56D7612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1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B924E-38D1-35CE-D2EA-E4A9CC47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10341" cy="1280890"/>
          </a:xfrm>
        </p:spPr>
        <p:txBody>
          <a:bodyPr/>
          <a:lstStyle/>
          <a:p>
            <a:r>
              <a:rPr lang="es-CL" dirty="0"/>
              <a:t>Resumen Técnico – Diagrama de Clases</a:t>
            </a:r>
          </a:p>
        </p:txBody>
      </p:sp>
      <p:pic>
        <p:nvPicPr>
          <p:cNvPr id="6" name="Imagen 5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8DD03F33-53DB-0D94-E2DD-F7EF3BC1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64" y="640445"/>
            <a:ext cx="10123871" cy="64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50234D8-B149-D0C3-2761-4BC1CCBF5E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4103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Resumen Técnico – Arquitectura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84CFA363-6EE5-925B-C908-425BC280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5" y="586281"/>
            <a:ext cx="7771655" cy="60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9482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299</Words>
  <Application>Microsoft Office PowerPoint</Application>
  <PresentationFormat>Panorámica</PresentationFormat>
  <Paragraphs>62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Capstone Grupo 4</vt:lpstr>
      <vt:lpstr>Introducción</vt:lpstr>
      <vt:lpstr>Resumen Proyecto</vt:lpstr>
      <vt:lpstr>Resumen Proyecto</vt:lpstr>
      <vt:lpstr>Metodología</vt:lpstr>
      <vt:lpstr>Plan de Trabajo y evidenciación</vt:lpstr>
      <vt:lpstr>Carta Gantt</vt:lpstr>
      <vt:lpstr>Resumen Técnico – Diagrama de Clases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. HERRERA ALMENDRA</cp:lastModifiedBy>
  <cp:revision>2</cp:revision>
  <dcterms:modified xsi:type="dcterms:W3CDTF">2025-09-27T17:31:49Z</dcterms:modified>
</cp:coreProperties>
</file>