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3A211-C284-4043-97DA-CC5A27A3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D86478-8FCC-454E-BAFE-5B3D0C2B1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8C1DD-9B23-40DF-90BC-B679887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21285-B1C2-450A-A919-02448C9B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D5BC0-5C37-4CB3-B39A-9BD06DEA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7208-8E62-4737-BEDD-97C22A5B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26A3E-9B80-4FFE-A3F8-8B0D6381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CCBC7-74FA-402C-8BC1-25A41B19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DE860-D1C5-4F9B-AB72-D1504A5A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26FE5-0F73-444F-AC8B-02F2E41A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4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AE4DA8-7E81-4BB4-8151-815A4A712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03C4A-4043-4DED-8CCF-B11D5E99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E547B-C9F8-4DD7-B3BF-CABE2A60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B6FBF-E479-4A8E-883A-848BC815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49273-17BB-49EB-982E-34D58C1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2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1F6CE-A7EE-45F2-942A-6D12CF17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C4FF3-F83A-48B2-BE4D-D1F3DAB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FD966E-88F3-46F4-805B-3A95F28A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59D2ED-8C22-4506-91A3-CC73F052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73229-F9C0-4A1C-B386-4BD29522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035F-D76F-49B9-8823-31D17CDD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881D6-2868-4127-ACE1-CDC9C91B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121C-CCCA-42A2-AA67-463C72A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312E5-0B01-433C-A4D8-F9702910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753AD-3CC7-4ED9-BA7C-E2D2DE77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0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51F60-0734-4693-8488-F234AB8E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C4F09-BC78-4516-AEB7-F8CD9E285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AFD79E-FFBD-4B8E-82CF-C0E1F219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35FFF-844C-4CB7-B1F6-8D6F55CA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50CD1-FB80-4251-A84D-8C2E0A5F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18D32C-ED68-4193-97BB-3914203B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9BF98-42AE-4033-B00F-84A86008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791F3-C5EA-455D-A502-7960D14C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77706-5454-47D8-A17D-610971FE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398DFF-7893-4265-AB1C-D2EBC591D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746CCB-FA89-48B2-97D1-E2FD17E3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FB9203-C634-4965-8B3D-D8F9CF0F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0E44B5-58DF-468B-BBFF-282107DC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333CE4-93FB-44D5-B7F1-6FD2F323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8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3908E-C31D-4F94-9AA9-94BDF76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1738FC-8CC4-43B5-8FD0-89A8C92E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8B58C6-20EF-4BAC-BA6A-444CA523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E7CA2-4786-4C1A-B364-19B292A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37F4F8-F5C6-4756-9A67-0FA4EE0D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12C1C8-8184-4E89-B50C-53C40B5D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0CC916-DF2D-4590-A4EB-337AAE43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8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BDA99-17F1-4714-BB84-F955D115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C41EF-54CC-442B-AF86-46E04265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7E554-9797-4F6A-A37B-994377469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1FB64E-B3EF-4362-B14C-AFF1FDC9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22721-3217-4356-9345-BD74931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ADE954-23AD-4C0A-AF76-4FFC848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937C-16D8-4BD6-8898-3716A38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D6FB5-968E-4FB7-A3BF-69FC2E3D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A6299F-36CC-4DA5-B9AF-330F3436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89384-D445-432B-B341-A7B577C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E0456-2E85-490F-AB1E-E2EDA44B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F1480-AC9C-4B3A-B61C-53C6847E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8226E6-8F02-4B54-ADFD-AA74836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803A6-1106-4AA0-ADD6-A8C20E32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C8640-FA19-41DD-B6F7-962D52400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CDC3-A9E0-49F7-8A8C-E3510F226DDF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4408F-F4D7-4E07-91D1-1BAD7300B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C6FAE-3B2A-4228-A6C9-D30A2F170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507D0-09B6-4D6A-9790-3272DF8C9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2022</a:t>
            </a:r>
            <a:br>
              <a:rPr lang="de-DE" dirty="0"/>
            </a:br>
            <a:r>
              <a:rPr lang="de-DE" dirty="0"/>
              <a:t>Simulationsprogramm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546A1-D134-4776-8624-DC14A2BA6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algn="r"/>
            <a:r>
              <a:rPr lang="de-DE" dirty="0"/>
              <a:t>Ein Projekt von Yannis und Henrik</a:t>
            </a:r>
          </a:p>
        </p:txBody>
      </p:sp>
    </p:spTree>
    <p:extLst>
      <p:ext uri="{BB962C8B-B14F-4D97-AF65-F5344CB8AC3E}">
        <p14:creationId xmlns:p14="http://schemas.microsoft.com/office/powerpoint/2010/main" val="327682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CE88-A8E6-422F-9F8D-61CAA7F1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C9EEB-C540-42B9-9B22-0F04023A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>
            <a:normAutofit/>
          </a:bodyPr>
          <a:lstStyle/>
          <a:p>
            <a:r>
              <a:rPr lang="de-DE" dirty="0"/>
              <a:t>Grundidee</a:t>
            </a:r>
          </a:p>
          <a:p>
            <a:pPr lvl="1"/>
            <a:r>
              <a:rPr lang="de-DE" sz="2200" dirty="0"/>
              <a:t>Finden eines Projekts</a:t>
            </a:r>
          </a:p>
          <a:p>
            <a:pPr lvl="1"/>
            <a:r>
              <a:rPr lang="de-DE" sz="2200" dirty="0"/>
              <a:t>Inhaltliche Anforderungen</a:t>
            </a:r>
          </a:p>
          <a:p>
            <a:pPr lvl="1"/>
            <a:r>
              <a:rPr lang="de-DE" sz="2200" dirty="0"/>
              <a:t>Planung der Umsetzung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sz="2200" dirty="0"/>
              <a:t>Vorgehensweise </a:t>
            </a:r>
          </a:p>
          <a:p>
            <a:pPr lvl="1"/>
            <a:r>
              <a:rPr lang="de-DE" sz="2200" dirty="0"/>
              <a:t>Schwierigkeiten und Veränderungen</a:t>
            </a:r>
          </a:p>
          <a:p>
            <a:r>
              <a:rPr lang="de-DE" dirty="0"/>
              <a:t>Ergebnis</a:t>
            </a:r>
          </a:p>
          <a:p>
            <a:pPr lvl="1"/>
            <a:r>
              <a:rPr lang="de-DE" sz="2200" dirty="0"/>
              <a:t>Möglichkeiten der Simulation</a:t>
            </a:r>
          </a:p>
          <a:p>
            <a:pPr lvl="1"/>
            <a:r>
              <a:rPr lang="de-DE" sz="2200" dirty="0"/>
              <a:t>Vorstellung</a:t>
            </a:r>
          </a:p>
          <a:p>
            <a:pPr lvl="1"/>
            <a:r>
              <a:rPr lang="de-DE" sz="2200" dirty="0"/>
              <a:t>Aufbau des Codes</a:t>
            </a:r>
          </a:p>
        </p:txBody>
      </p:sp>
    </p:spTree>
    <p:extLst>
      <p:ext uri="{BB962C8B-B14F-4D97-AF65-F5344CB8AC3E}">
        <p14:creationId xmlns:p14="http://schemas.microsoft.com/office/powerpoint/2010/main" val="29896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E010F-3838-4FA5-82B6-AFF688C0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90667-EFF3-447A-A246-B61A6181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02409-7B04-4035-ABF9-BE5FD299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F97-E1A5-496F-B2DF-FCF4BE33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83CC-B30B-4394-AE37-6A09160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38BA1-EC6D-4561-BD09-AF9B047A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9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B6C6E-2B83-46BD-9B38-21744672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C20BC-C131-415C-B6B2-88ADFDBC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F8277-231A-4A91-8155-BF4FE28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B6D8A-2FFD-4C26-A3F4-3D366AB01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33F33-2691-48E1-9CE7-44C6DBA8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3EE36-7066-48FA-9F6B-7CF4484B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4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Projektarbeit 2022 Simulationsprogramm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2022 Simulationsprogramm</dc:title>
  <dc:creator>Henrik Reim</dc:creator>
  <cp:lastModifiedBy>Henrik Reim</cp:lastModifiedBy>
  <cp:revision>1</cp:revision>
  <dcterms:created xsi:type="dcterms:W3CDTF">2022-03-04T20:46:48Z</dcterms:created>
  <dcterms:modified xsi:type="dcterms:W3CDTF">2022-03-04T21:41:41Z</dcterms:modified>
</cp:coreProperties>
</file>