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2E1CDC3-A9E0-49F7-8A8C-E3510F226DDF}" type="datetimeFigureOut">
              <a:rPr lang="de-DE" smtClean="0"/>
              <a:t>10.03.2022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FCCBA1E-A323-4C00-B4A3-E773F2524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97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CDC3-A9E0-49F7-8A8C-E3510F226DDF}" type="datetimeFigureOut">
              <a:rPr lang="de-DE" smtClean="0"/>
              <a:t>10.03.2022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BA1E-A323-4C00-B4A3-E773F2524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61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CDC3-A9E0-49F7-8A8C-E3510F226DDF}" type="datetimeFigureOut">
              <a:rPr lang="de-DE" smtClean="0"/>
              <a:t>10.03.2022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BA1E-A323-4C00-B4A3-E773F2524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749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CDC3-A9E0-49F7-8A8C-E3510F226DDF}" type="datetimeFigureOut">
              <a:rPr lang="de-DE" smtClean="0"/>
              <a:t>10.03.2022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BA1E-A323-4C00-B4A3-E773F25247CD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5850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CDC3-A9E0-49F7-8A8C-E3510F226DDF}" type="datetimeFigureOut">
              <a:rPr lang="de-DE" smtClean="0"/>
              <a:t>10.03.2022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BA1E-A323-4C00-B4A3-E773F2524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62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CDC3-A9E0-49F7-8A8C-E3510F226DDF}" type="datetimeFigureOut">
              <a:rPr lang="de-DE" smtClean="0"/>
              <a:t>10.03.2022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BA1E-A323-4C00-B4A3-E773F2524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681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CDC3-A9E0-49F7-8A8C-E3510F226DDF}" type="datetimeFigureOut">
              <a:rPr lang="de-DE" smtClean="0"/>
              <a:t>10.03.2022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BA1E-A323-4C00-B4A3-E773F2524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768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CDC3-A9E0-49F7-8A8C-E3510F226DDF}" type="datetimeFigureOut">
              <a:rPr lang="de-DE" smtClean="0"/>
              <a:t>10.03.2022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BA1E-A323-4C00-B4A3-E773F2524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194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CDC3-A9E0-49F7-8A8C-E3510F226DDF}" type="datetimeFigureOut">
              <a:rPr lang="de-DE" smtClean="0"/>
              <a:t>10.03.2022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BA1E-A323-4C00-B4A3-E773F2524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8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CDC3-A9E0-49F7-8A8C-E3510F226DDF}" type="datetimeFigureOut">
              <a:rPr lang="de-DE" smtClean="0"/>
              <a:t>10.03.2022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BA1E-A323-4C00-B4A3-E773F2524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80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CDC3-A9E0-49F7-8A8C-E3510F226DDF}" type="datetimeFigureOut">
              <a:rPr lang="de-DE" smtClean="0"/>
              <a:t>10.03.2022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BA1E-A323-4C00-B4A3-E773F2524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46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CDC3-A9E0-49F7-8A8C-E3510F226DDF}" type="datetimeFigureOut">
              <a:rPr lang="de-DE" smtClean="0"/>
              <a:t>10.03.2022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BA1E-A323-4C00-B4A3-E773F2524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41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CDC3-A9E0-49F7-8A8C-E3510F226DDF}" type="datetimeFigureOut">
              <a:rPr lang="de-DE" smtClean="0"/>
              <a:t>10.03.2022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BA1E-A323-4C00-B4A3-E773F2524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08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CDC3-A9E0-49F7-8A8C-E3510F226DDF}" type="datetimeFigureOut">
              <a:rPr lang="de-DE" smtClean="0"/>
              <a:t>10.03.2022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BA1E-A323-4C00-B4A3-E773F2524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65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CDC3-A9E0-49F7-8A8C-E3510F226DDF}" type="datetimeFigureOut">
              <a:rPr lang="de-DE" smtClean="0"/>
              <a:t>10.03.2022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BA1E-A323-4C00-B4A3-E773F2524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78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CDC3-A9E0-49F7-8A8C-E3510F226DDF}" type="datetimeFigureOut">
              <a:rPr lang="de-DE" smtClean="0"/>
              <a:t>10.03.2022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BA1E-A323-4C00-B4A3-E773F2524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41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CDC3-A9E0-49F7-8A8C-E3510F226DDF}" type="datetimeFigureOut">
              <a:rPr lang="de-DE" smtClean="0"/>
              <a:t>10.03.2022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BA1E-A323-4C00-B4A3-E773F2524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05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CDC3-A9E0-49F7-8A8C-E3510F226DDF}" type="datetimeFigureOut">
              <a:rPr lang="de-DE" smtClean="0"/>
              <a:t>10.03.2022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CBA1E-A323-4C00-B4A3-E773F2524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63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507D0-09B6-4D6A-9790-3272DF8C9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Projektarbeit 2022</a:t>
            </a:r>
            <a:br>
              <a:rPr lang="de-DE" dirty="0"/>
            </a:br>
            <a:r>
              <a:rPr lang="de-DE" dirty="0"/>
              <a:t>Simulationsprogramm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0546A1-D134-4776-8624-DC14A2BA6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algn="r"/>
            <a:r>
              <a:rPr lang="de-DE" dirty="0"/>
              <a:t>Ein Projekt von Yannis und Henrik</a:t>
            </a:r>
          </a:p>
        </p:txBody>
      </p:sp>
    </p:spTree>
    <p:extLst>
      <p:ext uri="{BB962C8B-B14F-4D97-AF65-F5344CB8AC3E}">
        <p14:creationId xmlns:p14="http://schemas.microsoft.com/office/powerpoint/2010/main" val="3276823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8AC99-0A2A-4939-A4C5-B9A997D9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fürs Zuhören!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D6A697-3401-429D-9F75-DF0798EAA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Gibt es noch Fragen? </a:t>
            </a:r>
          </a:p>
        </p:txBody>
      </p:sp>
    </p:spTree>
    <p:extLst>
      <p:ext uri="{BB962C8B-B14F-4D97-AF65-F5344CB8AC3E}">
        <p14:creationId xmlns:p14="http://schemas.microsoft.com/office/powerpoint/2010/main" val="126310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2CE88-A8E6-422F-9F8D-61CAA7F1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C9EEB-C540-42B9-9B22-0F04023A6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14"/>
            <a:ext cx="10515600" cy="4638449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Grundidee</a:t>
            </a:r>
          </a:p>
          <a:p>
            <a:pPr lvl="1"/>
            <a:r>
              <a:rPr lang="de-DE" sz="2200" dirty="0"/>
              <a:t>Finden eines Projekts</a:t>
            </a:r>
          </a:p>
          <a:p>
            <a:pPr lvl="1"/>
            <a:r>
              <a:rPr lang="de-DE" sz="2200" dirty="0"/>
              <a:t>Inhaltliche Anforderungen</a:t>
            </a:r>
          </a:p>
          <a:p>
            <a:pPr lvl="1"/>
            <a:r>
              <a:rPr lang="de-DE" sz="2200" dirty="0"/>
              <a:t>Planung der Umsetzung</a:t>
            </a:r>
          </a:p>
          <a:p>
            <a:r>
              <a:rPr lang="de-DE" dirty="0"/>
              <a:t>Umsetzung</a:t>
            </a:r>
          </a:p>
          <a:p>
            <a:pPr lvl="1"/>
            <a:r>
              <a:rPr lang="de-DE" sz="2200" dirty="0"/>
              <a:t>Vorgehensweise </a:t>
            </a:r>
          </a:p>
          <a:p>
            <a:pPr lvl="1"/>
            <a:r>
              <a:rPr lang="de-DE" sz="2200" dirty="0"/>
              <a:t>Probleme und Veränderungen</a:t>
            </a:r>
          </a:p>
          <a:p>
            <a:r>
              <a:rPr lang="de-DE" dirty="0"/>
              <a:t>Ergebnis</a:t>
            </a:r>
          </a:p>
          <a:p>
            <a:pPr lvl="1"/>
            <a:r>
              <a:rPr lang="de-DE" sz="2200" dirty="0"/>
              <a:t>Möglichkeiten der Simulation</a:t>
            </a:r>
          </a:p>
          <a:p>
            <a:pPr lvl="1"/>
            <a:r>
              <a:rPr lang="de-DE" sz="2200" dirty="0"/>
              <a:t>Vorstellung</a:t>
            </a:r>
          </a:p>
          <a:p>
            <a:pPr lvl="1"/>
            <a:r>
              <a:rPr lang="de-DE" sz="2200" dirty="0"/>
              <a:t>Aufbau des Codes</a:t>
            </a:r>
          </a:p>
        </p:txBody>
      </p:sp>
    </p:spTree>
    <p:extLst>
      <p:ext uri="{BB962C8B-B14F-4D97-AF65-F5344CB8AC3E}">
        <p14:creationId xmlns:p14="http://schemas.microsoft.com/office/powerpoint/2010/main" val="298963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E010F-3838-4FA5-82B6-AFF688C0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259239"/>
          </a:xfrm>
        </p:spPr>
        <p:txBody>
          <a:bodyPr/>
          <a:lstStyle/>
          <a:p>
            <a:r>
              <a:rPr lang="de-DE" dirty="0"/>
              <a:t>Finden eines Projekts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90667-EFF3-447A-A246-B61A6181E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6753"/>
            <a:ext cx="9905999" cy="4204448"/>
          </a:xfrm>
        </p:spPr>
        <p:txBody>
          <a:bodyPr/>
          <a:lstStyle/>
          <a:p>
            <a:r>
              <a:rPr lang="de-DE" dirty="0" err="1"/>
              <a:t>Rubixcube</a:t>
            </a:r>
            <a:r>
              <a:rPr lang="de-DE" dirty="0"/>
              <a:t> mit Lego-Roboter lösen 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Software nicht unterstützt</a:t>
            </a:r>
          </a:p>
          <a:p>
            <a:r>
              <a:rPr lang="de-DE" dirty="0">
                <a:sym typeface="Wingdings" panose="05000000000000000000" pitchFamily="2" charset="2"/>
              </a:rPr>
              <a:t>Ethisches hacken 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Enormer Zeitaufwand bei kleinen Ergebnissen</a:t>
            </a:r>
          </a:p>
          <a:p>
            <a:r>
              <a:rPr lang="de-DE" dirty="0">
                <a:sym typeface="Wingdings" panose="05000000000000000000" pitchFamily="2" charset="2"/>
              </a:rPr>
              <a:t>Simulation erstellen 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Sinnvolle Idee, inhaltliche Anforderungen definieren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89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02409-7B04-4035-ABF9-BE5FD299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66847"/>
          </a:xfrm>
        </p:spPr>
        <p:txBody>
          <a:bodyPr/>
          <a:lstStyle/>
          <a:p>
            <a:r>
              <a:rPr lang="de-DE" dirty="0"/>
              <a:t>Inhaltliche Anforderungen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458F97-E1A5-496F-B2DF-FCF4BE33D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5365"/>
            <a:ext cx="9905999" cy="4105836"/>
          </a:xfrm>
        </p:spPr>
        <p:txBody>
          <a:bodyPr/>
          <a:lstStyle/>
          <a:p>
            <a:r>
              <a:rPr lang="de-DE" dirty="0"/>
              <a:t>Simulationen grafisch darstellen</a:t>
            </a:r>
          </a:p>
          <a:p>
            <a:r>
              <a:rPr lang="de-DE" dirty="0"/>
              <a:t>Was soll simuliert werden?</a:t>
            </a:r>
          </a:p>
          <a:p>
            <a:pPr lvl="1"/>
            <a:r>
              <a:rPr lang="de-DE" dirty="0"/>
              <a:t>Schwarmverhalten</a:t>
            </a:r>
          </a:p>
          <a:p>
            <a:pPr lvl="1"/>
            <a:r>
              <a:rPr lang="de-DE" dirty="0"/>
              <a:t>Viele Objekte</a:t>
            </a:r>
          </a:p>
          <a:p>
            <a:pPr lvl="1"/>
            <a:r>
              <a:rPr lang="de-DE" dirty="0"/>
              <a:t>Möglicherweise verschiedene „Bedingungen“</a:t>
            </a:r>
          </a:p>
          <a:p>
            <a:r>
              <a:rPr lang="de-DE" dirty="0"/>
              <a:t>Interaktion des Nutzers möglich</a:t>
            </a:r>
          </a:p>
          <a:p>
            <a:pPr lvl="1"/>
            <a:r>
              <a:rPr lang="de-DE" dirty="0"/>
              <a:t>Verändern verschiedener Parameter</a:t>
            </a:r>
          </a:p>
          <a:p>
            <a:pPr lvl="1"/>
            <a:r>
              <a:rPr lang="de-DE" dirty="0"/>
              <a:t>Möglicherweise direkten Einfluss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646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E83CC-B30B-4394-AE37-6A091607D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4094"/>
          </a:xfrm>
        </p:spPr>
        <p:txBody>
          <a:bodyPr/>
          <a:lstStyle/>
          <a:p>
            <a:r>
              <a:rPr lang="de-DE" dirty="0"/>
              <a:t>Planung der 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538BA1-EC6D-4561-BD09-AF9B047A2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2612"/>
            <a:ext cx="9905999" cy="4168589"/>
          </a:xfrm>
        </p:spPr>
        <p:txBody>
          <a:bodyPr/>
          <a:lstStyle/>
          <a:p>
            <a:r>
              <a:rPr lang="de-DE" dirty="0"/>
              <a:t>Programm für Arbeitsteilung modular gestalten</a:t>
            </a:r>
          </a:p>
          <a:p>
            <a:pPr lvl="1"/>
            <a:r>
              <a:rPr lang="de-DE" dirty="0"/>
              <a:t>Ergänzungen gut im Nachhinein integrierbar </a:t>
            </a:r>
          </a:p>
          <a:p>
            <a:r>
              <a:rPr lang="de-DE" dirty="0"/>
              <a:t>Mehrere Simulationsmöglichkeiten separat implementieren</a:t>
            </a:r>
          </a:p>
          <a:p>
            <a:pPr lvl="1"/>
            <a:r>
              <a:rPr lang="de-DE" dirty="0"/>
              <a:t> Geplant waren Schwarmverhalten und Gravitation </a:t>
            </a:r>
          </a:p>
          <a:p>
            <a:r>
              <a:rPr lang="de-DE" dirty="0"/>
              <a:t>Darstellung und Bewegung der Objekte programmieren</a:t>
            </a:r>
          </a:p>
          <a:p>
            <a:pPr lvl="1"/>
            <a:r>
              <a:rPr lang="de-DE" dirty="0"/>
              <a:t>Von diesem Grundgerüst aufbauen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669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B6C6E-2B83-46BD-9B38-21744672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4800"/>
          </a:xfrm>
        </p:spPr>
        <p:txBody>
          <a:bodyPr/>
          <a:lstStyle/>
          <a:p>
            <a:r>
              <a:rPr lang="de-DE" dirty="0"/>
              <a:t>Vorgehensweise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4C20BC-C131-415C-B6B2-88ADFDBC9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43318"/>
            <a:ext cx="9905999" cy="4347883"/>
          </a:xfrm>
        </p:spPr>
        <p:txBody>
          <a:bodyPr/>
          <a:lstStyle/>
          <a:p>
            <a:r>
              <a:rPr lang="de-DE" dirty="0"/>
              <a:t>Yannis: </a:t>
            </a:r>
          </a:p>
          <a:p>
            <a:pPr lvl="1"/>
            <a:r>
              <a:rPr lang="de-DE" dirty="0"/>
              <a:t>Bewegung der Objekte</a:t>
            </a:r>
          </a:p>
          <a:p>
            <a:pPr lvl="1"/>
            <a:r>
              <a:rPr lang="de-DE" dirty="0"/>
              <a:t>Mathematik der Bewegung </a:t>
            </a:r>
          </a:p>
          <a:p>
            <a:pPr lvl="1"/>
            <a:r>
              <a:rPr lang="de-DE" dirty="0"/>
              <a:t>Algorithmen zur effizienten Berechnung</a:t>
            </a:r>
          </a:p>
          <a:p>
            <a:r>
              <a:rPr lang="de-DE" dirty="0"/>
              <a:t>Henrik: </a:t>
            </a:r>
          </a:p>
          <a:p>
            <a:pPr lvl="1"/>
            <a:r>
              <a:rPr lang="de-DE" dirty="0"/>
              <a:t>Darstellung der Objekte</a:t>
            </a:r>
          </a:p>
          <a:p>
            <a:pPr lvl="1"/>
            <a:r>
              <a:rPr lang="de-DE" dirty="0"/>
              <a:t>Design und User Interface</a:t>
            </a:r>
          </a:p>
          <a:p>
            <a:pPr lvl="1"/>
            <a:r>
              <a:rPr lang="de-DE" dirty="0"/>
              <a:t>Verarbeitung der Eingabeparameter</a:t>
            </a:r>
          </a:p>
        </p:txBody>
      </p:sp>
    </p:spTree>
    <p:extLst>
      <p:ext uri="{BB962C8B-B14F-4D97-AF65-F5344CB8AC3E}">
        <p14:creationId xmlns:p14="http://schemas.microsoft.com/office/powerpoint/2010/main" val="140364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F8277-231A-4A91-8155-BF4FE28F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2729"/>
          </a:xfrm>
        </p:spPr>
        <p:txBody>
          <a:bodyPr/>
          <a:lstStyle/>
          <a:p>
            <a:r>
              <a:rPr lang="de-DE" dirty="0"/>
              <a:t>Probleme und Veränderungen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0B6D8A-2FFD-4C26-A3F4-3D366AB01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61247"/>
            <a:ext cx="9905999" cy="503816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de-DE" dirty="0"/>
              <a:t>Effiziente Darstellungsweise der Objekte</a:t>
            </a:r>
          </a:p>
          <a:p>
            <a:pPr lvl="1">
              <a:spcBef>
                <a:spcPts val="0"/>
              </a:spcBef>
            </a:pPr>
            <a:r>
              <a:rPr lang="de-DE" dirty="0"/>
              <a:t>Mit Graphics g arbeiten, keine Bilder</a:t>
            </a:r>
          </a:p>
          <a:p>
            <a:pPr>
              <a:spcBef>
                <a:spcPts val="0"/>
              </a:spcBef>
            </a:pPr>
            <a:r>
              <a:rPr lang="de-DE" dirty="0"/>
              <a:t>Effiziente Berechnung der Positionen</a:t>
            </a:r>
          </a:p>
          <a:p>
            <a:pPr lvl="1">
              <a:spcBef>
                <a:spcPts val="0"/>
              </a:spcBef>
            </a:pPr>
            <a:r>
              <a:rPr lang="de-DE" dirty="0"/>
              <a:t>Einteilung der Oberfläche in Sektoren</a:t>
            </a:r>
          </a:p>
          <a:p>
            <a:pPr>
              <a:spcBef>
                <a:spcPts val="0"/>
              </a:spcBef>
            </a:pPr>
            <a:r>
              <a:rPr lang="de-DE" dirty="0"/>
              <a:t>Anordnung in Kreisen statt Quadraten trotz Bewegung </a:t>
            </a:r>
          </a:p>
          <a:p>
            <a:pPr lvl="1">
              <a:spcBef>
                <a:spcPts val="0"/>
              </a:spcBef>
            </a:pPr>
            <a:r>
              <a:rPr lang="de-DE" dirty="0"/>
              <a:t>Einbeziehen der Kreisberechnung mit Wurzeln</a:t>
            </a:r>
          </a:p>
          <a:p>
            <a:pPr>
              <a:spcBef>
                <a:spcPts val="0"/>
              </a:spcBef>
            </a:pPr>
            <a:r>
              <a:rPr lang="de-DE" dirty="0"/>
              <a:t>Effiziente Berechnung der Wurzel</a:t>
            </a:r>
          </a:p>
          <a:p>
            <a:pPr lvl="1">
              <a:spcBef>
                <a:spcPts val="0"/>
              </a:spcBef>
            </a:pPr>
            <a:r>
              <a:rPr lang="de-DE" dirty="0"/>
              <a:t>Quake III Algorithmus </a:t>
            </a:r>
          </a:p>
          <a:p>
            <a:pPr>
              <a:spcBef>
                <a:spcPts val="0"/>
              </a:spcBef>
            </a:pPr>
            <a:r>
              <a:rPr lang="de-DE" dirty="0"/>
              <a:t>Nutzer soll volle Kontrolle über Parameter haben</a:t>
            </a:r>
          </a:p>
          <a:p>
            <a:pPr lvl="1">
              <a:spcBef>
                <a:spcPts val="0"/>
              </a:spcBef>
            </a:pPr>
            <a:r>
              <a:rPr lang="de-DE" dirty="0"/>
              <a:t>Implementierung von Schiebereglern </a:t>
            </a:r>
          </a:p>
          <a:p>
            <a:pPr>
              <a:spcBef>
                <a:spcPts val="0"/>
              </a:spcBef>
            </a:pPr>
            <a:r>
              <a:rPr lang="de-DE" dirty="0"/>
              <a:t>Wartezeit beim Laden der Simulation reduzieren</a:t>
            </a:r>
          </a:p>
          <a:p>
            <a:pPr lvl="1">
              <a:spcBef>
                <a:spcPts val="0"/>
              </a:spcBef>
            </a:pPr>
            <a:r>
              <a:rPr lang="de-DE" dirty="0"/>
              <a:t>Ladescreen mit angepasster Wartezeit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715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233F33-2691-48E1-9CE7-44C6DBA8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54378"/>
            <a:ext cx="9905998" cy="1030988"/>
          </a:xfrm>
        </p:spPr>
        <p:txBody>
          <a:bodyPr/>
          <a:lstStyle/>
          <a:p>
            <a:r>
              <a:rPr lang="de-DE" dirty="0"/>
              <a:t>Möglichkeiten der Simulation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53EE36-7066-48FA-9F6B-7CF4484BC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5366"/>
            <a:ext cx="9905999" cy="4105836"/>
          </a:xfrm>
        </p:spPr>
        <p:txBody>
          <a:bodyPr/>
          <a:lstStyle/>
          <a:p>
            <a:r>
              <a:rPr lang="de-DE" dirty="0" err="1"/>
              <a:t>Boids</a:t>
            </a:r>
            <a:r>
              <a:rPr lang="de-DE" dirty="0"/>
              <a:t> simulieren </a:t>
            </a:r>
          </a:p>
          <a:p>
            <a:pPr lvl="1"/>
            <a:r>
              <a:rPr lang="de-DE" dirty="0"/>
              <a:t>Teilchen, die Schwarmverhalten simulieren</a:t>
            </a:r>
          </a:p>
          <a:p>
            <a:pPr lvl="2"/>
            <a:r>
              <a:rPr lang="de-DE" dirty="0"/>
              <a:t>Angleichung, Zusammenhalt, Abstoßung regelbar</a:t>
            </a:r>
          </a:p>
          <a:p>
            <a:pPr lvl="2"/>
            <a:r>
              <a:rPr lang="de-DE" dirty="0"/>
              <a:t>Eingreifen und Abstoßen durch Mausklick</a:t>
            </a:r>
          </a:p>
          <a:p>
            <a:r>
              <a:rPr lang="de-DE" dirty="0"/>
              <a:t>Gravitation simulieren</a:t>
            </a:r>
          </a:p>
          <a:p>
            <a:pPr lvl="1"/>
            <a:r>
              <a:rPr lang="de-DE" dirty="0"/>
              <a:t>Teilchen, die Regeln der Gravitation folgen</a:t>
            </a:r>
          </a:p>
          <a:p>
            <a:pPr lvl="2"/>
            <a:r>
              <a:rPr lang="de-DE" dirty="0"/>
              <a:t>Masse, Radius regelbar</a:t>
            </a:r>
          </a:p>
        </p:txBody>
      </p:sp>
    </p:spTree>
    <p:extLst>
      <p:ext uri="{BB962C8B-B14F-4D97-AF65-F5344CB8AC3E}">
        <p14:creationId xmlns:p14="http://schemas.microsoft.com/office/powerpoint/2010/main" val="350846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C5AC9-0CF2-4201-B647-DF8B5C49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77031"/>
          </a:xfrm>
        </p:spPr>
        <p:txBody>
          <a:bodyPr/>
          <a:lstStyle/>
          <a:p>
            <a:r>
              <a:rPr lang="de-DE" dirty="0"/>
              <a:t>Aufbau des Codes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73BF2D-4A3B-4242-9EB9-D01BD827C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5549"/>
            <a:ext cx="9905999" cy="399565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Main + </a:t>
            </a:r>
            <a:r>
              <a:rPr lang="de-DE" dirty="0" err="1"/>
              <a:t>LoadingScreen</a:t>
            </a:r>
            <a:endParaRPr lang="de-DE" dirty="0"/>
          </a:p>
          <a:p>
            <a:r>
              <a:rPr lang="de-DE" dirty="0" err="1"/>
              <a:t>AnimationSurface</a:t>
            </a:r>
            <a:r>
              <a:rPr lang="de-DE" dirty="0"/>
              <a:t> + </a:t>
            </a:r>
            <a:r>
              <a:rPr lang="de-DE" dirty="0" err="1"/>
              <a:t>Grid</a:t>
            </a:r>
            <a:endParaRPr lang="de-DE" dirty="0"/>
          </a:p>
          <a:p>
            <a:r>
              <a:rPr lang="de-DE" dirty="0" err="1"/>
              <a:t>AnimationObject</a:t>
            </a:r>
            <a:endParaRPr lang="de-DE" dirty="0"/>
          </a:p>
          <a:p>
            <a:r>
              <a:rPr lang="de-DE" dirty="0"/>
              <a:t>Simulation</a:t>
            </a:r>
          </a:p>
          <a:p>
            <a:pPr lvl="1"/>
            <a:r>
              <a:rPr lang="de-DE" dirty="0" err="1"/>
              <a:t>BoidSim</a:t>
            </a:r>
            <a:endParaRPr lang="de-DE" dirty="0"/>
          </a:p>
          <a:p>
            <a:pPr lvl="1"/>
            <a:r>
              <a:rPr lang="de-DE" dirty="0" err="1"/>
              <a:t>GravSim</a:t>
            </a:r>
            <a:endParaRPr lang="de-DE" dirty="0"/>
          </a:p>
          <a:p>
            <a:pPr lvl="1"/>
            <a:r>
              <a:rPr lang="de-DE" dirty="0" err="1"/>
              <a:t>GridSim</a:t>
            </a:r>
            <a:endParaRPr lang="de-DE" dirty="0"/>
          </a:p>
          <a:p>
            <a:r>
              <a:rPr lang="de-DE" dirty="0"/>
              <a:t>Inputs + Mouse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4413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chatten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270</Words>
  <Application>Microsoft Office PowerPoint</Application>
  <PresentationFormat>Breitbild</PresentationFormat>
  <Paragraphs>81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Consolas</vt:lpstr>
      <vt:lpstr>Verdana</vt:lpstr>
      <vt:lpstr>Schaltkreis</vt:lpstr>
      <vt:lpstr>Projektarbeit 2022 Simulationsprogramm</vt:lpstr>
      <vt:lpstr>Inhaltsverzeichnis</vt:lpstr>
      <vt:lpstr>Finden eines Projekts</vt:lpstr>
      <vt:lpstr>Inhaltliche Anforderungen </vt:lpstr>
      <vt:lpstr>Planung der Umsetzung</vt:lpstr>
      <vt:lpstr>Vorgehensweise</vt:lpstr>
      <vt:lpstr>Probleme und Veränderungen </vt:lpstr>
      <vt:lpstr>Möglichkeiten der Simulation </vt:lpstr>
      <vt:lpstr>Aufbau des Codes</vt:lpstr>
      <vt:lpstr>Vielen Dank fürs Zuhören!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Projektarbeit 2022 Simulationsprogramm</dc:title>
  <dc:creator>Henrik Reim</dc:creator>
  <cp:lastModifiedBy>Henrik Reim</cp:lastModifiedBy>
  <cp:revision>5</cp:revision>
  <dcterms:created xsi:type="dcterms:W3CDTF">2022-03-04T20:46:48Z</dcterms:created>
  <dcterms:modified xsi:type="dcterms:W3CDTF">2022-03-10T20:04:20Z</dcterms:modified>
</cp:coreProperties>
</file>