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ED4D-77EE-4EA8-A22C-48351195C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AE486D-711B-4944-A6F4-06826A416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F06B3-119F-4E49-B2E9-54681B98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9897F-67E8-4E12-8697-7DCD5A8A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6ECAD-EF04-4B65-9FF0-B4A7A70D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E4B6-08D9-43AE-A1FF-E8764971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E21FE-79C1-441F-BFF1-D16CBCE9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3A1FB-E064-498C-834D-12ADA962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2C9E4-590C-440E-970D-C1114268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3234-0842-4583-8C8D-4BAA9A37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8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9A1588-0A48-4644-812F-F0B9993B9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F4412-4085-48D1-8966-FE0B9B6BD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443BA-AA32-4938-A0C2-E89AD50B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74776-7852-4143-BABB-76FAC3FF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46D16-918C-4D78-BEB9-4FBD262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1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23964-CC53-416D-8033-93339E33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363EA-4EA4-42F9-980A-21F828BE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7B05-CB07-4A88-8A19-9FA3A386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55BDF-B049-4DCF-9076-B36074C9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67663-E911-4B89-B3E6-362BAE5D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5899-60DC-4B77-9673-CEB3A14E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40FEA-151A-471D-8A5F-85D036F97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D957E-B247-4453-80D4-A223F19F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4D4C9-1647-4EB0-B108-58A8001D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67D44-009F-48F2-8707-61890900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2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3F816-50EC-4BF5-B608-13C09183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8897E-5F7F-49D9-922A-FD2F0712D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707E1-E28C-482F-ABEB-C28F276D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B17D4-A3EC-4245-BD97-686CC113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27685-18A2-49D6-B6B9-F19D0BEA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FCA6C-2175-4791-B391-31C3C096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C0061-F114-4634-A939-1F80AE9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C2162-9B55-4FE1-97DE-C1E69729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2A21D-E75E-4EC4-8FCC-FB502DEE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86FBBF-28F8-4BCF-8873-A22C0371B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0BFA9-835A-41EF-B105-F05824C59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19D9E4-7F48-4927-8566-D28B441A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B88E13-C5B6-441E-81F1-AF7C82BB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B9E35-5A7B-4684-AE9B-56EB9752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1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A495-19B8-4110-8370-81BEC97B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BF311-DC5F-4A54-A975-35C09DA1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E1D7E5-4D42-4F19-82C0-2A44DEC7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F4A571-CFB0-4C3E-85B4-D1635559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19986-0E08-44DE-B331-311495C2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33383-1F88-4803-9F17-AAB09FF1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9485A-CF63-40F5-B0BE-3AA15213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AF5A-D07A-412F-AFE6-3D3865EA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07243-A542-4BC6-A009-4C5C5DCD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B038C-5DDD-4E6B-8DAB-53F20E25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1837D-A954-421E-9569-0F40753F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CABBB-3C3B-4F56-8748-5E58464D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94711-70C2-444D-B797-FFDA0FD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3361-B5DC-4DDF-AA09-DF8B6A4C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FC053-2FB7-4A0E-BD11-31A54583A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F9C39F-22CA-4E03-9F89-BCF9D098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F2AC3-84D8-4C3E-B4EA-8852CD5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50792-A809-4BAF-A449-E4F36C4D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AF266-6384-44F3-8366-3A516DFC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C8D4BC-DCBA-4EC7-B4CA-2E7CBA49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47447-8FCE-49FD-BBBA-F8BB569A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B4040-2A24-4EEE-A048-8BBC37A1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5427-8F44-4889-88E2-2299D51B04D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95D1F-9ECC-4B49-ABF6-68BCAB000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29BC1-F030-458A-8BA7-03D465BC7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DCA-5CAF-4F30-97EC-476A17A8B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BC726-9102-4334-92E0-3325F41BF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EFAA8-7A47-4D0C-8EBE-44A7CA863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22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4D3A5-EE32-4B9B-B7EC-0590FEF0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B2368-A418-4C77-B89D-A08D2CBC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被广泛的应用于描述元数据。不知何时开始一些应用开发人员和架构师发现</a:t>
            </a:r>
            <a:r>
              <a:rPr lang="en-US" altLang="zh-CN" dirty="0"/>
              <a:t>XML</a:t>
            </a:r>
            <a:r>
              <a:rPr lang="zh-CN" altLang="en-US" dirty="0"/>
              <a:t>的维护越来越糟糕了。他们希望使用一些和代码紧耦合的东西，而不是像</a:t>
            </a:r>
            <a:r>
              <a:rPr lang="en-US" altLang="zh-CN" dirty="0"/>
              <a:t>XML</a:t>
            </a:r>
            <a:r>
              <a:rPr lang="zh-CN" altLang="en-US" dirty="0"/>
              <a:t>那样和代码是松耦合的</a:t>
            </a:r>
            <a:r>
              <a:rPr lang="en-US" altLang="zh-CN" dirty="0"/>
              <a:t>(</a:t>
            </a:r>
            <a:r>
              <a:rPr lang="zh-CN" altLang="en-US" dirty="0"/>
              <a:t>在某些情况下甚至是完全分离的</a:t>
            </a:r>
            <a:r>
              <a:rPr lang="en-US" altLang="zh-CN" dirty="0"/>
              <a:t>)</a:t>
            </a:r>
            <a:r>
              <a:rPr lang="zh-CN" altLang="en-US" dirty="0"/>
              <a:t>代码描述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想为应用设置很多的常量或参数，这种情况下，</a:t>
            </a:r>
            <a:r>
              <a:rPr lang="en-US" altLang="zh-CN" dirty="0"/>
              <a:t>XML</a:t>
            </a:r>
            <a:r>
              <a:rPr lang="zh-CN" altLang="en-US" dirty="0"/>
              <a:t>是一个很好的选择，因为它不会同特定的代码相连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如果你想把某个方法声明为服务，那么使用</a:t>
            </a:r>
            <a:r>
              <a:rPr lang="en-US" altLang="zh-CN" dirty="0"/>
              <a:t>Annotation</a:t>
            </a:r>
            <a:r>
              <a:rPr lang="zh-CN" altLang="en-US" dirty="0"/>
              <a:t>会更好一些</a:t>
            </a:r>
          </a:p>
        </p:txBody>
      </p:sp>
    </p:spTree>
    <p:extLst>
      <p:ext uri="{BB962C8B-B14F-4D97-AF65-F5344CB8AC3E}">
        <p14:creationId xmlns:p14="http://schemas.microsoft.com/office/powerpoint/2010/main" val="265851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27AD-4319-487C-8F57-B40B2DBE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4187A-811E-4513-9B18-01E03348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在这之前，开发人员通常使用他们自己的方式定义元数据。例如，使用标记</a:t>
            </a:r>
            <a:r>
              <a:rPr lang="en-US" altLang="zh-CN" dirty="0"/>
              <a:t>interfaces</a:t>
            </a:r>
            <a:r>
              <a:rPr lang="zh-CN" altLang="en-US" dirty="0"/>
              <a:t>，注释，</a:t>
            </a:r>
            <a:r>
              <a:rPr lang="en-US" altLang="zh-CN" dirty="0"/>
              <a:t>transient</a:t>
            </a:r>
            <a:r>
              <a:rPr lang="zh-CN" altLang="en-US" dirty="0"/>
              <a:t>关键字等等。每个程序员按照自己的方式定义元数据，而不像</a:t>
            </a:r>
            <a:r>
              <a:rPr lang="en-US" altLang="zh-CN" dirty="0"/>
              <a:t>Annotation</a:t>
            </a:r>
            <a:r>
              <a:rPr lang="zh-CN" altLang="en-US" dirty="0"/>
              <a:t>这种标准的方式。</a:t>
            </a:r>
          </a:p>
        </p:txBody>
      </p:sp>
    </p:spTree>
    <p:extLst>
      <p:ext uri="{BB962C8B-B14F-4D97-AF65-F5344CB8AC3E}">
        <p14:creationId xmlns:p14="http://schemas.microsoft.com/office/powerpoint/2010/main" val="427347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89A23-EA60-43FC-9BE9-6CF705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73F12-7154-454C-8878-2E7E73FE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当我们使用</a:t>
            </a:r>
            <a:r>
              <a:rPr lang="en-US" altLang="zh-CN" dirty="0"/>
              <a:t>Java</a:t>
            </a:r>
            <a:r>
              <a:rPr lang="zh-CN" altLang="en-US" dirty="0"/>
              <a:t>的标注</a:t>
            </a:r>
            <a:r>
              <a:rPr lang="en-US" altLang="zh-CN" dirty="0"/>
              <a:t>Annotations(</a:t>
            </a:r>
            <a:r>
              <a:rPr lang="zh-CN" altLang="en-US" dirty="0"/>
              <a:t>例如</a:t>
            </a:r>
            <a:r>
              <a:rPr lang="en-US" altLang="zh-CN" dirty="0"/>
              <a:t>@Override)</a:t>
            </a:r>
            <a:r>
              <a:rPr lang="zh-CN" altLang="en-US" dirty="0"/>
              <a:t>时，</a:t>
            </a:r>
            <a:r>
              <a:rPr lang="en-US" altLang="zh-CN" dirty="0"/>
              <a:t>JVM</a:t>
            </a:r>
            <a:r>
              <a:rPr lang="zh-CN" altLang="en-US" dirty="0"/>
              <a:t>就是一个用户，它在字节码层面工作。到这里，应用开发人员还不能控制也不能使用自定义的注解</a:t>
            </a:r>
          </a:p>
        </p:txBody>
      </p:sp>
    </p:spTree>
    <p:extLst>
      <p:ext uri="{BB962C8B-B14F-4D97-AF65-F5344CB8AC3E}">
        <p14:creationId xmlns:p14="http://schemas.microsoft.com/office/powerpoint/2010/main" val="111194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BC38F-74C4-43B5-A7BB-8088014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EEAF4-02B9-49FA-9FB0-B9921F7D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Annotations</a:t>
            </a:r>
            <a:r>
              <a:rPr lang="zh-CN" altLang="en-US" dirty="0"/>
              <a:t>只支持基本类型、</a:t>
            </a:r>
            <a:r>
              <a:rPr lang="en-US" altLang="zh-CN" dirty="0"/>
              <a:t>String</a:t>
            </a:r>
            <a:r>
              <a:rPr lang="zh-CN" altLang="en-US" dirty="0"/>
              <a:t>及枚举类型。注释中所有的属性被定义成方法，并允许提供默认值。</a:t>
            </a:r>
          </a:p>
        </p:txBody>
      </p:sp>
    </p:spTree>
    <p:extLst>
      <p:ext uri="{BB962C8B-B14F-4D97-AF65-F5344CB8AC3E}">
        <p14:creationId xmlns:p14="http://schemas.microsoft.com/office/powerpoint/2010/main" val="371825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C652E0-C25F-4B21-A59F-491917B111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14341" y="1806734"/>
          <a:ext cx="4163317" cy="4389120"/>
        </p:xfrm>
        <a:graphic>
          <a:graphicData uri="http://schemas.openxmlformats.org/drawingml/2006/table">
            <a:tbl>
              <a:tblPr/>
              <a:tblGrid>
                <a:gridCol w="235026">
                  <a:extLst>
                    <a:ext uri="{9D8B030D-6E8A-4147-A177-3AD203B41FA5}">
                      <a16:colId xmlns:a16="http://schemas.microsoft.com/office/drawing/2014/main" val="1420332707"/>
                    </a:ext>
                  </a:extLst>
                </a:gridCol>
                <a:gridCol w="3928291">
                  <a:extLst>
                    <a:ext uri="{9D8B030D-6E8A-4147-A177-3AD203B41FA5}">
                      <a16:colId xmlns:a16="http://schemas.microsoft.com/office/drawing/2014/main" val="347372144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zh-CN" sz="1600" b="0" i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Class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businessLogicClass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BusinessLogic.class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for(Method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method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businessLogicClass.getMethods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pPr algn="l" fontAlgn="base"/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todoAnnotation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method.getAnnotation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Todo.class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todoAnnotation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!= null) {</a:t>
                      </a:r>
                    </a:p>
                    <a:p>
                      <a:pPr algn="l" fontAlgn="base"/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Method Name : " +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method.getName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 fontAlgn="base"/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Author : " +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todoAnnotation.author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 fontAlgn="base"/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Priority : " +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todoAnnotation.priority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 fontAlgn="base"/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(" Status : " +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todoAnnotation.status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812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684F4DD-2826-40E2-B179-1910AFB8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3" y="914731"/>
            <a:ext cx="110977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果你熟悉反射代码，就会知道反射可以提供类名、方法和实例变量对象。所有这些对象都有getAnnotation()这个方法用来返回注解信息。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我们需要把这个对象转换为我们自定义的注释(使用 instanceOf()检查之后)，同时也可以调用自定义注释里面的方法。看看以下的实例代码，使用了上面的注解: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3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1D456-DFE1-44D7-9FDC-8F56B771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AE845-B648-46EC-AFE1-68EC8ACF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1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358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尹力辉</dc:creator>
  <cp:lastModifiedBy>尹力辉</cp:lastModifiedBy>
  <cp:revision>1</cp:revision>
  <dcterms:created xsi:type="dcterms:W3CDTF">2017-11-21T12:01:23Z</dcterms:created>
  <dcterms:modified xsi:type="dcterms:W3CDTF">2017-11-21T12:04:38Z</dcterms:modified>
</cp:coreProperties>
</file>